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atrick Hand"/>
      <p:regular r:id="rId24"/>
    </p:embeddedFont>
    <p:embeddedFont>
      <p:font typeface="Roboto Condensed"/>
      <p:regular r:id="rId25"/>
      <p:bold r:id="rId26"/>
      <p:italic r:id="rId27"/>
      <p:boldItalic r:id="rId28"/>
    </p:embeddedFont>
    <p:embeddedFont>
      <p:font typeface="Patrick Hand SC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2CF7566-FB64-4DDF-9CCA-4EDC67532393}">
  <a:tblStyle styleId="{72CF7566-FB64-4DDF-9CCA-4EDC675323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atrickHand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Condensed-bold.fntdata"/><Relationship Id="rId25" Type="http://schemas.openxmlformats.org/officeDocument/2006/relationships/font" Target="fonts/RobotoCondensed-regular.fntdata"/><Relationship Id="rId28" Type="http://schemas.openxmlformats.org/officeDocument/2006/relationships/font" Target="fonts/RobotoCondensed-boldItalic.fntdata"/><Relationship Id="rId27" Type="http://schemas.openxmlformats.org/officeDocument/2006/relationships/font" Target="fonts/RobotoCondense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PatrickHandS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a24d75da4c_1_4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a24d75da4c_1_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ac839c9b35_0_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ac839c9b35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1b28f868914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1b28f868914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acae539fd4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acae539fd4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g1b28f868914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4" name="Google Shape;684;g1b28f868914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g1a49a436baa_0_3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7" name="Google Shape;737;g1a49a436baa_0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6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acae539fd4_4_8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acae539fd4_4_8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ac839c9b35_0_1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ac839c9b35_0_1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2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2a2c5fe6586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2a2c5fe6586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ab5bfae178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ab5bfae178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ab5bfae178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ab5bfae178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acae539fd4_4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acae539fd4_4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1a458bca954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1a458bca95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a24d75da4c_1_5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a24d75da4c_1_5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ab5bfae178_0_3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ab5bfae178_0_3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2a2c5fe658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2a2c5fe658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1a49a436baa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1a49a436baa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rect b="b" l="l" r="r" t="t"/>
            <a:pathLst>
              <a:path extrusionOk="0" h="36450" w="44882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hasCustomPrompt="1" type="title"/>
          </p:nvPr>
        </p:nvSpPr>
        <p:spPr>
          <a:xfrm>
            <a:off x="1905000" y="1657350"/>
            <a:ext cx="5334000" cy="1641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1905000" y="3304625"/>
            <a:ext cx="5334000" cy="5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/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" type="subTitle"/>
          </p:nvPr>
        </p:nvSpPr>
        <p:spPr>
          <a:xfrm>
            <a:off x="2515650" y="1551800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45" name="Google Shape;45;p13"/>
          <p:cNvSpPr txBox="1"/>
          <p:nvPr>
            <p:ph idx="2" type="subTitle"/>
          </p:nvPr>
        </p:nvSpPr>
        <p:spPr>
          <a:xfrm>
            <a:off x="6225925" y="1551800"/>
            <a:ext cx="1175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46" name="Google Shape;46;p13"/>
          <p:cNvSpPr txBox="1"/>
          <p:nvPr>
            <p:ph idx="3" type="subTitle"/>
          </p:nvPr>
        </p:nvSpPr>
        <p:spPr>
          <a:xfrm>
            <a:off x="6225925" y="2083999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4" type="subTitle"/>
          </p:nvPr>
        </p:nvSpPr>
        <p:spPr>
          <a:xfrm>
            <a:off x="2515650" y="2083999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5" type="subTitle"/>
          </p:nvPr>
        </p:nvSpPr>
        <p:spPr>
          <a:xfrm>
            <a:off x="2515650" y="3145400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49" name="Google Shape;49;p13"/>
          <p:cNvSpPr txBox="1"/>
          <p:nvPr>
            <p:ph idx="6" type="subTitle"/>
          </p:nvPr>
        </p:nvSpPr>
        <p:spPr>
          <a:xfrm>
            <a:off x="6225925" y="3145400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b="1" sz="18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7" type="subTitle"/>
          </p:nvPr>
        </p:nvSpPr>
        <p:spPr>
          <a:xfrm>
            <a:off x="6225925" y="3677599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8" type="subTitle"/>
          </p:nvPr>
        </p:nvSpPr>
        <p:spPr>
          <a:xfrm>
            <a:off x="2515650" y="3677599"/>
            <a:ext cx="1788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hasCustomPrompt="1" idx="9" type="title"/>
          </p:nvPr>
        </p:nvSpPr>
        <p:spPr>
          <a:xfrm>
            <a:off x="1129775" y="1679875"/>
            <a:ext cx="12786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/>
          <p:nvPr>
            <p:ph hasCustomPrompt="1" idx="13" type="title"/>
          </p:nvPr>
        </p:nvSpPr>
        <p:spPr>
          <a:xfrm>
            <a:off x="4842075" y="1679938"/>
            <a:ext cx="12786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/>
          <p:nvPr>
            <p:ph hasCustomPrompt="1" idx="14" type="title"/>
          </p:nvPr>
        </p:nvSpPr>
        <p:spPr>
          <a:xfrm>
            <a:off x="1129775" y="3251563"/>
            <a:ext cx="12786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/>
          <p:nvPr>
            <p:ph hasCustomPrompt="1" idx="15" type="title"/>
          </p:nvPr>
        </p:nvSpPr>
        <p:spPr>
          <a:xfrm>
            <a:off x="4842075" y="3251563"/>
            <a:ext cx="12786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16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301400" y="3201263"/>
            <a:ext cx="3713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4301400" y="1293338"/>
            <a:ext cx="3713700" cy="19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subTitle"/>
          </p:nvPr>
        </p:nvSpPr>
        <p:spPr>
          <a:xfrm>
            <a:off x="978900" y="16674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2" type="subTitle"/>
          </p:nvPr>
        </p:nvSpPr>
        <p:spPr>
          <a:xfrm>
            <a:off x="978900" y="22580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63" name="Google Shape;63;p15"/>
          <p:cNvSpPr txBox="1"/>
          <p:nvPr>
            <p:ph idx="3" type="subTitle"/>
          </p:nvPr>
        </p:nvSpPr>
        <p:spPr>
          <a:xfrm>
            <a:off x="6297300" y="16674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4" type="subTitle"/>
          </p:nvPr>
        </p:nvSpPr>
        <p:spPr>
          <a:xfrm>
            <a:off x="6297300" y="22580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65" name="Google Shape;65;p15"/>
          <p:cNvSpPr txBox="1"/>
          <p:nvPr>
            <p:ph idx="5" type="subTitle"/>
          </p:nvPr>
        </p:nvSpPr>
        <p:spPr>
          <a:xfrm>
            <a:off x="3638099" y="16674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6" type="subTitle"/>
          </p:nvPr>
        </p:nvSpPr>
        <p:spPr>
          <a:xfrm>
            <a:off x="3638101" y="22580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67" name="Google Shape;67;p15"/>
          <p:cNvSpPr txBox="1"/>
          <p:nvPr>
            <p:ph idx="7" type="subTitle"/>
          </p:nvPr>
        </p:nvSpPr>
        <p:spPr>
          <a:xfrm>
            <a:off x="978900" y="30916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8" type="subTitle"/>
          </p:nvPr>
        </p:nvSpPr>
        <p:spPr>
          <a:xfrm>
            <a:off x="978900" y="36822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69" name="Google Shape;69;p15"/>
          <p:cNvSpPr txBox="1"/>
          <p:nvPr>
            <p:ph idx="9" type="subTitle"/>
          </p:nvPr>
        </p:nvSpPr>
        <p:spPr>
          <a:xfrm>
            <a:off x="6297300" y="30916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70" name="Google Shape;70;p15"/>
          <p:cNvSpPr txBox="1"/>
          <p:nvPr>
            <p:ph idx="13" type="subTitle"/>
          </p:nvPr>
        </p:nvSpPr>
        <p:spPr>
          <a:xfrm>
            <a:off x="6297300" y="36822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71" name="Google Shape;71;p15"/>
          <p:cNvSpPr txBox="1"/>
          <p:nvPr>
            <p:ph idx="14" type="subTitle"/>
          </p:nvPr>
        </p:nvSpPr>
        <p:spPr>
          <a:xfrm>
            <a:off x="3638099" y="30916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72" name="Google Shape;72;p15"/>
          <p:cNvSpPr txBox="1"/>
          <p:nvPr>
            <p:ph idx="15" type="subTitle"/>
          </p:nvPr>
        </p:nvSpPr>
        <p:spPr>
          <a:xfrm>
            <a:off x="3638101" y="36822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996225" y="2585075"/>
            <a:ext cx="4275300" cy="4371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76" name="Google Shape;76;p16"/>
          <p:cNvSpPr txBox="1"/>
          <p:nvPr>
            <p:ph idx="2" type="subTitle"/>
          </p:nvPr>
        </p:nvSpPr>
        <p:spPr>
          <a:xfrm>
            <a:off x="996225" y="3035729"/>
            <a:ext cx="3583500" cy="4371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2_1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996225" y="2127875"/>
            <a:ext cx="41640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2" type="subTitle"/>
          </p:nvPr>
        </p:nvSpPr>
        <p:spPr>
          <a:xfrm>
            <a:off x="996225" y="2831850"/>
            <a:ext cx="34047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3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994125" y="445025"/>
            <a:ext cx="71559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" type="subTitle"/>
          </p:nvPr>
        </p:nvSpPr>
        <p:spPr>
          <a:xfrm>
            <a:off x="996225" y="2585741"/>
            <a:ext cx="4132500" cy="4371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2" type="subTitle"/>
          </p:nvPr>
        </p:nvSpPr>
        <p:spPr>
          <a:xfrm>
            <a:off x="996225" y="3036395"/>
            <a:ext cx="3583500" cy="4371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85" name="Google Shape;85;p18"/>
          <p:cNvSpPr txBox="1"/>
          <p:nvPr>
            <p:ph idx="3" type="title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4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" type="subTitle"/>
          </p:nvPr>
        </p:nvSpPr>
        <p:spPr>
          <a:xfrm>
            <a:off x="996225" y="2122220"/>
            <a:ext cx="43737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2" type="title"/>
          </p:nvPr>
        </p:nvSpPr>
        <p:spPr>
          <a:xfrm>
            <a:off x="1194025" y="1385050"/>
            <a:ext cx="6756000" cy="43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90" name="Google Shape;90;p19"/>
          <p:cNvSpPr txBox="1"/>
          <p:nvPr>
            <p:ph idx="3" type="subTitle"/>
          </p:nvPr>
        </p:nvSpPr>
        <p:spPr>
          <a:xfrm>
            <a:off x="996225" y="2834860"/>
            <a:ext cx="32613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1277675" y="445025"/>
            <a:ext cx="65886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" type="subTitle"/>
          </p:nvPr>
        </p:nvSpPr>
        <p:spPr>
          <a:xfrm>
            <a:off x="996225" y="1875200"/>
            <a:ext cx="4299600" cy="9354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2" type="subTitle"/>
          </p:nvPr>
        </p:nvSpPr>
        <p:spPr>
          <a:xfrm>
            <a:off x="996225" y="2831850"/>
            <a:ext cx="42009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601400" y="2435650"/>
            <a:ext cx="59412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45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2381400" y="3158500"/>
            <a:ext cx="4381200" cy="4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hasCustomPrompt="1" idx="2" type="title"/>
          </p:nvPr>
        </p:nvSpPr>
        <p:spPr>
          <a:xfrm>
            <a:off x="3932700" y="1545775"/>
            <a:ext cx="12786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15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" type="subTitle"/>
          </p:nvPr>
        </p:nvSpPr>
        <p:spPr>
          <a:xfrm>
            <a:off x="1371600" y="3114675"/>
            <a:ext cx="1491900" cy="4098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98" name="Google Shape;98;p21"/>
          <p:cNvSpPr txBox="1"/>
          <p:nvPr>
            <p:ph idx="2" type="subTitle"/>
          </p:nvPr>
        </p:nvSpPr>
        <p:spPr>
          <a:xfrm>
            <a:off x="1371600" y="3466250"/>
            <a:ext cx="1491900" cy="88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99" name="Google Shape;99;p21"/>
          <p:cNvSpPr txBox="1"/>
          <p:nvPr>
            <p:ph idx="3" type="subTitle"/>
          </p:nvPr>
        </p:nvSpPr>
        <p:spPr>
          <a:xfrm>
            <a:off x="6385200" y="3114675"/>
            <a:ext cx="1491900" cy="4098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00" name="Google Shape;100;p21"/>
          <p:cNvSpPr txBox="1"/>
          <p:nvPr>
            <p:ph idx="4" type="subTitle"/>
          </p:nvPr>
        </p:nvSpPr>
        <p:spPr>
          <a:xfrm>
            <a:off x="6385200" y="3466250"/>
            <a:ext cx="1491900" cy="88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101" name="Google Shape;101;p21"/>
          <p:cNvSpPr txBox="1"/>
          <p:nvPr>
            <p:ph idx="5" type="subTitle"/>
          </p:nvPr>
        </p:nvSpPr>
        <p:spPr>
          <a:xfrm>
            <a:off x="3878400" y="3114675"/>
            <a:ext cx="1491900" cy="4098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6" type="subTitle"/>
          </p:nvPr>
        </p:nvSpPr>
        <p:spPr>
          <a:xfrm>
            <a:off x="3878401" y="3466250"/>
            <a:ext cx="1491900" cy="88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14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" type="subTitle"/>
          </p:nvPr>
        </p:nvSpPr>
        <p:spPr>
          <a:xfrm>
            <a:off x="1061850" y="15912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06" name="Google Shape;106;p22"/>
          <p:cNvSpPr txBox="1"/>
          <p:nvPr>
            <p:ph idx="2" type="subTitle"/>
          </p:nvPr>
        </p:nvSpPr>
        <p:spPr>
          <a:xfrm>
            <a:off x="1061850" y="21818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107" name="Google Shape;107;p22"/>
          <p:cNvSpPr txBox="1"/>
          <p:nvPr>
            <p:ph idx="3" type="subTitle"/>
          </p:nvPr>
        </p:nvSpPr>
        <p:spPr>
          <a:xfrm>
            <a:off x="6532649" y="15912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08" name="Google Shape;108;p22"/>
          <p:cNvSpPr txBox="1"/>
          <p:nvPr>
            <p:ph idx="4" type="subTitle"/>
          </p:nvPr>
        </p:nvSpPr>
        <p:spPr>
          <a:xfrm>
            <a:off x="6532651" y="218185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109" name="Google Shape;109;p22"/>
          <p:cNvSpPr txBox="1"/>
          <p:nvPr>
            <p:ph idx="5" type="subTitle"/>
          </p:nvPr>
        </p:nvSpPr>
        <p:spPr>
          <a:xfrm>
            <a:off x="1061850" y="304400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6" type="subTitle"/>
          </p:nvPr>
        </p:nvSpPr>
        <p:spPr>
          <a:xfrm>
            <a:off x="1061850" y="363460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111" name="Google Shape;111;p22"/>
          <p:cNvSpPr txBox="1"/>
          <p:nvPr>
            <p:ph idx="7" type="subTitle"/>
          </p:nvPr>
        </p:nvSpPr>
        <p:spPr>
          <a:xfrm>
            <a:off x="6532649" y="3044000"/>
            <a:ext cx="1732200" cy="572700"/>
          </a:xfrm>
          <a:prstGeom prst="rect">
            <a:avLst/>
          </a:prstGeom>
        </p:spPr>
        <p:txBody>
          <a:bodyPr anchorCtr="0" anchor="b" bIns="91425" lIns="0" spcFirstLastPara="1" rIns="0" wrap="square" tIns="91425">
            <a:no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8" type="subTitle"/>
          </p:nvPr>
        </p:nvSpPr>
        <p:spPr>
          <a:xfrm>
            <a:off x="6532651" y="3634600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8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2" type="title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18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hasCustomPrompt="1" type="title"/>
          </p:nvPr>
        </p:nvSpPr>
        <p:spPr>
          <a:xfrm>
            <a:off x="2627550" y="912113"/>
            <a:ext cx="3888900" cy="66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118" name="Google Shape;118;p24"/>
          <p:cNvSpPr txBox="1"/>
          <p:nvPr>
            <p:ph idx="1" type="subTitle"/>
          </p:nvPr>
        </p:nvSpPr>
        <p:spPr>
          <a:xfrm>
            <a:off x="2627550" y="1566713"/>
            <a:ext cx="3888900" cy="38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4"/>
          <p:cNvSpPr txBox="1"/>
          <p:nvPr>
            <p:ph hasCustomPrompt="1" idx="2" type="title"/>
          </p:nvPr>
        </p:nvSpPr>
        <p:spPr>
          <a:xfrm>
            <a:off x="2627550" y="2093213"/>
            <a:ext cx="3888900" cy="66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120" name="Google Shape;120;p24"/>
          <p:cNvSpPr txBox="1"/>
          <p:nvPr>
            <p:ph idx="3" type="subTitle"/>
          </p:nvPr>
        </p:nvSpPr>
        <p:spPr>
          <a:xfrm>
            <a:off x="2627550" y="2645913"/>
            <a:ext cx="3888900" cy="38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hasCustomPrompt="1" idx="4" type="title"/>
          </p:nvPr>
        </p:nvSpPr>
        <p:spPr>
          <a:xfrm>
            <a:off x="2627550" y="3277963"/>
            <a:ext cx="3888900" cy="66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122" name="Google Shape;122;p24"/>
          <p:cNvSpPr txBox="1"/>
          <p:nvPr>
            <p:ph idx="5" type="subTitle"/>
          </p:nvPr>
        </p:nvSpPr>
        <p:spPr>
          <a:xfrm>
            <a:off x="2627550" y="3827087"/>
            <a:ext cx="3888900" cy="38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6">
  <p:cSld name="CUSTOM_17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>
            <p:ph type="title"/>
          </p:nvPr>
        </p:nvSpPr>
        <p:spPr>
          <a:xfrm>
            <a:off x="996225" y="1454800"/>
            <a:ext cx="21894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" type="subTitle"/>
          </p:nvPr>
        </p:nvSpPr>
        <p:spPr>
          <a:xfrm>
            <a:off x="996225" y="2652800"/>
            <a:ext cx="2488200" cy="1035900"/>
          </a:xfrm>
          <a:prstGeom prst="rect">
            <a:avLst/>
          </a:prstGeom>
        </p:spPr>
        <p:txBody>
          <a:bodyPr anchorCtr="0" anchor="t" bIns="91425" lIns="9000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7">
  <p:cSld name="CUSTOM_17_1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 txBox="1"/>
          <p:nvPr>
            <p:ph type="title"/>
          </p:nvPr>
        </p:nvSpPr>
        <p:spPr>
          <a:xfrm flipH="1">
            <a:off x="5958375" y="1454800"/>
            <a:ext cx="2189400" cy="1136100"/>
          </a:xfrm>
          <a:prstGeom prst="rect">
            <a:avLst/>
          </a:prstGeom>
        </p:spPr>
        <p:txBody>
          <a:bodyPr anchorCtr="0" anchor="ctr" bIns="91425" lIns="91425" spcFirstLastPara="1" rIns="90000" wrap="square" tIns="91425">
            <a:no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" type="subTitle"/>
          </p:nvPr>
        </p:nvSpPr>
        <p:spPr>
          <a:xfrm flipH="1">
            <a:off x="5659575" y="2652800"/>
            <a:ext cx="2488200" cy="1035900"/>
          </a:xfrm>
          <a:prstGeom prst="rect">
            <a:avLst/>
          </a:prstGeom>
        </p:spPr>
        <p:txBody>
          <a:bodyPr anchorCtr="0" anchor="t" bIns="91425" lIns="90000" spcFirstLastPara="1" rIns="90000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 algn="r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9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/>
          <p:nvPr>
            <p:ph idx="1" type="subTitle"/>
          </p:nvPr>
        </p:nvSpPr>
        <p:spPr>
          <a:xfrm>
            <a:off x="3128550" y="2087380"/>
            <a:ext cx="2886900" cy="1027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type="title"/>
          </p:nvPr>
        </p:nvSpPr>
        <p:spPr>
          <a:xfrm>
            <a:off x="3000150" y="505125"/>
            <a:ext cx="3143700" cy="13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132" name="Google Shape;132;p27"/>
          <p:cNvSpPr txBox="1"/>
          <p:nvPr>
            <p:ph idx="2" type="subTitle"/>
          </p:nvPr>
        </p:nvSpPr>
        <p:spPr>
          <a:xfrm>
            <a:off x="3072000" y="3976488"/>
            <a:ext cx="3000000" cy="3621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7"/>
          <p:cNvSpPr txBox="1"/>
          <p:nvPr/>
        </p:nvSpPr>
        <p:spPr>
          <a:xfrm>
            <a:off x="2686250" y="3468736"/>
            <a:ext cx="3771600" cy="6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rPr>
              <a:t>CREDITS: This presentation template was created by </a:t>
            </a:r>
            <a:r>
              <a:rPr b="1" lang="en-GB" sz="1200">
                <a:solidFill>
                  <a:schemeClr val="dk2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-GB" sz="1200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rPr>
              <a:t>, including icons by </a:t>
            </a:r>
            <a:r>
              <a:rPr b="1" lang="en-GB" sz="1200">
                <a:solidFill>
                  <a:schemeClr val="dk2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-GB" sz="1200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rPr>
              <a:t>, infographics &amp; images by </a:t>
            </a:r>
            <a:r>
              <a:rPr b="1" lang="en-GB" sz="1200">
                <a:solidFill>
                  <a:schemeClr val="dk2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dk2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10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8"/>
          <p:cNvSpPr txBox="1"/>
          <p:nvPr>
            <p:ph type="title"/>
          </p:nvPr>
        </p:nvSpPr>
        <p:spPr>
          <a:xfrm>
            <a:off x="1001850" y="482675"/>
            <a:ext cx="71403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11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/>
          <p:nvPr>
            <p:ph idx="1" type="subTitle"/>
          </p:nvPr>
        </p:nvSpPr>
        <p:spPr>
          <a:xfrm>
            <a:off x="996225" y="1430850"/>
            <a:ext cx="3404400" cy="28542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8" name="Google Shape;138;p29"/>
          <p:cNvSpPr txBox="1"/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39" name="Google Shape;139;p29"/>
          <p:cNvSpPr txBox="1"/>
          <p:nvPr>
            <p:ph idx="2" type="subTitle"/>
          </p:nvPr>
        </p:nvSpPr>
        <p:spPr>
          <a:xfrm>
            <a:off x="4730325" y="1430850"/>
            <a:ext cx="3404400" cy="28542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1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996225" y="1285875"/>
            <a:ext cx="7151400" cy="331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subTitle"/>
          </p:nvPr>
        </p:nvSpPr>
        <p:spPr>
          <a:xfrm>
            <a:off x="996225" y="2127875"/>
            <a:ext cx="33333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2" type="subTitle"/>
          </p:nvPr>
        </p:nvSpPr>
        <p:spPr>
          <a:xfrm>
            <a:off x="996225" y="2831850"/>
            <a:ext cx="33333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  <p:sp>
        <p:nvSpPr>
          <p:cNvPr id="24" name="Google Shape;24;p5"/>
          <p:cNvSpPr txBox="1"/>
          <p:nvPr>
            <p:ph idx="3" type="subTitle"/>
          </p:nvPr>
        </p:nvSpPr>
        <p:spPr>
          <a:xfrm>
            <a:off x="4737648" y="2127875"/>
            <a:ext cx="33333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b="1" sz="20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4" type="subTitle"/>
          </p:nvPr>
        </p:nvSpPr>
        <p:spPr>
          <a:xfrm>
            <a:off x="4737648" y="2831850"/>
            <a:ext cx="33333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720150" y="445025"/>
            <a:ext cx="77037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96225" y="1487350"/>
            <a:ext cx="3213900" cy="27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600"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1388100" y="1137450"/>
            <a:ext cx="6367800" cy="28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992625" y="1305975"/>
            <a:ext cx="2950800" cy="10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35" name="Google Shape;35;p9"/>
          <p:cNvSpPr txBox="1"/>
          <p:nvPr>
            <p:ph idx="1" type="subTitle"/>
          </p:nvPr>
        </p:nvSpPr>
        <p:spPr>
          <a:xfrm>
            <a:off x="992625" y="2449425"/>
            <a:ext cx="2950800" cy="13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2385750" y="445025"/>
            <a:ext cx="43725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b="1" sz="35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indent="-3175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indent="-3175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indent="-3175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indent="-3175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indent="-3175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indent="-3175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indent="-3175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indent="-3175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rect b="b" l="l" r="r" t="t"/>
            <a:pathLst>
              <a:path extrusionOk="0" h="36450" w="44882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ufficio.didattica@icsabin.edu.it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genitorimi2.it" TargetMode="External"/><Relationship Id="rId4" Type="http://schemas.openxmlformats.org/officeDocument/2006/relationships/hyperlink" Target="mailto:info@genitorimi2.it" TargetMode="External"/><Relationship Id="rId5" Type="http://schemas.openxmlformats.org/officeDocument/2006/relationships/hyperlink" Target="mailto:genitorimi2.montessori@gmail.com" TargetMode="External"/><Relationship Id="rId6" Type="http://schemas.openxmlformats.org/officeDocument/2006/relationships/hyperlink" Target="mailto:agsrredecesio@gmail.co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/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ASSEMBLEA INFORMATIVA</a:t>
            </a:r>
            <a:endParaRPr/>
          </a:p>
        </p:txBody>
      </p:sp>
      <p:sp>
        <p:nvSpPr>
          <p:cNvPr id="146" name="Google Shape;146;p31"/>
          <p:cNvSpPr txBox="1"/>
          <p:nvPr>
            <p:ph idx="1" type="subTitle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SCUOLA INFANZIA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IC SABIN</a:t>
            </a:r>
            <a:endParaRPr/>
          </a:p>
        </p:txBody>
      </p:sp>
      <p:sp>
        <p:nvSpPr>
          <p:cNvPr id="147" name="Google Shape;147;p31"/>
          <p:cNvSpPr/>
          <p:nvPr/>
        </p:nvSpPr>
        <p:spPr>
          <a:xfrm>
            <a:off x="8267600" y="2675650"/>
            <a:ext cx="313875" cy="324875"/>
          </a:xfrm>
          <a:custGeom>
            <a:rect b="b" l="l" r="r" t="t"/>
            <a:pathLst>
              <a:path extrusionOk="0" h="12995" w="12555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31"/>
          <p:cNvSpPr/>
          <p:nvPr/>
        </p:nvSpPr>
        <p:spPr>
          <a:xfrm>
            <a:off x="557800" y="4070913"/>
            <a:ext cx="283550" cy="431575"/>
          </a:xfrm>
          <a:custGeom>
            <a:rect b="b" l="l" r="r" t="t"/>
            <a:pathLst>
              <a:path extrusionOk="0" h="17263" w="11342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1"/>
          <p:cNvSpPr/>
          <p:nvPr/>
        </p:nvSpPr>
        <p:spPr>
          <a:xfrm>
            <a:off x="8596463" y="4578063"/>
            <a:ext cx="297150" cy="326950"/>
          </a:xfrm>
          <a:custGeom>
            <a:rect b="b" l="l" r="r" t="t"/>
            <a:pathLst>
              <a:path extrusionOk="0" h="13078" w="11886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0" name="Google Shape;150;p31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1" name="Google Shape;151;p31"/>
            <p:cNvSpPr/>
            <p:nvPr/>
          </p:nvSpPr>
          <p:spPr>
            <a:xfrm>
              <a:off x="-2848250" y="2598675"/>
              <a:ext cx="266800" cy="290350"/>
            </a:xfrm>
            <a:custGeom>
              <a:rect b="b" l="l" r="r" t="t"/>
              <a:pathLst>
                <a:path extrusionOk="0" h="11614" w="10672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31"/>
            <p:cNvSpPr/>
            <p:nvPr/>
          </p:nvSpPr>
          <p:spPr>
            <a:xfrm>
              <a:off x="-2877550" y="2577750"/>
              <a:ext cx="325375" cy="344750"/>
            </a:xfrm>
            <a:custGeom>
              <a:rect b="b" l="l" r="r" t="t"/>
              <a:pathLst>
                <a:path extrusionOk="0" h="13790" w="13015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31"/>
            <p:cNvSpPr/>
            <p:nvPr/>
          </p:nvSpPr>
          <p:spPr>
            <a:xfrm>
              <a:off x="-3102475" y="2877500"/>
              <a:ext cx="144400" cy="69050"/>
            </a:xfrm>
            <a:custGeom>
              <a:rect b="b" l="l" r="r" t="t"/>
              <a:pathLst>
                <a:path extrusionOk="0" h="2762" w="5776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31"/>
            <p:cNvSpPr/>
            <p:nvPr/>
          </p:nvSpPr>
          <p:spPr>
            <a:xfrm>
              <a:off x="-2830475" y="2365900"/>
              <a:ext cx="54950" cy="134475"/>
            </a:xfrm>
            <a:custGeom>
              <a:rect b="b" l="l" r="r" t="t"/>
              <a:pathLst>
                <a:path extrusionOk="0" h="5379" w="2198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31"/>
            <p:cNvSpPr/>
            <p:nvPr/>
          </p:nvSpPr>
          <p:spPr>
            <a:xfrm>
              <a:off x="-3118700" y="2615950"/>
              <a:ext cx="139700" cy="50750"/>
            </a:xfrm>
            <a:custGeom>
              <a:rect b="b" l="l" r="r" t="t"/>
              <a:pathLst>
                <a:path extrusionOk="0" h="2030" w="5588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31"/>
            <p:cNvSpPr/>
            <p:nvPr/>
          </p:nvSpPr>
          <p:spPr>
            <a:xfrm>
              <a:off x="-2646875" y="2412450"/>
              <a:ext cx="59150" cy="106225"/>
            </a:xfrm>
            <a:custGeom>
              <a:rect b="b" l="l" r="r" t="t"/>
              <a:pathLst>
                <a:path extrusionOk="0" h="4249" w="2366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31"/>
            <p:cNvSpPr/>
            <p:nvPr/>
          </p:nvSpPr>
          <p:spPr>
            <a:xfrm>
              <a:off x="-2480525" y="2633725"/>
              <a:ext cx="103075" cy="53375"/>
            </a:xfrm>
            <a:custGeom>
              <a:rect b="b" l="l" r="r" t="t"/>
              <a:pathLst>
                <a:path extrusionOk="0" h="2135" w="4123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31"/>
            <p:cNvSpPr/>
            <p:nvPr/>
          </p:nvSpPr>
          <p:spPr>
            <a:xfrm>
              <a:off x="-2797525" y="3065275"/>
              <a:ext cx="46050" cy="92625"/>
            </a:xfrm>
            <a:custGeom>
              <a:rect b="b" l="l" r="r" t="t"/>
              <a:pathLst>
                <a:path extrusionOk="0" h="3705" w="1842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31"/>
            <p:cNvSpPr/>
            <p:nvPr/>
          </p:nvSpPr>
          <p:spPr>
            <a:xfrm>
              <a:off x="-2633800" y="3047500"/>
              <a:ext cx="65950" cy="71675"/>
            </a:xfrm>
            <a:custGeom>
              <a:rect b="b" l="l" r="r" t="t"/>
              <a:pathLst>
                <a:path extrusionOk="0" h="2867" w="2638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31"/>
            <p:cNvSpPr/>
            <p:nvPr/>
          </p:nvSpPr>
          <p:spPr>
            <a:xfrm>
              <a:off x="-2507725" y="2909400"/>
              <a:ext cx="75350" cy="59650"/>
            </a:xfrm>
            <a:custGeom>
              <a:rect b="b" l="l" r="r" t="t"/>
              <a:pathLst>
                <a:path extrusionOk="0" h="2386" w="3014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1" name="Google Shape;161;p31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2" name="Google Shape;162;p31"/>
            <p:cNvSpPr/>
            <p:nvPr/>
          </p:nvSpPr>
          <p:spPr>
            <a:xfrm>
              <a:off x="-1137750" y="2679225"/>
              <a:ext cx="873050" cy="389225"/>
            </a:xfrm>
            <a:custGeom>
              <a:rect b="b" l="l" r="r" t="t"/>
              <a:pathLst>
                <a:path extrusionOk="0" h="15569" w="34922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31"/>
            <p:cNvSpPr/>
            <p:nvPr/>
          </p:nvSpPr>
          <p:spPr>
            <a:xfrm>
              <a:off x="-1173850" y="2814725"/>
              <a:ext cx="870975" cy="335325"/>
            </a:xfrm>
            <a:custGeom>
              <a:rect b="b" l="l" r="r" t="t"/>
              <a:pathLst>
                <a:path extrusionOk="0" h="13413" w="34839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31"/>
            <p:cNvSpPr/>
            <p:nvPr/>
          </p:nvSpPr>
          <p:spPr>
            <a:xfrm>
              <a:off x="-831225" y="3061100"/>
              <a:ext cx="516325" cy="128175"/>
            </a:xfrm>
            <a:custGeom>
              <a:rect b="b" l="l" r="r" t="t"/>
              <a:pathLst>
                <a:path extrusionOk="0" h="5127" w="20653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31"/>
            <p:cNvSpPr/>
            <p:nvPr/>
          </p:nvSpPr>
          <p:spPr>
            <a:xfrm>
              <a:off x="-1156575" y="2763450"/>
              <a:ext cx="254225" cy="244825"/>
            </a:xfrm>
            <a:custGeom>
              <a:rect b="b" l="l" r="r" t="t"/>
              <a:pathLst>
                <a:path extrusionOk="0" h="9793" w="10169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31"/>
            <p:cNvSpPr/>
            <p:nvPr/>
          </p:nvSpPr>
          <p:spPr>
            <a:xfrm>
              <a:off x="-1171750" y="2927700"/>
              <a:ext cx="148050" cy="129750"/>
            </a:xfrm>
            <a:custGeom>
              <a:rect b="b" l="l" r="r" t="t"/>
              <a:pathLst>
                <a:path extrusionOk="0" h="5190" w="5922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31"/>
            <p:cNvSpPr/>
            <p:nvPr/>
          </p:nvSpPr>
          <p:spPr>
            <a:xfrm>
              <a:off x="-572300" y="3140075"/>
              <a:ext cx="156950" cy="27225"/>
            </a:xfrm>
            <a:custGeom>
              <a:rect b="b" l="l" r="r" t="t"/>
              <a:pathLst>
                <a:path extrusionOk="0" h="1089" w="6278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31"/>
            <p:cNvSpPr/>
            <p:nvPr/>
          </p:nvSpPr>
          <p:spPr>
            <a:xfrm>
              <a:off x="-1012725" y="3059000"/>
              <a:ext cx="52850" cy="46575"/>
            </a:xfrm>
            <a:custGeom>
              <a:rect b="b" l="l" r="r" t="t"/>
              <a:pathLst>
                <a:path extrusionOk="0" h="1863" w="2114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31"/>
            <p:cNvSpPr/>
            <p:nvPr/>
          </p:nvSpPr>
          <p:spPr>
            <a:xfrm>
              <a:off x="-1025825" y="3053775"/>
              <a:ext cx="13625" cy="5250"/>
            </a:xfrm>
            <a:custGeom>
              <a:rect b="b" l="l" r="r" t="t"/>
              <a:pathLst>
                <a:path extrusionOk="0" h="210" w="545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31"/>
            <p:cNvSpPr/>
            <p:nvPr/>
          </p:nvSpPr>
          <p:spPr>
            <a:xfrm>
              <a:off x="-922775" y="2765025"/>
              <a:ext cx="278850" cy="100450"/>
            </a:xfrm>
            <a:custGeom>
              <a:rect b="b" l="l" r="r" t="t"/>
              <a:pathLst>
                <a:path extrusionOk="0" h="4018" w="11154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31"/>
            <p:cNvSpPr/>
            <p:nvPr/>
          </p:nvSpPr>
          <p:spPr>
            <a:xfrm>
              <a:off x="-1199475" y="2658325"/>
              <a:ext cx="956750" cy="553975"/>
            </a:xfrm>
            <a:custGeom>
              <a:rect b="b" l="l" r="r" t="t"/>
              <a:pathLst>
                <a:path extrusionOk="0" h="22159" w="3827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31"/>
            <p:cNvSpPr/>
            <p:nvPr/>
          </p:nvSpPr>
          <p:spPr>
            <a:xfrm>
              <a:off x="-956775" y="2745150"/>
              <a:ext cx="339000" cy="142825"/>
            </a:xfrm>
            <a:custGeom>
              <a:rect b="b" l="l" r="r" t="t"/>
              <a:pathLst>
                <a:path extrusionOk="0" h="5713" w="1356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31"/>
            <p:cNvSpPr/>
            <p:nvPr/>
          </p:nvSpPr>
          <p:spPr>
            <a:xfrm>
              <a:off x="-604200" y="2736250"/>
              <a:ext cx="263125" cy="239075"/>
            </a:xfrm>
            <a:custGeom>
              <a:rect b="b" l="l" r="r" t="t"/>
              <a:pathLst>
                <a:path extrusionOk="0" h="9563" w="10525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4" name="Google Shape;174;p31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5" name="Google Shape;175;p31"/>
            <p:cNvSpPr/>
            <p:nvPr/>
          </p:nvSpPr>
          <p:spPr>
            <a:xfrm>
              <a:off x="824075" y="3416025"/>
              <a:ext cx="940525" cy="719275"/>
            </a:xfrm>
            <a:custGeom>
              <a:rect b="b" l="l" r="r" t="t"/>
              <a:pathLst>
                <a:path extrusionOk="0" h="28771" w="37621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31"/>
            <p:cNvSpPr/>
            <p:nvPr/>
          </p:nvSpPr>
          <p:spPr>
            <a:xfrm>
              <a:off x="1109675" y="4396300"/>
              <a:ext cx="471850" cy="398625"/>
            </a:xfrm>
            <a:custGeom>
              <a:rect b="b" l="l" r="r" t="t"/>
              <a:pathLst>
                <a:path extrusionOk="0" h="15945" w="18874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31"/>
            <p:cNvSpPr/>
            <p:nvPr/>
          </p:nvSpPr>
          <p:spPr>
            <a:xfrm>
              <a:off x="1008200" y="4033275"/>
              <a:ext cx="744900" cy="288250"/>
            </a:xfrm>
            <a:custGeom>
              <a:rect b="b" l="l" r="r" t="t"/>
              <a:pathLst>
                <a:path extrusionOk="0" h="11530" w="29796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31"/>
            <p:cNvSpPr/>
            <p:nvPr/>
          </p:nvSpPr>
          <p:spPr>
            <a:xfrm>
              <a:off x="1571050" y="4252975"/>
              <a:ext cx="268350" cy="490675"/>
            </a:xfrm>
            <a:custGeom>
              <a:rect b="b" l="l" r="r" t="t"/>
              <a:pathLst>
                <a:path extrusionOk="0" h="19627" w="10734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31"/>
            <p:cNvSpPr/>
            <p:nvPr/>
          </p:nvSpPr>
          <p:spPr>
            <a:xfrm>
              <a:off x="1147350" y="3938600"/>
              <a:ext cx="297650" cy="264175"/>
            </a:xfrm>
            <a:custGeom>
              <a:rect b="b" l="l" r="r" t="t"/>
              <a:pathLst>
                <a:path extrusionOk="0" h="10567" w="11906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31"/>
            <p:cNvSpPr/>
            <p:nvPr/>
          </p:nvSpPr>
          <p:spPr>
            <a:xfrm>
              <a:off x="1018125" y="4731600"/>
              <a:ext cx="379800" cy="176300"/>
            </a:xfrm>
            <a:custGeom>
              <a:rect b="b" l="l" r="r" t="t"/>
              <a:pathLst>
                <a:path extrusionOk="0" h="7052" w="15192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31"/>
            <p:cNvSpPr/>
            <p:nvPr/>
          </p:nvSpPr>
          <p:spPr>
            <a:xfrm>
              <a:off x="1573125" y="3836600"/>
              <a:ext cx="210850" cy="275675"/>
            </a:xfrm>
            <a:custGeom>
              <a:rect b="b" l="l" r="r" t="t"/>
              <a:pathLst>
                <a:path extrusionOk="0" h="11027" w="8434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31"/>
            <p:cNvSpPr/>
            <p:nvPr/>
          </p:nvSpPr>
          <p:spPr>
            <a:xfrm>
              <a:off x="1225275" y="3765450"/>
              <a:ext cx="374050" cy="265225"/>
            </a:xfrm>
            <a:custGeom>
              <a:rect b="b" l="l" r="r" t="t"/>
              <a:pathLst>
                <a:path extrusionOk="0" h="10609" w="14962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31"/>
            <p:cNvSpPr/>
            <p:nvPr/>
          </p:nvSpPr>
          <p:spPr>
            <a:xfrm>
              <a:off x="1755700" y="4748350"/>
              <a:ext cx="91025" cy="154325"/>
            </a:xfrm>
            <a:custGeom>
              <a:rect b="b" l="l" r="r" t="t"/>
              <a:pathLst>
                <a:path extrusionOk="0" h="6173" w="3641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31"/>
            <p:cNvSpPr/>
            <p:nvPr/>
          </p:nvSpPr>
          <p:spPr>
            <a:xfrm>
              <a:off x="1188675" y="4342425"/>
              <a:ext cx="319100" cy="60700"/>
            </a:xfrm>
            <a:custGeom>
              <a:rect b="b" l="l" r="r" t="t"/>
              <a:pathLst>
                <a:path extrusionOk="0" h="2428" w="12764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31"/>
            <p:cNvSpPr/>
            <p:nvPr/>
          </p:nvSpPr>
          <p:spPr>
            <a:xfrm>
              <a:off x="1442350" y="4889050"/>
              <a:ext cx="108850" cy="128700"/>
            </a:xfrm>
            <a:custGeom>
              <a:rect b="b" l="l" r="r" t="t"/>
              <a:pathLst>
                <a:path extrusionOk="0" h="5148" w="4354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31"/>
            <p:cNvSpPr/>
            <p:nvPr/>
          </p:nvSpPr>
          <p:spPr>
            <a:xfrm>
              <a:off x="934975" y="4076700"/>
              <a:ext cx="94700" cy="113525"/>
            </a:xfrm>
            <a:custGeom>
              <a:rect b="b" l="l" r="r" t="t"/>
              <a:pathLst>
                <a:path extrusionOk="0" h="4541" w="3788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31"/>
            <p:cNvSpPr/>
            <p:nvPr/>
          </p:nvSpPr>
          <p:spPr>
            <a:xfrm>
              <a:off x="1133750" y="4310500"/>
              <a:ext cx="408550" cy="83200"/>
            </a:xfrm>
            <a:custGeom>
              <a:rect b="b" l="l" r="r" t="t"/>
              <a:pathLst>
                <a:path extrusionOk="0" h="3328" w="16342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31"/>
            <p:cNvSpPr/>
            <p:nvPr/>
          </p:nvSpPr>
          <p:spPr>
            <a:xfrm>
              <a:off x="1594050" y="4696025"/>
              <a:ext cx="104125" cy="91050"/>
            </a:xfrm>
            <a:custGeom>
              <a:rect b="b" l="l" r="r" t="t"/>
              <a:pathLst>
                <a:path extrusionOk="0" h="3642" w="4165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31"/>
            <p:cNvSpPr/>
            <p:nvPr/>
          </p:nvSpPr>
          <p:spPr>
            <a:xfrm>
              <a:off x="1647425" y="4220025"/>
              <a:ext cx="195125" cy="114050"/>
            </a:xfrm>
            <a:custGeom>
              <a:rect b="b" l="l" r="r" t="t"/>
              <a:pathLst>
                <a:path extrusionOk="0" h="4562" w="7805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31"/>
            <p:cNvSpPr/>
            <p:nvPr/>
          </p:nvSpPr>
          <p:spPr>
            <a:xfrm>
              <a:off x="994600" y="3994575"/>
              <a:ext cx="156425" cy="68025"/>
            </a:xfrm>
            <a:custGeom>
              <a:rect b="b" l="l" r="r" t="t"/>
              <a:pathLst>
                <a:path extrusionOk="0" h="2721" w="6257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31"/>
            <p:cNvSpPr/>
            <p:nvPr/>
          </p:nvSpPr>
          <p:spPr>
            <a:xfrm>
              <a:off x="1588825" y="4246700"/>
              <a:ext cx="101500" cy="139150"/>
            </a:xfrm>
            <a:custGeom>
              <a:rect b="b" l="l" r="r" t="t"/>
              <a:pathLst>
                <a:path extrusionOk="0" h="5566" w="406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1"/>
            <p:cNvSpPr/>
            <p:nvPr/>
          </p:nvSpPr>
          <p:spPr>
            <a:xfrm>
              <a:off x="1000350" y="4304750"/>
              <a:ext cx="157475" cy="315450"/>
            </a:xfrm>
            <a:custGeom>
              <a:rect b="b" l="l" r="r" t="t"/>
              <a:pathLst>
                <a:path extrusionOk="0" h="12618" w="6299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1"/>
            <p:cNvSpPr/>
            <p:nvPr/>
          </p:nvSpPr>
          <p:spPr>
            <a:xfrm>
              <a:off x="994600" y="4619650"/>
              <a:ext cx="86850" cy="93675"/>
            </a:xfrm>
            <a:custGeom>
              <a:rect b="b" l="l" r="r" t="t"/>
              <a:pathLst>
                <a:path extrusionOk="0" h="3747" w="3474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31"/>
            <p:cNvSpPr/>
            <p:nvPr/>
          </p:nvSpPr>
          <p:spPr>
            <a:xfrm>
              <a:off x="1531275" y="4316800"/>
              <a:ext cx="59150" cy="36625"/>
            </a:xfrm>
            <a:custGeom>
              <a:rect b="b" l="l" r="r" t="t"/>
              <a:pathLst>
                <a:path extrusionOk="0" h="1465" w="2366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31"/>
            <p:cNvSpPr/>
            <p:nvPr/>
          </p:nvSpPr>
          <p:spPr>
            <a:xfrm>
              <a:off x="1089800" y="4279650"/>
              <a:ext cx="18325" cy="19900"/>
            </a:xfrm>
            <a:custGeom>
              <a:rect b="b" l="l" r="r" t="t"/>
              <a:pathLst>
                <a:path extrusionOk="0" h="796" w="733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31"/>
            <p:cNvSpPr/>
            <p:nvPr/>
          </p:nvSpPr>
          <p:spPr>
            <a:xfrm>
              <a:off x="1766150" y="4493600"/>
              <a:ext cx="1075" cy="3150"/>
            </a:xfrm>
            <a:custGeom>
              <a:rect b="b" l="l" r="r" t="t"/>
              <a:pathLst>
                <a:path extrusionOk="0" h="126" w="43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31"/>
            <p:cNvSpPr/>
            <p:nvPr/>
          </p:nvSpPr>
          <p:spPr>
            <a:xfrm>
              <a:off x="1414125" y="4183925"/>
              <a:ext cx="168975" cy="95225"/>
            </a:xfrm>
            <a:custGeom>
              <a:rect b="b" l="l" r="r" t="t"/>
              <a:pathLst>
                <a:path extrusionOk="0" h="3809" w="6759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31"/>
            <p:cNvSpPr/>
            <p:nvPr/>
          </p:nvSpPr>
          <p:spPr>
            <a:xfrm>
              <a:off x="1119625" y="4146250"/>
              <a:ext cx="181000" cy="166900"/>
            </a:xfrm>
            <a:custGeom>
              <a:rect b="b" l="l" r="r" t="t"/>
              <a:pathLst>
                <a:path extrusionOk="0" h="6676" w="724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31"/>
            <p:cNvSpPr/>
            <p:nvPr/>
          </p:nvSpPr>
          <p:spPr>
            <a:xfrm>
              <a:off x="1678275" y="4028050"/>
              <a:ext cx="114575" cy="144400"/>
            </a:xfrm>
            <a:custGeom>
              <a:rect b="b" l="l" r="r" t="t"/>
              <a:pathLst>
                <a:path extrusionOk="0" h="5776" w="4583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31"/>
            <p:cNvSpPr/>
            <p:nvPr/>
          </p:nvSpPr>
          <p:spPr>
            <a:xfrm>
              <a:off x="1835200" y="3337050"/>
              <a:ext cx="64900" cy="154325"/>
            </a:xfrm>
            <a:custGeom>
              <a:rect b="b" l="l" r="r" t="t"/>
              <a:pathLst>
                <a:path extrusionOk="0" h="6173" w="2596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31"/>
            <p:cNvSpPr/>
            <p:nvPr/>
          </p:nvSpPr>
          <p:spPr>
            <a:xfrm>
              <a:off x="1948725" y="3612700"/>
              <a:ext cx="165825" cy="37175"/>
            </a:xfrm>
            <a:custGeom>
              <a:rect b="b" l="l" r="r" t="t"/>
              <a:pathLst>
                <a:path extrusionOk="0" h="1487" w="6633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31"/>
            <p:cNvSpPr/>
            <p:nvPr/>
          </p:nvSpPr>
          <p:spPr>
            <a:xfrm>
              <a:off x="1926750" y="3445325"/>
              <a:ext cx="122425" cy="81100"/>
            </a:xfrm>
            <a:custGeom>
              <a:rect b="b" l="l" r="r" t="t"/>
              <a:pathLst>
                <a:path extrusionOk="0" h="3244" w="4897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31"/>
            <p:cNvSpPr/>
            <p:nvPr/>
          </p:nvSpPr>
          <p:spPr>
            <a:xfrm>
              <a:off x="802100" y="3392500"/>
              <a:ext cx="1071825" cy="1652450"/>
            </a:xfrm>
            <a:custGeom>
              <a:rect b="b" l="l" r="r" t="t"/>
              <a:pathLst>
                <a:path extrusionOk="0" h="66098" w="42873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31"/>
            <p:cNvSpPr/>
            <p:nvPr/>
          </p:nvSpPr>
          <p:spPr>
            <a:xfrm>
              <a:off x="1392675" y="4151500"/>
              <a:ext cx="215000" cy="153275"/>
            </a:xfrm>
            <a:custGeom>
              <a:rect b="b" l="l" r="r" t="t"/>
              <a:pathLst>
                <a:path extrusionOk="0" h="6131" w="860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31"/>
            <p:cNvSpPr/>
            <p:nvPr/>
          </p:nvSpPr>
          <p:spPr>
            <a:xfrm>
              <a:off x="1298000" y="4057325"/>
              <a:ext cx="41350" cy="42400"/>
            </a:xfrm>
            <a:custGeom>
              <a:rect b="b" l="l" r="r" t="t"/>
              <a:pathLst>
                <a:path extrusionOk="0" h="1696" w="1654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31"/>
            <p:cNvSpPr/>
            <p:nvPr/>
          </p:nvSpPr>
          <p:spPr>
            <a:xfrm>
              <a:off x="1664675" y="3968400"/>
              <a:ext cx="34025" cy="48675"/>
            </a:xfrm>
            <a:custGeom>
              <a:rect b="b" l="l" r="r" t="t"/>
              <a:pathLst>
                <a:path extrusionOk="0" h="1947" w="1361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31"/>
            <p:cNvSpPr/>
            <p:nvPr/>
          </p:nvSpPr>
          <p:spPr>
            <a:xfrm>
              <a:off x="526950" y="2756925"/>
              <a:ext cx="379275" cy="405425"/>
            </a:xfrm>
            <a:custGeom>
              <a:rect b="b" l="l" r="r" t="t"/>
              <a:pathLst>
                <a:path extrusionOk="0" h="16217" w="15171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31"/>
            <p:cNvSpPr/>
            <p:nvPr/>
          </p:nvSpPr>
          <p:spPr>
            <a:xfrm>
              <a:off x="660875" y="2904450"/>
              <a:ext cx="195650" cy="249000"/>
            </a:xfrm>
            <a:custGeom>
              <a:rect b="b" l="l" r="r" t="t"/>
              <a:pathLst>
                <a:path extrusionOk="0" h="9960" w="7826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31"/>
            <p:cNvSpPr/>
            <p:nvPr/>
          </p:nvSpPr>
          <p:spPr>
            <a:xfrm>
              <a:off x="743525" y="3150300"/>
              <a:ext cx="118750" cy="51275"/>
            </a:xfrm>
            <a:custGeom>
              <a:rect b="b" l="l" r="r" t="t"/>
              <a:pathLst>
                <a:path extrusionOk="0" h="2051" w="475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31"/>
            <p:cNvSpPr/>
            <p:nvPr/>
          </p:nvSpPr>
          <p:spPr>
            <a:xfrm>
              <a:off x="769150" y="3232950"/>
              <a:ext cx="110400" cy="34550"/>
            </a:xfrm>
            <a:custGeom>
              <a:rect b="b" l="l" r="r" t="t"/>
              <a:pathLst>
                <a:path extrusionOk="0" h="1382" w="4416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31"/>
            <p:cNvSpPr/>
            <p:nvPr/>
          </p:nvSpPr>
          <p:spPr>
            <a:xfrm>
              <a:off x="754500" y="3196850"/>
              <a:ext cx="112475" cy="35600"/>
            </a:xfrm>
            <a:custGeom>
              <a:rect b="b" l="l" r="r" t="t"/>
              <a:pathLst>
                <a:path extrusionOk="0" h="1424" w="4499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31"/>
            <p:cNvSpPr/>
            <p:nvPr/>
          </p:nvSpPr>
          <p:spPr>
            <a:xfrm>
              <a:off x="787450" y="2933225"/>
              <a:ext cx="20950" cy="67500"/>
            </a:xfrm>
            <a:custGeom>
              <a:rect b="b" l="l" r="r" t="t"/>
              <a:pathLst>
                <a:path extrusionOk="0" h="2700" w="838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31"/>
            <p:cNvSpPr/>
            <p:nvPr/>
          </p:nvSpPr>
          <p:spPr>
            <a:xfrm>
              <a:off x="809950" y="3270075"/>
              <a:ext cx="46575" cy="23575"/>
            </a:xfrm>
            <a:custGeom>
              <a:rect b="b" l="l" r="r" t="t"/>
              <a:pathLst>
                <a:path extrusionOk="0" h="943" w="1863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31"/>
            <p:cNvSpPr/>
            <p:nvPr/>
          </p:nvSpPr>
          <p:spPr>
            <a:xfrm>
              <a:off x="719975" y="2958325"/>
              <a:ext cx="18325" cy="57575"/>
            </a:xfrm>
            <a:custGeom>
              <a:rect b="b" l="l" r="r" t="t"/>
              <a:pathLst>
                <a:path extrusionOk="0" h="2303" w="733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31"/>
            <p:cNvSpPr/>
            <p:nvPr/>
          </p:nvSpPr>
          <p:spPr>
            <a:xfrm>
              <a:off x="611700" y="2870450"/>
              <a:ext cx="264700" cy="305500"/>
            </a:xfrm>
            <a:custGeom>
              <a:rect b="b" l="l" r="r" t="t"/>
              <a:pathLst>
                <a:path extrusionOk="0" h="12220" w="10588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31"/>
            <p:cNvSpPr/>
            <p:nvPr/>
          </p:nvSpPr>
          <p:spPr>
            <a:xfrm>
              <a:off x="504450" y="2734450"/>
              <a:ext cx="428450" cy="582225"/>
            </a:xfrm>
            <a:custGeom>
              <a:rect b="b" l="l" r="r" t="t"/>
              <a:pathLst>
                <a:path extrusionOk="0" h="23289" w="17138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31"/>
            <p:cNvSpPr/>
            <p:nvPr/>
          </p:nvSpPr>
          <p:spPr>
            <a:xfrm>
              <a:off x="437500" y="2678475"/>
              <a:ext cx="84775" cy="66450"/>
            </a:xfrm>
            <a:custGeom>
              <a:rect b="b" l="l" r="r" t="t"/>
              <a:pathLst>
                <a:path extrusionOk="0" h="2658" w="3391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31"/>
            <p:cNvSpPr/>
            <p:nvPr/>
          </p:nvSpPr>
          <p:spPr>
            <a:xfrm>
              <a:off x="853350" y="3366325"/>
              <a:ext cx="72750" cy="94200"/>
            </a:xfrm>
            <a:custGeom>
              <a:rect b="b" l="l" r="r" t="t"/>
              <a:pathLst>
                <a:path extrusionOk="0" h="3768" w="291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31"/>
            <p:cNvSpPr/>
            <p:nvPr/>
          </p:nvSpPr>
          <p:spPr>
            <a:xfrm>
              <a:off x="347000" y="2867825"/>
              <a:ext cx="103600" cy="43975"/>
            </a:xfrm>
            <a:custGeom>
              <a:rect b="b" l="l" r="r" t="t"/>
              <a:pathLst>
                <a:path extrusionOk="0" h="1759" w="4144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31"/>
            <p:cNvSpPr/>
            <p:nvPr/>
          </p:nvSpPr>
          <p:spPr>
            <a:xfrm>
              <a:off x="617450" y="2571750"/>
              <a:ext cx="30350" cy="88950"/>
            </a:xfrm>
            <a:custGeom>
              <a:rect b="b" l="l" r="r" t="t"/>
              <a:pathLst>
                <a:path extrusionOk="0" h="3558" w="1214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31"/>
            <p:cNvSpPr/>
            <p:nvPr/>
          </p:nvSpPr>
          <p:spPr>
            <a:xfrm>
              <a:off x="772275" y="2583800"/>
              <a:ext cx="44500" cy="72200"/>
            </a:xfrm>
            <a:custGeom>
              <a:rect b="b" l="l" r="r" t="t"/>
              <a:pathLst>
                <a:path extrusionOk="0" h="2888" w="178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31"/>
            <p:cNvSpPr/>
            <p:nvPr/>
          </p:nvSpPr>
          <p:spPr>
            <a:xfrm>
              <a:off x="373175" y="3021100"/>
              <a:ext cx="71675" cy="30875"/>
            </a:xfrm>
            <a:custGeom>
              <a:rect b="b" l="l" r="r" t="t"/>
              <a:pathLst>
                <a:path extrusionOk="0" h="1235" w="2867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3" name="Google Shape;223;p31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4" name="Google Shape;224;p31"/>
            <p:cNvSpPr/>
            <p:nvPr/>
          </p:nvSpPr>
          <p:spPr>
            <a:xfrm>
              <a:off x="6790225" y="4710413"/>
              <a:ext cx="177350" cy="192000"/>
            </a:xfrm>
            <a:custGeom>
              <a:rect b="b" l="l" r="r" t="t"/>
              <a:pathLst>
                <a:path extrusionOk="0" h="7680" w="7094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31"/>
            <p:cNvSpPr/>
            <p:nvPr/>
          </p:nvSpPr>
          <p:spPr>
            <a:xfrm>
              <a:off x="6928825" y="4913388"/>
              <a:ext cx="55475" cy="45525"/>
            </a:xfrm>
            <a:custGeom>
              <a:rect b="b" l="l" r="r" t="t"/>
              <a:pathLst>
                <a:path extrusionOk="0" h="1821" w="2219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31"/>
            <p:cNvSpPr/>
            <p:nvPr/>
          </p:nvSpPr>
          <p:spPr>
            <a:xfrm>
              <a:off x="6763025" y="4681638"/>
              <a:ext cx="244825" cy="304475"/>
            </a:xfrm>
            <a:custGeom>
              <a:rect b="b" l="l" r="r" t="t"/>
              <a:pathLst>
                <a:path extrusionOk="0" h="12179" w="9793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27" name="Google Shape;227;p31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28" name="Google Shape;228;p31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29" name="Google Shape;229;p31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rect b="b" l="l" r="r" t="t"/>
                  <a:pathLst>
                    <a:path extrusionOk="0" h="1821" w="2219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30" name="Google Shape;230;p31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1" name="Google Shape;231;p31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rect b="b" l="l" r="r" t="t"/>
                    <a:pathLst>
                      <a:path extrusionOk="0" h="12786" w="383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232" name="Google Shape;232;p31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3" name="Google Shape;233;p31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rect b="b" l="l" r="r" t="t"/>
                      <a:pathLst>
                        <a:path extrusionOk="0" h="26972" w="34985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4" name="Google Shape;234;p31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rect b="b" l="l" r="r" t="t"/>
                      <a:pathLst>
                        <a:path extrusionOk="0" h="25800" w="36513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5" name="Google Shape;235;p31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rect b="b" l="l" r="r" t="t"/>
                      <a:pathLst>
                        <a:path extrusionOk="0" h="20317" w="21469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6" name="Google Shape;236;p31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rect b="b" l="l" r="r" t="t"/>
                      <a:pathLst>
                        <a:path extrusionOk="0" h="24314" w="20192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7" name="Google Shape;237;p31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rect b="b" l="l" r="r" t="t"/>
                      <a:pathLst>
                        <a:path extrusionOk="0" h="18100" w="19042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8" name="Google Shape;238;p31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rect b="b" l="l" r="r" t="t"/>
                      <a:pathLst>
                        <a:path extrusionOk="0" h="5211" w="25465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9" name="Google Shape;239;p31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rect b="b" l="l" r="r" t="t"/>
                      <a:pathLst>
                        <a:path extrusionOk="0" h="8119" w="7115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0" name="Google Shape;240;p31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rect b="b" l="l" r="r" t="t"/>
                      <a:pathLst>
                        <a:path extrusionOk="0" h="4646" w="540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1" name="Google Shape;241;p31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rect b="b" l="l" r="r" t="t"/>
                      <a:pathLst>
                        <a:path extrusionOk="0" h="2637" w="6445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2" name="Google Shape;242;p31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rect b="b" l="l" r="r" t="t"/>
                      <a:pathLst>
                        <a:path extrusionOk="0" h="5755" w="2805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3" name="Google Shape;243;p31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rect b="b" l="l" r="r" t="t"/>
                      <a:pathLst>
                        <a:path extrusionOk="0" h="1988" w="6006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4" name="Google Shape;244;p31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rect b="b" l="l" r="r" t="t"/>
                      <a:pathLst>
                        <a:path extrusionOk="0" h="2345" w="3809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5" name="Google Shape;245;p31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rect b="b" l="l" r="r" t="t"/>
                      <a:pathLst>
                        <a:path extrusionOk="0" h="7325" w="10798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6" name="Google Shape;246;p31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rect b="b" l="l" r="r" t="t"/>
                      <a:pathLst>
                        <a:path extrusionOk="0" h="5253" w="8936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7" name="Google Shape;247;p31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rect b="b" l="l" r="r" t="t"/>
                      <a:pathLst>
                        <a:path extrusionOk="0" h="7346" w="12534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8" name="Google Shape;248;p31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rect b="b" l="l" r="r" t="t"/>
                      <a:pathLst>
                        <a:path extrusionOk="0" h="7447" w="9814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49" name="Google Shape;249;p31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rect b="b" l="l" r="r" t="t"/>
                      <a:pathLst>
                        <a:path extrusionOk="0" h="8537" w="9312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50" name="Google Shape;250;p31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rect b="b" l="l" r="r" t="t"/>
                      <a:pathLst>
                        <a:path extrusionOk="0" h="71455" w="87776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51" name="Google Shape;251;p31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rect b="b" l="l" r="r" t="t"/>
                      <a:pathLst>
                        <a:path extrusionOk="0" h="9291" w="12765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52" name="Google Shape;252;p31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rect b="b" l="l" r="r" t="t"/>
                      <a:pathLst>
                        <a:path extrusionOk="0" h="1654" w="1508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53" name="Google Shape;253;p31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rect b="b" l="l" r="r" t="t"/>
                      <a:pathLst>
                        <a:path extrusionOk="0" h="1591" w="134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54" name="Google Shape;254;p31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rect b="b" l="l" r="r" t="t"/>
                      <a:pathLst>
                        <a:path extrusionOk="0" h="6947" w="10484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  <p:sp>
            <p:nvSpPr>
              <p:cNvPr id="255" name="Google Shape;255;p31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rect b="b" l="l" r="r" t="t"/>
                <a:pathLst>
                  <a:path extrusionOk="0" h="9019" w="5274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31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rect b="b" l="l" r="r" t="t"/>
                <a:pathLst>
                  <a:path extrusionOk="0" h="1403" w="1173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31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rect b="b" l="l" r="r" t="t"/>
                <a:pathLst>
                  <a:path extrusionOk="0" h="13100" w="7303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58" name="Google Shape;258;p31"/>
          <p:cNvSpPr/>
          <p:nvPr/>
        </p:nvSpPr>
        <p:spPr>
          <a:xfrm>
            <a:off x="2567004" y="3077175"/>
            <a:ext cx="4009992" cy="128704"/>
          </a:xfrm>
          <a:custGeom>
            <a:rect b="b" l="l" r="r" t="t"/>
            <a:pathLst>
              <a:path extrusionOk="0" h="7061" w="285612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9" name="Google Shape;259;p31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0" name="Google Shape;260;p31"/>
            <p:cNvSpPr/>
            <p:nvPr/>
          </p:nvSpPr>
          <p:spPr>
            <a:xfrm>
              <a:off x="4168063" y="559925"/>
              <a:ext cx="556575" cy="353625"/>
            </a:xfrm>
            <a:custGeom>
              <a:rect b="b" l="l" r="r" t="t"/>
              <a:pathLst>
                <a:path extrusionOk="0" h="14145" w="22263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31"/>
            <p:cNvSpPr/>
            <p:nvPr/>
          </p:nvSpPr>
          <p:spPr>
            <a:xfrm>
              <a:off x="4137713" y="525925"/>
              <a:ext cx="608900" cy="407500"/>
            </a:xfrm>
            <a:custGeom>
              <a:rect b="b" l="l" r="r" t="t"/>
              <a:pathLst>
                <a:path extrusionOk="0" h="16300" w="24356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2" name="Google Shape;262;p31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3" name="Google Shape;263;p31"/>
            <p:cNvSpPr/>
            <p:nvPr/>
          </p:nvSpPr>
          <p:spPr>
            <a:xfrm>
              <a:off x="650263" y="929225"/>
              <a:ext cx="423725" cy="240125"/>
            </a:xfrm>
            <a:custGeom>
              <a:rect b="b" l="l" r="r" t="t"/>
              <a:pathLst>
                <a:path extrusionOk="0" h="9605" w="16949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31"/>
            <p:cNvSpPr/>
            <p:nvPr/>
          </p:nvSpPr>
          <p:spPr>
            <a:xfrm>
              <a:off x="622013" y="907250"/>
              <a:ext cx="475525" cy="287725"/>
            </a:xfrm>
            <a:custGeom>
              <a:rect b="b" l="l" r="r" t="t"/>
              <a:pathLst>
                <a:path extrusionOk="0" h="11509" w="19021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5" name="Google Shape;265;p31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66" name="Google Shape;266;p31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31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0" name="Google Shape;570;p40"/>
          <p:cNvGraphicFramePr/>
          <p:nvPr/>
        </p:nvGraphicFramePr>
        <p:xfrm>
          <a:off x="1406038" y="134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{72CF7566-FB64-4DDF-9CCA-4EDC67532393}</a:tableStyleId>
              </a:tblPr>
              <a:tblGrid>
                <a:gridCol w="1502350"/>
                <a:gridCol w="2536950"/>
                <a:gridCol w="25369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CLASSE</a:t>
                      </a:r>
                      <a:endParaRPr b="1" sz="200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00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PROGETTI</a:t>
                      </a:r>
                      <a:endParaRPr b="1" sz="200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COMUNI A TUTTE LE SEZIONI</a:t>
                      </a:r>
                      <a:endParaRPr b="1" sz="180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3 anni tutti i plessi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MOTRICITA’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SPORTELLO PSICOPEDAGOGICO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BIBLIOTECA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CITTADINANZA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AMBIENTE E SALUTE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SCUOLA IN CORTILE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Patrick Hand"/>
                        <a:buChar char="●"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PROGETTO MOTORIO PICCOLI EROI A SCUOLA 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4 anni Milano due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TEATRO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v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5 anni Milano due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DANZE POPOLARI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v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4 anni Munari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MUSICA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vMerge="1"/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5 anni Munari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MUSICA</a:t>
                      </a:r>
                      <a:endParaRPr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T="91425" marB="91425" marR="0" marL="0">
                    <a:lnL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 vMerge="1"/>
              </a:tr>
            </a:tbl>
          </a:graphicData>
        </a:graphic>
      </p:graphicFrame>
      <p:sp>
        <p:nvSpPr>
          <p:cNvPr id="571" name="Google Shape;571;p40"/>
          <p:cNvSpPr txBox="1"/>
          <p:nvPr>
            <p:ph type="title"/>
          </p:nvPr>
        </p:nvSpPr>
        <p:spPr>
          <a:xfrm>
            <a:off x="720150" y="466675"/>
            <a:ext cx="7703700" cy="5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PROGETTI SCUOLA INFANZIA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1"/>
          <p:cNvSpPr txBox="1"/>
          <p:nvPr>
            <p:ph type="title"/>
          </p:nvPr>
        </p:nvSpPr>
        <p:spPr>
          <a:xfrm>
            <a:off x="1113675" y="444050"/>
            <a:ext cx="7428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PATTO EDUCATIVO DI CORRESPONSABILITA’</a:t>
            </a:r>
            <a:endParaRPr>
              <a:solidFill>
                <a:schemeClr val="accent3"/>
              </a:solidFill>
            </a:endParaRPr>
          </a:p>
        </p:txBody>
      </p:sp>
      <p:grpSp>
        <p:nvGrpSpPr>
          <p:cNvPr id="577" name="Google Shape;577;p41"/>
          <p:cNvGrpSpPr/>
          <p:nvPr/>
        </p:nvGrpSpPr>
        <p:grpSpPr>
          <a:xfrm>
            <a:off x="6129262" y="3502035"/>
            <a:ext cx="2767452" cy="1468412"/>
            <a:chOff x="2886990" y="1939954"/>
            <a:chExt cx="3370010" cy="1998384"/>
          </a:xfrm>
        </p:grpSpPr>
        <p:grpSp>
          <p:nvGrpSpPr>
            <p:cNvPr id="578" name="Google Shape;578;p41"/>
            <p:cNvGrpSpPr/>
            <p:nvPr/>
          </p:nvGrpSpPr>
          <p:grpSpPr>
            <a:xfrm>
              <a:off x="4559700" y="1941038"/>
              <a:ext cx="1458850" cy="1801625"/>
              <a:chOff x="6658575" y="2261350"/>
              <a:chExt cx="1458850" cy="1801625"/>
            </a:xfrm>
          </p:grpSpPr>
          <p:sp>
            <p:nvSpPr>
              <p:cNvPr id="579" name="Google Shape;579;p41"/>
              <p:cNvSpPr/>
              <p:nvPr/>
            </p:nvSpPr>
            <p:spPr>
              <a:xfrm>
                <a:off x="6862575" y="2681800"/>
                <a:ext cx="865825" cy="479800"/>
              </a:xfrm>
              <a:custGeom>
                <a:rect b="b" l="l" r="r" t="t"/>
                <a:pathLst>
                  <a:path extrusionOk="0" h="19192" w="34633">
                    <a:moveTo>
                      <a:pt x="19404" y="760"/>
                    </a:moveTo>
                    <a:cubicBezTo>
                      <a:pt x="19665" y="1306"/>
                      <a:pt x="20068" y="1733"/>
                      <a:pt x="20566" y="2041"/>
                    </a:cubicBezTo>
                    <a:cubicBezTo>
                      <a:pt x="20898" y="2231"/>
                      <a:pt x="21254" y="2373"/>
                      <a:pt x="21634" y="2492"/>
                    </a:cubicBezTo>
                    <a:cubicBezTo>
                      <a:pt x="22108" y="2610"/>
                      <a:pt x="22535" y="2847"/>
                      <a:pt x="23057" y="2847"/>
                    </a:cubicBezTo>
                    <a:cubicBezTo>
                      <a:pt x="23531" y="2847"/>
                      <a:pt x="24006" y="2776"/>
                      <a:pt x="24457" y="2610"/>
                    </a:cubicBezTo>
                    <a:cubicBezTo>
                      <a:pt x="24718" y="2539"/>
                      <a:pt x="24955" y="2421"/>
                      <a:pt x="25216" y="2302"/>
                    </a:cubicBezTo>
                    <a:cubicBezTo>
                      <a:pt x="26046" y="2017"/>
                      <a:pt x="26805" y="1543"/>
                      <a:pt x="27422" y="902"/>
                    </a:cubicBezTo>
                    <a:cubicBezTo>
                      <a:pt x="27493" y="855"/>
                      <a:pt x="27564" y="831"/>
                      <a:pt x="27635" y="808"/>
                    </a:cubicBezTo>
                    <a:cubicBezTo>
                      <a:pt x="27778" y="879"/>
                      <a:pt x="27920" y="974"/>
                      <a:pt x="28038" y="1068"/>
                    </a:cubicBezTo>
                    <a:cubicBezTo>
                      <a:pt x="28798" y="1590"/>
                      <a:pt x="29675" y="1851"/>
                      <a:pt x="30577" y="1828"/>
                    </a:cubicBezTo>
                    <a:cubicBezTo>
                      <a:pt x="31217" y="1851"/>
                      <a:pt x="31834" y="1709"/>
                      <a:pt x="32379" y="1424"/>
                    </a:cubicBezTo>
                    <a:cubicBezTo>
                      <a:pt x="32640" y="1282"/>
                      <a:pt x="32901" y="1092"/>
                      <a:pt x="33115" y="902"/>
                    </a:cubicBezTo>
                    <a:cubicBezTo>
                      <a:pt x="33257" y="713"/>
                      <a:pt x="33471" y="570"/>
                      <a:pt x="33731" y="523"/>
                    </a:cubicBezTo>
                    <a:cubicBezTo>
                      <a:pt x="33779" y="665"/>
                      <a:pt x="33850" y="784"/>
                      <a:pt x="33897" y="926"/>
                    </a:cubicBezTo>
                    <a:cubicBezTo>
                      <a:pt x="34206" y="1590"/>
                      <a:pt x="34419" y="2278"/>
                      <a:pt x="34538" y="3014"/>
                    </a:cubicBezTo>
                    <a:cubicBezTo>
                      <a:pt x="34609" y="3488"/>
                      <a:pt x="34633" y="3986"/>
                      <a:pt x="34633" y="4484"/>
                    </a:cubicBezTo>
                    <a:cubicBezTo>
                      <a:pt x="34633" y="5220"/>
                      <a:pt x="34609" y="5931"/>
                      <a:pt x="34609" y="6667"/>
                    </a:cubicBezTo>
                    <a:cubicBezTo>
                      <a:pt x="34562" y="7188"/>
                      <a:pt x="34467" y="7687"/>
                      <a:pt x="34301" y="8185"/>
                    </a:cubicBezTo>
                    <a:cubicBezTo>
                      <a:pt x="34040" y="9110"/>
                      <a:pt x="33660" y="9987"/>
                      <a:pt x="33162" y="10818"/>
                    </a:cubicBezTo>
                    <a:cubicBezTo>
                      <a:pt x="32735" y="11529"/>
                      <a:pt x="32237" y="12170"/>
                      <a:pt x="31644" y="12739"/>
                    </a:cubicBezTo>
                    <a:cubicBezTo>
                      <a:pt x="31264" y="13142"/>
                      <a:pt x="30861" y="13522"/>
                      <a:pt x="30458" y="13925"/>
                    </a:cubicBezTo>
                    <a:cubicBezTo>
                      <a:pt x="29936" y="14423"/>
                      <a:pt x="29343" y="14850"/>
                      <a:pt x="28703" y="15230"/>
                    </a:cubicBezTo>
                    <a:cubicBezTo>
                      <a:pt x="27683" y="15870"/>
                      <a:pt x="26663" y="16487"/>
                      <a:pt x="25619" y="17080"/>
                    </a:cubicBezTo>
                    <a:cubicBezTo>
                      <a:pt x="24551" y="17626"/>
                      <a:pt x="23413" y="18053"/>
                      <a:pt x="22251" y="18361"/>
                    </a:cubicBezTo>
                    <a:cubicBezTo>
                      <a:pt x="21112" y="18646"/>
                      <a:pt x="19950" y="18859"/>
                      <a:pt x="18787" y="19001"/>
                    </a:cubicBezTo>
                    <a:cubicBezTo>
                      <a:pt x="17815" y="19096"/>
                      <a:pt x="16819" y="19120"/>
                      <a:pt x="15822" y="19167"/>
                    </a:cubicBezTo>
                    <a:cubicBezTo>
                      <a:pt x="15395" y="19191"/>
                      <a:pt x="14968" y="19167"/>
                      <a:pt x="14518" y="19167"/>
                    </a:cubicBezTo>
                    <a:cubicBezTo>
                      <a:pt x="13711" y="19191"/>
                      <a:pt x="12905" y="19120"/>
                      <a:pt x="12098" y="18978"/>
                    </a:cubicBezTo>
                    <a:cubicBezTo>
                      <a:pt x="11790" y="18930"/>
                      <a:pt x="11505" y="18859"/>
                      <a:pt x="11197" y="18788"/>
                    </a:cubicBezTo>
                    <a:cubicBezTo>
                      <a:pt x="10129" y="18456"/>
                      <a:pt x="9086" y="18124"/>
                      <a:pt x="8018" y="17768"/>
                    </a:cubicBezTo>
                    <a:cubicBezTo>
                      <a:pt x="6571" y="17293"/>
                      <a:pt x="5290" y="16487"/>
                      <a:pt x="4223" y="15420"/>
                    </a:cubicBezTo>
                    <a:cubicBezTo>
                      <a:pt x="3630" y="14827"/>
                      <a:pt x="3060" y="14210"/>
                      <a:pt x="2515" y="13593"/>
                    </a:cubicBezTo>
                    <a:cubicBezTo>
                      <a:pt x="2230" y="13261"/>
                      <a:pt x="1993" y="12905"/>
                      <a:pt x="1756" y="12549"/>
                    </a:cubicBezTo>
                    <a:cubicBezTo>
                      <a:pt x="1590" y="12383"/>
                      <a:pt x="1613" y="12122"/>
                      <a:pt x="1780" y="11956"/>
                    </a:cubicBezTo>
                    <a:cubicBezTo>
                      <a:pt x="1803" y="11909"/>
                      <a:pt x="1827" y="11861"/>
                      <a:pt x="1827" y="11814"/>
                    </a:cubicBezTo>
                    <a:cubicBezTo>
                      <a:pt x="1685" y="11600"/>
                      <a:pt x="1542" y="11838"/>
                      <a:pt x="1353" y="11743"/>
                    </a:cubicBezTo>
                    <a:cubicBezTo>
                      <a:pt x="1020" y="11007"/>
                      <a:pt x="783" y="10248"/>
                      <a:pt x="641" y="9466"/>
                    </a:cubicBezTo>
                    <a:cubicBezTo>
                      <a:pt x="665" y="9418"/>
                      <a:pt x="688" y="9371"/>
                      <a:pt x="712" y="9323"/>
                    </a:cubicBezTo>
                    <a:cubicBezTo>
                      <a:pt x="997" y="8944"/>
                      <a:pt x="1020" y="8896"/>
                      <a:pt x="736" y="8635"/>
                    </a:cubicBezTo>
                    <a:cubicBezTo>
                      <a:pt x="285" y="8232"/>
                      <a:pt x="190" y="7734"/>
                      <a:pt x="143" y="7188"/>
                    </a:cubicBezTo>
                    <a:cubicBezTo>
                      <a:pt x="72" y="6263"/>
                      <a:pt x="72" y="5338"/>
                      <a:pt x="48" y="4413"/>
                    </a:cubicBezTo>
                    <a:cubicBezTo>
                      <a:pt x="0" y="3607"/>
                      <a:pt x="95" y="2824"/>
                      <a:pt x="333" y="2065"/>
                    </a:cubicBezTo>
                    <a:cubicBezTo>
                      <a:pt x="475" y="1590"/>
                      <a:pt x="593" y="1116"/>
                      <a:pt x="712" y="665"/>
                    </a:cubicBezTo>
                    <a:cubicBezTo>
                      <a:pt x="807" y="618"/>
                      <a:pt x="926" y="665"/>
                      <a:pt x="949" y="784"/>
                    </a:cubicBezTo>
                    <a:cubicBezTo>
                      <a:pt x="1139" y="1140"/>
                      <a:pt x="1471" y="1401"/>
                      <a:pt x="1874" y="1543"/>
                    </a:cubicBezTo>
                    <a:cubicBezTo>
                      <a:pt x="2396" y="1733"/>
                      <a:pt x="2942" y="1828"/>
                      <a:pt x="3487" y="1851"/>
                    </a:cubicBezTo>
                    <a:cubicBezTo>
                      <a:pt x="4318" y="1922"/>
                      <a:pt x="5124" y="1875"/>
                      <a:pt x="5931" y="1756"/>
                    </a:cubicBezTo>
                    <a:cubicBezTo>
                      <a:pt x="6737" y="1614"/>
                      <a:pt x="7496" y="1306"/>
                      <a:pt x="8184" y="855"/>
                    </a:cubicBezTo>
                    <a:cubicBezTo>
                      <a:pt x="8730" y="523"/>
                      <a:pt x="9275" y="238"/>
                      <a:pt x="9845" y="1"/>
                    </a:cubicBezTo>
                    <a:cubicBezTo>
                      <a:pt x="9987" y="238"/>
                      <a:pt x="10106" y="428"/>
                      <a:pt x="10200" y="641"/>
                    </a:cubicBezTo>
                    <a:cubicBezTo>
                      <a:pt x="10722" y="1756"/>
                      <a:pt x="11671" y="2587"/>
                      <a:pt x="12810" y="2990"/>
                    </a:cubicBezTo>
                    <a:cubicBezTo>
                      <a:pt x="13687" y="3322"/>
                      <a:pt x="14612" y="3441"/>
                      <a:pt x="15538" y="3393"/>
                    </a:cubicBezTo>
                    <a:cubicBezTo>
                      <a:pt x="15727" y="3369"/>
                      <a:pt x="15917" y="3322"/>
                      <a:pt x="16107" y="3274"/>
                    </a:cubicBezTo>
                    <a:cubicBezTo>
                      <a:pt x="17364" y="2895"/>
                      <a:pt x="18455" y="2088"/>
                      <a:pt x="19214" y="1021"/>
                    </a:cubicBezTo>
                    <a:cubicBezTo>
                      <a:pt x="19262" y="926"/>
                      <a:pt x="19333" y="879"/>
                      <a:pt x="19404" y="760"/>
                    </a:cubicBezTo>
                    <a:close/>
                    <a:moveTo>
                      <a:pt x="19997" y="16748"/>
                    </a:moveTo>
                    <a:lnTo>
                      <a:pt x="19997" y="16724"/>
                    </a:lnTo>
                    <a:cubicBezTo>
                      <a:pt x="20448" y="16724"/>
                      <a:pt x="20898" y="16772"/>
                      <a:pt x="21349" y="16724"/>
                    </a:cubicBezTo>
                    <a:cubicBezTo>
                      <a:pt x="22535" y="16700"/>
                      <a:pt x="23674" y="16273"/>
                      <a:pt x="24623" y="15538"/>
                    </a:cubicBezTo>
                    <a:cubicBezTo>
                      <a:pt x="24884" y="15325"/>
                      <a:pt x="25121" y="15087"/>
                      <a:pt x="25405" y="14898"/>
                    </a:cubicBezTo>
                    <a:cubicBezTo>
                      <a:pt x="25714" y="14660"/>
                      <a:pt x="25975" y="14376"/>
                      <a:pt x="26188" y="14044"/>
                    </a:cubicBezTo>
                    <a:cubicBezTo>
                      <a:pt x="26544" y="13522"/>
                      <a:pt x="26900" y="12976"/>
                      <a:pt x="27232" y="12431"/>
                    </a:cubicBezTo>
                    <a:cubicBezTo>
                      <a:pt x="27422" y="12170"/>
                      <a:pt x="27351" y="11814"/>
                      <a:pt x="27090" y="11624"/>
                    </a:cubicBezTo>
                    <a:cubicBezTo>
                      <a:pt x="26805" y="11458"/>
                      <a:pt x="26473" y="11506"/>
                      <a:pt x="26283" y="11767"/>
                    </a:cubicBezTo>
                    <a:cubicBezTo>
                      <a:pt x="26070" y="12004"/>
                      <a:pt x="25904" y="12241"/>
                      <a:pt x="25761" y="12502"/>
                    </a:cubicBezTo>
                    <a:cubicBezTo>
                      <a:pt x="25358" y="13285"/>
                      <a:pt x="24789" y="13973"/>
                      <a:pt x="24077" y="14494"/>
                    </a:cubicBezTo>
                    <a:cubicBezTo>
                      <a:pt x="23247" y="15206"/>
                      <a:pt x="22203" y="15586"/>
                      <a:pt x="21112" y="15586"/>
                    </a:cubicBezTo>
                    <a:cubicBezTo>
                      <a:pt x="20353" y="15609"/>
                      <a:pt x="19618" y="15609"/>
                      <a:pt x="18858" y="15609"/>
                    </a:cubicBezTo>
                    <a:cubicBezTo>
                      <a:pt x="18289" y="15609"/>
                      <a:pt x="17696" y="15514"/>
                      <a:pt x="17174" y="15325"/>
                    </a:cubicBezTo>
                    <a:cubicBezTo>
                      <a:pt x="16344" y="15016"/>
                      <a:pt x="15561" y="14613"/>
                      <a:pt x="14850" y="14091"/>
                    </a:cubicBezTo>
                    <a:cubicBezTo>
                      <a:pt x="14209" y="13664"/>
                      <a:pt x="13592" y="13190"/>
                      <a:pt x="13260" y="12454"/>
                    </a:cubicBezTo>
                    <a:cubicBezTo>
                      <a:pt x="13237" y="12407"/>
                      <a:pt x="13213" y="12383"/>
                      <a:pt x="13189" y="12336"/>
                    </a:cubicBezTo>
                    <a:cubicBezTo>
                      <a:pt x="12999" y="12146"/>
                      <a:pt x="12644" y="12194"/>
                      <a:pt x="12549" y="12454"/>
                    </a:cubicBezTo>
                    <a:cubicBezTo>
                      <a:pt x="12501" y="12597"/>
                      <a:pt x="12478" y="12739"/>
                      <a:pt x="12501" y="12881"/>
                    </a:cubicBezTo>
                    <a:cubicBezTo>
                      <a:pt x="12549" y="13308"/>
                      <a:pt x="12739" y="13712"/>
                      <a:pt x="13071" y="13996"/>
                    </a:cubicBezTo>
                    <a:cubicBezTo>
                      <a:pt x="13901" y="14850"/>
                      <a:pt x="14897" y="15538"/>
                      <a:pt x="16012" y="16036"/>
                    </a:cubicBezTo>
                    <a:cubicBezTo>
                      <a:pt x="17032" y="16558"/>
                      <a:pt x="18147" y="16819"/>
                      <a:pt x="19309" y="16772"/>
                    </a:cubicBezTo>
                    <a:cubicBezTo>
                      <a:pt x="19523" y="16724"/>
                      <a:pt x="19760" y="16748"/>
                      <a:pt x="19997" y="16748"/>
                    </a:cubicBezTo>
                    <a:close/>
                    <a:moveTo>
                      <a:pt x="25263" y="7615"/>
                    </a:moveTo>
                    <a:cubicBezTo>
                      <a:pt x="25287" y="7188"/>
                      <a:pt x="25073" y="6785"/>
                      <a:pt x="24670" y="6595"/>
                    </a:cubicBezTo>
                    <a:cubicBezTo>
                      <a:pt x="24504" y="6501"/>
                      <a:pt x="24291" y="6358"/>
                      <a:pt x="24077" y="6477"/>
                    </a:cubicBezTo>
                    <a:cubicBezTo>
                      <a:pt x="23887" y="6619"/>
                      <a:pt x="23555" y="6785"/>
                      <a:pt x="23437" y="7070"/>
                    </a:cubicBezTo>
                    <a:cubicBezTo>
                      <a:pt x="23199" y="7734"/>
                      <a:pt x="23626" y="8422"/>
                      <a:pt x="24338" y="8469"/>
                    </a:cubicBezTo>
                    <a:cubicBezTo>
                      <a:pt x="24955" y="8541"/>
                      <a:pt x="25263" y="8256"/>
                      <a:pt x="25263" y="7615"/>
                    </a:cubicBezTo>
                    <a:close/>
                    <a:moveTo>
                      <a:pt x="13118" y="9703"/>
                    </a:moveTo>
                    <a:cubicBezTo>
                      <a:pt x="13142" y="9632"/>
                      <a:pt x="13166" y="9584"/>
                      <a:pt x="13166" y="9513"/>
                    </a:cubicBezTo>
                    <a:cubicBezTo>
                      <a:pt x="13166" y="9300"/>
                      <a:pt x="13166" y="9086"/>
                      <a:pt x="13166" y="8873"/>
                    </a:cubicBezTo>
                    <a:cubicBezTo>
                      <a:pt x="13118" y="8042"/>
                      <a:pt x="12881" y="7853"/>
                      <a:pt x="12074" y="7971"/>
                    </a:cubicBezTo>
                    <a:cubicBezTo>
                      <a:pt x="11837" y="7971"/>
                      <a:pt x="11647" y="8161"/>
                      <a:pt x="11576" y="8398"/>
                    </a:cubicBezTo>
                    <a:cubicBezTo>
                      <a:pt x="11434" y="8801"/>
                      <a:pt x="11552" y="9252"/>
                      <a:pt x="11837" y="9584"/>
                    </a:cubicBezTo>
                    <a:cubicBezTo>
                      <a:pt x="12217" y="10011"/>
                      <a:pt x="12478" y="10082"/>
                      <a:pt x="12952" y="9798"/>
                    </a:cubicBezTo>
                    <a:cubicBezTo>
                      <a:pt x="13023" y="9774"/>
                      <a:pt x="13071" y="9750"/>
                      <a:pt x="13142" y="97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0" name="Google Shape;580;p41"/>
              <p:cNvSpPr/>
              <p:nvPr/>
            </p:nvSpPr>
            <p:spPr>
              <a:xfrm>
                <a:off x="7299625" y="3119450"/>
                <a:ext cx="425225" cy="409825"/>
              </a:xfrm>
              <a:custGeom>
                <a:rect b="b" l="l" r="r" t="t"/>
                <a:pathLst>
                  <a:path extrusionOk="0" h="16393" w="17009">
                    <a:moveTo>
                      <a:pt x="238" y="2871"/>
                    </a:moveTo>
                    <a:cubicBezTo>
                      <a:pt x="1946" y="2753"/>
                      <a:pt x="3630" y="2468"/>
                      <a:pt x="5267" y="2041"/>
                    </a:cubicBezTo>
                    <a:cubicBezTo>
                      <a:pt x="6903" y="1614"/>
                      <a:pt x="8469" y="926"/>
                      <a:pt x="9892" y="1"/>
                    </a:cubicBezTo>
                    <a:cubicBezTo>
                      <a:pt x="10319" y="950"/>
                      <a:pt x="10841" y="1851"/>
                      <a:pt x="11458" y="2705"/>
                    </a:cubicBezTo>
                    <a:cubicBezTo>
                      <a:pt x="11980" y="3417"/>
                      <a:pt x="12478" y="4176"/>
                      <a:pt x="12929" y="4959"/>
                    </a:cubicBezTo>
                    <a:cubicBezTo>
                      <a:pt x="13403" y="5718"/>
                      <a:pt x="13949" y="6453"/>
                      <a:pt x="14542" y="7117"/>
                    </a:cubicBezTo>
                    <a:cubicBezTo>
                      <a:pt x="15063" y="7710"/>
                      <a:pt x="15514" y="8374"/>
                      <a:pt x="15989" y="8991"/>
                    </a:cubicBezTo>
                    <a:cubicBezTo>
                      <a:pt x="16083" y="9110"/>
                      <a:pt x="16155" y="9252"/>
                      <a:pt x="16249" y="9371"/>
                    </a:cubicBezTo>
                    <a:cubicBezTo>
                      <a:pt x="16771" y="10011"/>
                      <a:pt x="17009" y="10841"/>
                      <a:pt x="16937" y="11648"/>
                    </a:cubicBezTo>
                    <a:cubicBezTo>
                      <a:pt x="16653" y="11980"/>
                      <a:pt x="16321" y="12265"/>
                      <a:pt x="15941" y="12478"/>
                    </a:cubicBezTo>
                    <a:cubicBezTo>
                      <a:pt x="15277" y="12953"/>
                      <a:pt x="14542" y="13308"/>
                      <a:pt x="13782" y="13593"/>
                    </a:cubicBezTo>
                    <a:cubicBezTo>
                      <a:pt x="12241" y="14162"/>
                      <a:pt x="10699" y="14755"/>
                      <a:pt x="9086" y="15159"/>
                    </a:cubicBezTo>
                    <a:cubicBezTo>
                      <a:pt x="8042" y="15443"/>
                      <a:pt x="6951" y="15633"/>
                      <a:pt x="5883" y="15870"/>
                    </a:cubicBezTo>
                    <a:cubicBezTo>
                      <a:pt x="5575" y="15941"/>
                      <a:pt x="5267" y="15989"/>
                      <a:pt x="4958" y="16060"/>
                    </a:cubicBezTo>
                    <a:cubicBezTo>
                      <a:pt x="4033" y="16297"/>
                      <a:pt x="3084" y="16392"/>
                      <a:pt x="2136" y="16368"/>
                    </a:cubicBezTo>
                    <a:lnTo>
                      <a:pt x="1495" y="16368"/>
                    </a:lnTo>
                    <a:cubicBezTo>
                      <a:pt x="1282" y="16392"/>
                      <a:pt x="1068" y="16273"/>
                      <a:pt x="973" y="16060"/>
                    </a:cubicBezTo>
                    <a:cubicBezTo>
                      <a:pt x="831" y="15752"/>
                      <a:pt x="712" y="15443"/>
                      <a:pt x="617" y="15111"/>
                    </a:cubicBezTo>
                    <a:cubicBezTo>
                      <a:pt x="451" y="14257"/>
                      <a:pt x="357" y="13403"/>
                      <a:pt x="357" y="12549"/>
                    </a:cubicBezTo>
                    <a:cubicBezTo>
                      <a:pt x="357" y="11814"/>
                      <a:pt x="309" y="11079"/>
                      <a:pt x="190" y="10367"/>
                    </a:cubicBezTo>
                    <a:cubicBezTo>
                      <a:pt x="143" y="9987"/>
                      <a:pt x="96" y="9608"/>
                      <a:pt x="96" y="9205"/>
                    </a:cubicBezTo>
                    <a:cubicBezTo>
                      <a:pt x="72" y="7592"/>
                      <a:pt x="48" y="5955"/>
                      <a:pt x="48" y="4318"/>
                    </a:cubicBezTo>
                    <a:cubicBezTo>
                      <a:pt x="1" y="3820"/>
                      <a:pt x="72" y="3322"/>
                      <a:pt x="238" y="287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1" name="Google Shape;581;p41"/>
              <p:cNvSpPr/>
              <p:nvPr/>
            </p:nvSpPr>
            <p:spPr>
              <a:xfrm>
                <a:off x="7339350" y="3439700"/>
                <a:ext cx="492250" cy="294150"/>
              </a:xfrm>
              <a:custGeom>
                <a:rect b="b" l="l" r="r" t="t"/>
                <a:pathLst>
                  <a:path extrusionOk="0" h="11766" w="19690">
                    <a:moveTo>
                      <a:pt x="15918" y="24"/>
                    </a:moveTo>
                    <a:cubicBezTo>
                      <a:pt x="16606" y="380"/>
                      <a:pt x="17270" y="712"/>
                      <a:pt x="17934" y="1068"/>
                    </a:cubicBezTo>
                    <a:cubicBezTo>
                      <a:pt x="18290" y="1281"/>
                      <a:pt x="18646" y="1495"/>
                      <a:pt x="18978" y="1708"/>
                    </a:cubicBezTo>
                    <a:cubicBezTo>
                      <a:pt x="19120" y="1803"/>
                      <a:pt x="19239" y="1922"/>
                      <a:pt x="19357" y="2040"/>
                    </a:cubicBezTo>
                    <a:cubicBezTo>
                      <a:pt x="19594" y="2277"/>
                      <a:pt x="19689" y="2610"/>
                      <a:pt x="19666" y="2942"/>
                    </a:cubicBezTo>
                    <a:cubicBezTo>
                      <a:pt x="19618" y="4294"/>
                      <a:pt x="18978" y="5551"/>
                      <a:pt x="17934" y="6381"/>
                    </a:cubicBezTo>
                    <a:cubicBezTo>
                      <a:pt x="17815" y="6476"/>
                      <a:pt x="17673" y="6571"/>
                      <a:pt x="17578" y="6666"/>
                    </a:cubicBezTo>
                    <a:cubicBezTo>
                      <a:pt x="17104" y="7069"/>
                      <a:pt x="16511" y="7283"/>
                      <a:pt x="15918" y="7235"/>
                    </a:cubicBezTo>
                    <a:cubicBezTo>
                      <a:pt x="15514" y="7211"/>
                      <a:pt x="15087" y="7211"/>
                      <a:pt x="14684" y="7188"/>
                    </a:cubicBezTo>
                    <a:cubicBezTo>
                      <a:pt x="13878" y="7164"/>
                      <a:pt x="13142" y="6690"/>
                      <a:pt x="12763" y="5978"/>
                    </a:cubicBezTo>
                    <a:cubicBezTo>
                      <a:pt x="12597" y="5717"/>
                      <a:pt x="12431" y="5432"/>
                      <a:pt x="12265" y="5148"/>
                    </a:cubicBezTo>
                    <a:cubicBezTo>
                      <a:pt x="12075" y="4744"/>
                      <a:pt x="11648" y="4531"/>
                      <a:pt x="11197" y="4602"/>
                    </a:cubicBezTo>
                    <a:cubicBezTo>
                      <a:pt x="10841" y="4650"/>
                      <a:pt x="10486" y="4673"/>
                      <a:pt x="10106" y="4721"/>
                    </a:cubicBezTo>
                    <a:cubicBezTo>
                      <a:pt x="9442" y="4816"/>
                      <a:pt x="8754" y="4910"/>
                      <a:pt x="8066" y="4982"/>
                    </a:cubicBezTo>
                    <a:cubicBezTo>
                      <a:pt x="7734" y="4982"/>
                      <a:pt x="7449" y="5171"/>
                      <a:pt x="7331" y="5480"/>
                    </a:cubicBezTo>
                    <a:cubicBezTo>
                      <a:pt x="7212" y="5693"/>
                      <a:pt x="7165" y="5907"/>
                      <a:pt x="7117" y="6144"/>
                    </a:cubicBezTo>
                    <a:cubicBezTo>
                      <a:pt x="7070" y="6856"/>
                      <a:pt x="7046" y="7567"/>
                      <a:pt x="7022" y="8279"/>
                    </a:cubicBezTo>
                    <a:cubicBezTo>
                      <a:pt x="7022" y="8943"/>
                      <a:pt x="6927" y="9607"/>
                      <a:pt x="6714" y="10224"/>
                    </a:cubicBezTo>
                    <a:cubicBezTo>
                      <a:pt x="6500" y="10722"/>
                      <a:pt x="6097" y="11125"/>
                      <a:pt x="5575" y="11291"/>
                    </a:cubicBezTo>
                    <a:cubicBezTo>
                      <a:pt x="4793" y="11600"/>
                      <a:pt x="3962" y="11766"/>
                      <a:pt x="3132" y="11718"/>
                    </a:cubicBezTo>
                    <a:cubicBezTo>
                      <a:pt x="2326" y="11766"/>
                      <a:pt x="1495" y="11718"/>
                      <a:pt x="689" y="11600"/>
                    </a:cubicBezTo>
                    <a:cubicBezTo>
                      <a:pt x="475" y="11552"/>
                      <a:pt x="286" y="11505"/>
                      <a:pt x="72" y="11434"/>
                    </a:cubicBezTo>
                    <a:cubicBezTo>
                      <a:pt x="1" y="11030"/>
                      <a:pt x="48" y="10603"/>
                      <a:pt x="191" y="10200"/>
                    </a:cubicBezTo>
                    <a:cubicBezTo>
                      <a:pt x="523" y="9085"/>
                      <a:pt x="784" y="7970"/>
                      <a:pt x="950" y="6808"/>
                    </a:cubicBezTo>
                    <a:cubicBezTo>
                      <a:pt x="974" y="6642"/>
                      <a:pt x="1021" y="6476"/>
                      <a:pt x="1068" y="6310"/>
                    </a:cubicBezTo>
                    <a:cubicBezTo>
                      <a:pt x="1234" y="5836"/>
                      <a:pt x="1234" y="5290"/>
                      <a:pt x="1092" y="4792"/>
                    </a:cubicBezTo>
                    <a:cubicBezTo>
                      <a:pt x="1163" y="4768"/>
                      <a:pt x="1234" y="4768"/>
                      <a:pt x="1306" y="4744"/>
                    </a:cubicBezTo>
                    <a:cubicBezTo>
                      <a:pt x="2160" y="4697"/>
                      <a:pt x="3014" y="4578"/>
                      <a:pt x="3844" y="4365"/>
                    </a:cubicBezTo>
                    <a:cubicBezTo>
                      <a:pt x="4745" y="4151"/>
                      <a:pt x="5694" y="4009"/>
                      <a:pt x="6619" y="3819"/>
                    </a:cubicBezTo>
                    <a:cubicBezTo>
                      <a:pt x="7971" y="3511"/>
                      <a:pt x="9300" y="3108"/>
                      <a:pt x="10604" y="2633"/>
                    </a:cubicBezTo>
                    <a:cubicBezTo>
                      <a:pt x="11221" y="2396"/>
                      <a:pt x="11861" y="2159"/>
                      <a:pt x="12478" y="1945"/>
                    </a:cubicBezTo>
                    <a:cubicBezTo>
                      <a:pt x="13640" y="1542"/>
                      <a:pt x="14732" y="949"/>
                      <a:pt x="15680" y="166"/>
                    </a:cubicBezTo>
                    <a:cubicBezTo>
                      <a:pt x="15752" y="119"/>
                      <a:pt x="15823" y="71"/>
                      <a:pt x="15894" y="24"/>
                    </a:cubicBezTo>
                    <a:cubicBezTo>
                      <a:pt x="15918" y="0"/>
                      <a:pt x="15941" y="0"/>
                      <a:pt x="15918" y="2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41"/>
              <p:cNvSpPr/>
              <p:nvPr/>
            </p:nvSpPr>
            <p:spPr>
              <a:xfrm>
                <a:off x="7755075" y="2762475"/>
                <a:ext cx="97875" cy="122775"/>
              </a:xfrm>
              <a:custGeom>
                <a:rect b="b" l="l" r="r" t="t"/>
                <a:pathLst>
                  <a:path extrusionOk="0" h="4911" w="3915">
                    <a:moveTo>
                      <a:pt x="48" y="4910"/>
                    </a:moveTo>
                    <a:cubicBezTo>
                      <a:pt x="24" y="4815"/>
                      <a:pt x="0" y="4815"/>
                      <a:pt x="0" y="4792"/>
                    </a:cubicBezTo>
                    <a:cubicBezTo>
                      <a:pt x="261" y="3700"/>
                      <a:pt x="214" y="2586"/>
                      <a:pt x="214" y="1471"/>
                    </a:cubicBezTo>
                    <a:cubicBezTo>
                      <a:pt x="214" y="1210"/>
                      <a:pt x="285" y="949"/>
                      <a:pt x="309" y="712"/>
                    </a:cubicBezTo>
                    <a:cubicBezTo>
                      <a:pt x="451" y="640"/>
                      <a:pt x="570" y="569"/>
                      <a:pt x="664" y="498"/>
                    </a:cubicBezTo>
                    <a:cubicBezTo>
                      <a:pt x="1163" y="142"/>
                      <a:pt x="1779" y="0"/>
                      <a:pt x="2372" y="95"/>
                    </a:cubicBezTo>
                    <a:cubicBezTo>
                      <a:pt x="2633" y="95"/>
                      <a:pt x="2894" y="95"/>
                      <a:pt x="3155" y="95"/>
                    </a:cubicBezTo>
                    <a:cubicBezTo>
                      <a:pt x="3392" y="71"/>
                      <a:pt x="3606" y="237"/>
                      <a:pt x="3677" y="474"/>
                    </a:cubicBezTo>
                    <a:cubicBezTo>
                      <a:pt x="3701" y="569"/>
                      <a:pt x="3748" y="664"/>
                      <a:pt x="3748" y="759"/>
                    </a:cubicBezTo>
                    <a:cubicBezTo>
                      <a:pt x="3819" y="1328"/>
                      <a:pt x="3867" y="1921"/>
                      <a:pt x="3914" y="2491"/>
                    </a:cubicBezTo>
                    <a:cubicBezTo>
                      <a:pt x="3914" y="2633"/>
                      <a:pt x="3867" y="2775"/>
                      <a:pt x="3796" y="2918"/>
                    </a:cubicBezTo>
                    <a:cubicBezTo>
                      <a:pt x="3464" y="3653"/>
                      <a:pt x="2918" y="4246"/>
                      <a:pt x="2206" y="4626"/>
                    </a:cubicBezTo>
                    <a:cubicBezTo>
                      <a:pt x="2040" y="4697"/>
                      <a:pt x="1850" y="4768"/>
                      <a:pt x="1661" y="4792"/>
                    </a:cubicBezTo>
                    <a:cubicBezTo>
                      <a:pt x="1115" y="4887"/>
                      <a:pt x="593" y="4910"/>
                      <a:pt x="48" y="49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41"/>
              <p:cNvSpPr/>
              <p:nvPr/>
            </p:nvSpPr>
            <p:spPr>
              <a:xfrm>
                <a:off x="6765900" y="2874550"/>
                <a:ext cx="99675" cy="112100"/>
              </a:xfrm>
              <a:custGeom>
                <a:rect b="b" l="l" r="r" t="t"/>
                <a:pathLst>
                  <a:path extrusionOk="0" h="4484" w="3987">
                    <a:moveTo>
                      <a:pt x="3986" y="4270"/>
                    </a:moveTo>
                    <a:cubicBezTo>
                      <a:pt x="2966" y="4484"/>
                      <a:pt x="1899" y="4175"/>
                      <a:pt x="1163" y="3440"/>
                    </a:cubicBezTo>
                    <a:cubicBezTo>
                      <a:pt x="879" y="3155"/>
                      <a:pt x="594" y="2870"/>
                      <a:pt x="357" y="2538"/>
                    </a:cubicBezTo>
                    <a:cubicBezTo>
                      <a:pt x="96" y="2183"/>
                      <a:pt x="1" y="1732"/>
                      <a:pt x="120" y="1329"/>
                    </a:cubicBezTo>
                    <a:cubicBezTo>
                      <a:pt x="191" y="1044"/>
                      <a:pt x="262" y="783"/>
                      <a:pt x="357" y="522"/>
                    </a:cubicBezTo>
                    <a:cubicBezTo>
                      <a:pt x="452" y="190"/>
                      <a:pt x="784" y="0"/>
                      <a:pt x="1116" y="24"/>
                    </a:cubicBezTo>
                    <a:cubicBezTo>
                      <a:pt x="1780" y="0"/>
                      <a:pt x="2420" y="261"/>
                      <a:pt x="2895" y="736"/>
                    </a:cubicBezTo>
                    <a:cubicBezTo>
                      <a:pt x="3013" y="878"/>
                      <a:pt x="3108" y="1068"/>
                      <a:pt x="3132" y="1257"/>
                    </a:cubicBezTo>
                    <a:cubicBezTo>
                      <a:pt x="3322" y="1993"/>
                      <a:pt x="3512" y="2752"/>
                      <a:pt x="3725" y="3487"/>
                    </a:cubicBezTo>
                    <a:cubicBezTo>
                      <a:pt x="3796" y="3724"/>
                      <a:pt x="3891" y="3962"/>
                      <a:pt x="3986" y="427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41"/>
              <p:cNvSpPr/>
              <p:nvPr/>
            </p:nvSpPr>
            <p:spPr>
              <a:xfrm>
                <a:off x="8027850" y="3493650"/>
                <a:ext cx="57550" cy="93725"/>
              </a:xfrm>
              <a:custGeom>
                <a:rect b="b" l="l" r="r" t="t"/>
                <a:pathLst>
                  <a:path extrusionOk="0" h="3749" w="2302">
                    <a:moveTo>
                      <a:pt x="1970" y="3749"/>
                    </a:moveTo>
                    <a:cubicBezTo>
                      <a:pt x="1827" y="3630"/>
                      <a:pt x="1685" y="3512"/>
                      <a:pt x="1543" y="3393"/>
                    </a:cubicBezTo>
                    <a:cubicBezTo>
                      <a:pt x="760" y="2444"/>
                      <a:pt x="214" y="1329"/>
                      <a:pt x="1" y="143"/>
                    </a:cubicBezTo>
                    <a:cubicBezTo>
                      <a:pt x="1" y="96"/>
                      <a:pt x="1" y="72"/>
                      <a:pt x="25" y="25"/>
                    </a:cubicBezTo>
                    <a:cubicBezTo>
                      <a:pt x="404" y="1"/>
                      <a:pt x="807" y="1"/>
                      <a:pt x="1211" y="25"/>
                    </a:cubicBezTo>
                    <a:cubicBezTo>
                      <a:pt x="1566" y="72"/>
                      <a:pt x="1899" y="309"/>
                      <a:pt x="2041" y="641"/>
                    </a:cubicBezTo>
                    <a:cubicBezTo>
                      <a:pt x="2159" y="879"/>
                      <a:pt x="2231" y="1116"/>
                      <a:pt x="2254" y="1377"/>
                    </a:cubicBezTo>
                    <a:cubicBezTo>
                      <a:pt x="2302" y="1899"/>
                      <a:pt x="2302" y="2420"/>
                      <a:pt x="2278" y="2919"/>
                    </a:cubicBezTo>
                    <a:cubicBezTo>
                      <a:pt x="2278" y="3227"/>
                      <a:pt x="2183" y="3512"/>
                      <a:pt x="1970" y="374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41"/>
              <p:cNvSpPr/>
              <p:nvPr/>
            </p:nvSpPr>
            <p:spPr>
              <a:xfrm>
                <a:off x="7379675" y="3967475"/>
                <a:ext cx="89575" cy="67050"/>
              </a:xfrm>
              <a:custGeom>
                <a:rect b="b" l="l" r="r" t="t"/>
                <a:pathLst>
                  <a:path extrusionOk="0" h="2682" w="3583">
                    <a:moveTo>
                      <a:pt x="3583" y="262"/>
                    </a:moveTo>
                    <a:cubicBezTo>
                      <a:pt x="3203" y="1068"/>
                      <a:pt x="2587" y="1756"/>
                      <a:pt x="1828" y="2207"/>
                    </a:cubicBezTo>
                    <a:cubicBezTo>
                      <a:pt x="1282" y="2563"/>
                      <a:pt x="618" y="2681"/>
                      <a:pt x="1" y="2539"/>
                    </a:cubicBezTo>
                    <a:cubicBezTo>
                      <a:pt x="1" y="2444"/>
                      <a:pt x="25" y="2349"/>
                      <a:pt x="72" y="2254"/>
                    </a:cubicBezTo>
                    <a:cubicBezTo>
                      <a:pt x="570" y="1400"/>
                      <a:pt x="1306" y="689"/>
                      <a:pt x="2183" y="238"/>
                    </a:cubicBezTo>
                    <a:cubicBezTo>
                      <a:pt x="2634" y="1"/>
                      <a:pt x="2895" y="25"/>
                      <a:pt x="3583" y="26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6" name="Google Shape;586;p41"/>
              <p:cNvSpPr/>
              <p:nvPr/>
            </p:nvSpPr>
            <p:spPr>
              <a:xfrm>
                <a:off x="6824025" y="2284500"/>
                <a:ext cx="969625" cy="453075"/>
              </a:xfrm>
              <a:custGeom>
                <a:rect b="b" l="l" r="r" t="t"/>
                <a:pathLst>
                  <a:path extrusionOk="0" h="18123" w="38785">
                    <a:moveTo>
                      <a:pt x="9797" y="4483"/>
                    </a:moveTo>
                    <a:cubicBezTo>
                      <a:pt x="9726" y="3629"/>
                      <a:pt x="10106" y="3036"/>
                      <a:pt x="10556" y="2467"/>
                    </a:cubicBezTo>
                    <a:cubicBezTo>
                      <a:pt x="10865" y="2064"/>
                      <a:pt x="11244" y="1708"/>
                      <a:pt x="11600" y="1328"/>
                    </a:cubicBezTo>
                    <a:cubicBezTo>
                      <a:pt x="12644" y="214"/>
                      <a:pt x="13948" y="0"/>
                      <a:pt x="15372" y="474"/>
                    </a:cubicBezTo>
                    <a:cubicBezTo>
                      <a:pt x="15822" y="593"/>
                      <a:pt x="16249" y="807"/>
                      <a:pt x="16605" y="1115"/>
                    </a:cubicBezTo>
                    <a:cubicBezTo>
                      <a:pt x="16866" y="1305"/>
                      <a:pt x="17056" y="1566"/>
                      <a:pt x="17198" y="1850"/>
                    </a:cubicBezTo>
                    <a:cubicBezTo>
                      <a:pt x="17151" y="1993"/>
                      <a:pt x="17080" y="2182"/>
                      <a:pt x="17008" y="2348"/>
                    </a:cubicBezTo>
                    <a:cubicBezTo>
                      <a:pt x="16653" y="3179"/>
                      <a:pt x="16629" y="4127"/>
                      <a:pt x="16914" y="4981"/>
                    </a:cubicBezTo>
                    <a:cubicBezTo>
                      <a:pt x="16985" y="5290"/>
                      <a:pt x="17174" y="5527"/>
                      <a:pt x="17435" y="5693"/>
                    </a:cubicBezTo>
                    <a:cubicBezTo>
                      <a:pt x="17934" y="5954"/>
                      <a:pt x="18574" y="5693"/>
                      <a:pt x="18716" y="5124"/>
                    </a:cubicBezTo>
                    <a:cubicBezTo>
                      <a:pt x="18811" y="4887"/>
                      <a:pt x="18859" y="4626"/>
                      <a:pt x="18859" y="4388"/>
                    </a:cubicBezTo>
                    <a:cubicBezTo>
                      <a:pt x="18882" y="3772"/>
                      <a:pt x="18811" y="3179"/>
                      <a:pt x="18645" y="2609"/>
                    </a:cubicBezTo>
                    <a:cubicBezTo>
                      <a:pt x="18598" y="2443"/>
                      <a:pt x="18550" y="2277"/>
                      <a:pt x="18503" y="2087"/>
                    </a:cubicBezTo>
                    <a:cubicBezTo>
                      <a:pt x="18645" y="1921"/>
                      <a:pt x="18787" y="1755"/>
                      <a:pt x="18954" y="1637"/>
                    </a:cubicBezTo>
                    <a:cubicBezTo>
                      <a:pt x="19641" y="1020"/>
                      <a:pt x="20448" y="593"/>
                      <a:pt x="21326" y="380"/>
                    </a:cubicBezTo>
                    <a:cubicBezTo>
                      <a:pt x="21658" y="285"/>
                      <a:pt x="22014" y="261"/>
                      <a:pt x="22346" y="237"/>
                    </a:cubicBezTo>
                    <a:cubicBezTo>
                      <a:pt x="23152" y="237"/>
                      <a:pt x="23982" y="190"/>
                      <a:pt x="24765" y="522"/>
                    </a:cubicBezTo>
                    <a:cubicBezTo>
                      <a:pt x="25240" y="712"/>
                      <a:pt x="25714" y="925"/>
                      <a:pt x="26165" y="1139"/>
                    </a:cubicBezTo>
                    <a:cubicBezTo>
                      <a:pt x="26307" y="1186"/>
                      <a:pt x="26426" y="1281"/>
                      <a:pt x="26568" y="1352"/>
                    </a:cubicBezTo>
                    <a:cubicBezTo>
                      <a:pt x="26947" y="1494"/>
                      <a:pt x="27256" y="1803"/>
                      <a:pt x="27469" y="2159"/>
                    </a:cubicBezTo>
                    <a:cubicBezTo>
                      <a:pt x="27398" y="2301"/>
                      <a:pt x="27351" y="2443"/>
                      <a:pt x="27280" y="2562"/>
                    </a:cubicBezTo>
                    <a:cubicBezTo>
                      <a:pt x="26995" y="2965"/>
                      <a:pt x="26853" y="3416"/>
                      <a:pt x="26805" y="3890"/>
                    </a:cubicBezTo>
                    <a:cubicBezTo>
                      <a:pt x="26687" y="4531"/>
                      <a:pt x="26876" y="5219"/>
                      <a:pt x="27374" y="5669"/>
                    </a:cubicBezTo>
                    <a:cubicBezTo>
                      <a:pt x="27588" y="5883"/>
                      <a:pt x="27873" y="6001"/>
                      <a:pt x="28181" y="5978"/>
                    </a:cubicBezTo>
                    <a:cubicBezTo>
                      <a:pt x="28727" y="5954"/>
                      <a:pt x="29153" y="5527"/>
                      <a:pt x="29153" y="4981"/>
                    </a:cubicBezTo>
                    <a:cubicBezTo>
                      <a:pt x="29201" y="4341"/>
                      <a:pt x="29153" y="3700"/>
                      <a:pt x="28987" y="3060"/>
                    </a:cubicBezTo>
                    <a:cubicBezTo>
                      <a:pt x="28916" y="2870"/>
                      <a:pt x="28869" y="2657"/>
                      <a:pt x="28821" y="2443"/>
                    </a:cubicBezTo>
                    <a:cubicBezTo>
                      <a:pt x="29106" y="1993"/>
                      <a:pt x="29557" y="1684"/>
                      <a:pt x="30102" y="1566"/>
                    </a:cubicBezTo>
                    <a:cubicBezTo>
                      <a:pt x="30672" y="1471"/>
                      <a:pt x="31241" y="1447"/>
                      <a:pt x="31834" y="1494"/>
                    </a:cubicBezTo>
                    <a:cubicBezTo>
                      <a:pt x="32119" y="1494"/>
                      <a:pt x="32427" y="1542"/>
                      <a:pt x="32712" y="1566"/>
                    </a:cubicBezTo>
                    <a:cubicBezTo>
                      <a:pt x="33257" y="1566"/>
                      <a:pt x="33779" y="1779"/>
                      <a:pt x="34182" y="2159"/>
                    </a:cubicBezTo>
                    <a:cubicBezTo>
                      <a:pt x="34325" y="2277"/>
                      <a:pt x="34467" y="2396"/>
                      <a:pt x="34609" y="2514"/>
                    </a:cubicBezTo>
                    <a:cubicBezTo>
                      <a:pt x="35013" y="2847"/>
                      <a:pt x="35297" y="3321"/>
                      <a:pt x="35368" y="3843"/>
                    </a:cubicBezTo>
                    <a:cubicBezTo>
                      <a:pt x="35511" y="4673"/>
                      <a:pt x="35511" y="5551"/>
                      <a:pt x="35416" y="6405"/>
                    </a:cubicBezTo>
                    <a:cubicBezTo>
                      <a:pt x="35416" y="6927"/>
                      <a:pt x="35321" y="7472"/>
                      <a:pt x="35131" y="7970"/>
                    </a:cubicBezTo>
                    <a:cubicBezTo>
                      <a:pt x="35036" y="8184"/>
                      <a:pt x="34941" y="8397"/>
                      <a:pt x="34870" y="8587"/>
                    </a:cubicBezTo>
                    <a:cubicBezTo>
                      <a:pt x="34657" y="8658"/>
                      <a:pt x="34419" y="8682"/>
                      <a:pt x="34182" y="8634"/>
                    </a:cubicBezTo>
                    <a:cubicBezTo>
                      <a:pt x="33993" y="8587"/>
                      <a:pt x="33779" y="8658"/>
                      <a:pt x="33589" y="8777"/>
                    </a:cubicBezTo>
                    <a:cubicBezTo>
                      <a:pt x="33518" y="8848"/>
                      <a:pt x="33423" y="8895"/>
                      <a:pt x="33328" y="8943"/>
                    </a:cubicBezTo>
                    <a:cubicBezTo>
                      <a:pt x="33139" y="9038"/>
                      <a:pt x="32925" y="9085"/>
                      <a:pt x="32830" y="9322"/>
                    </a:cubicBezTo>
                    <a:cubicBezTo>
                      <a:pt x="32688" y="9631"/>
                      <a:pt x="32617" y="9963"/>
                      <a:pt x="32688" y="10319"/>
                    </a:cubicBezTo>
                    <a:cubicBezTo>
                      <a:pt x="32712" y="10461"/>
                      <a:pt x="32830" y="10580"/>
                      <a:pt x="32973" y="10627"/>
                    </a:cubicBezTo>
                    <a:cubicBezTo>
                      <a:pt x="33494" y="10840"/>
                      <a:pt x="34087" y="10793"/>
                      <a:pt x="34586" y="10532"/>
                    </a:cubicBezTo>
                    <a:cubicBezTo>
                      <a:pt x="34799" y="10437"/>
                      <a:pt x="34989" y="10295"/>
                      <a:pt x="35202" y="10153"/>
                    </a:cubicBezTo>
                    <a:cubicBezTo>
                      <a:pt x="35653" y="10342"/>
                      <a:pt x="36056" y="10627"/>
                      <a:pt x="36412" y="10983"/>
                    </a:cubicBezTo>
                    <a:cubicBezTo>
                      <a:pt x="36673" y="11196"/>
                      <a:pt x="36958" y="11386"/>
                      <a:pt x="37242" y="11576"/>
                    </a:cubicBezTo>
                    <a:cubicBezTo>
                      <a:pt x="37835" y="11955"/>
                      <a:pt x="38310" y="12525"/>
                      <a:pt x="38547" y="13189"/>
                    </a:cubicBezTo>
                    <a:cubicBezTo>
                      <a:pt x="38784" y="13711"/>
                      <a:pt x="38547" y="14327"/>
                      <a:pt x="38025" y="14541"/>
                    </a:cubicBezTo>
                    <a:cubicBezTo>
                      <a:pt x="37835" y="14636"/>
                      <a:pt x="37669" y="14754"/>
                      <a:pt x="37503" y="14897"/>
                    </a:cubicBezTo>
                    <a:cubicBezTo>
                      <a:pt x="37313" y="15039"/>
                      <a:pt x="37100" y="15158"/>
                      <a:pt x="36886" y="15229"/>
                    </a:cubicBezTo>
                    <a:cubicBezTo>
                      <a:pt x="36578" y="15324"/>
                      <a:pt x="36270" y="15253"/>
                      <a:pt x="36033" y="15063"/>
                    </a:cubicBezTo>
                    <a:cubicBezTo>
                      <a:pt x="35795" y="14897"/>
                      <a:pt x="35582" y="14683"/>
                      <a:pt x="35368" y="14470"/>
                    </a:cubicBezTo>
                    <a:cubicBezTo>
                      <a:pt x="35179" y="14280"/>
                      <a:pt x="34941" y="14161"/>
                      <a:pt x="34704" y="14114"/>
                    </a:cubicBezTo>
                    <a:cubicBezTo>
                      <a:pt x="34348" y="14043"/>
                      <a:pt x="34040" y="14351"/>
                      <a:pt x="34111" y="14683"/>
                    </a:cubicBezTo>
                    <a:cubicBezTo>
                      <a:pt x="34159" y="14944"/>
                      <a:pt x="34230" y="15181"/>
                      <a:pt x="34301" y="15466"/>
                    </a:cubicBezTo>
                    <a:cubicBezTo>
                      <a:pt x="33921" y="16059"/>
                      <a:pt x="33281" y="16439"/>
                      <a:pt x="32569" y="16510"/>
                    </a:cubicBezTo>
                    <a:cubicBezTo>
                      <a:pt x="31620" y="16628"/>
                      <a:pt x="30672" y="16344"/>
                      <a:pt x="29960" y="15727"/>
                    </a:cubicBezTo>
                    <a:cubicBezTo>
                      <a:pt x="30007" y="15585"/>
                      <a:pt x="30079" y="15466"/>
                      <a:pt x="30150" y="15324"/>
                    </a:cubicBezTo>
                    <a:cubicBezTo>
                      <a:pt x="30363" y="14968"/>
                      <a:pt x="30482" y="14565"/>
                      <a:pt x="30482" y="14161"/>
                    </a:cubicBezTo>
                    <a:cubicBezTo>
                      <a:pt x="30529" y="13616"/>
                      <a:pt x="30458" y="13046"/>
                      <a:pt x="30268" y="12525"/>
                    </a:cubicBezTo>
                    <a:cubicBezTo>
                      <a:pt x="30102" y="12098"/>
                      <a:pt x="29723" y="11789"/>
                      <a:pt x="29272" y="11694"/>
                    </a:cubicBezTo>
                    <a:cubicBezTo>
                      <a:pt x="28703" y="11528"/>
                      <a:pt x="28110" y="11884"/>
                      <a:pt x="27991" y="12477"/>
                    </a:cubicBezTo>
                    <a:cubicBezTo>
                      <a:pt x="27801" y="13260"/>
                      <a:pt x="27825" y="14090"/>
                      <a:pt x="28086" y="14873"/>
                    </a:cubicBezTo>
                    <a:cubicBezTo>
                      <a:pt x="28181" y="15134"/>
                      <a:pt x="28276" y="15395"/>
                      <a:pt x="28394" y="15680"/>
                    </a:cubicBezTo>
                    <a:cubicBezTo>
                      <a:pt x="28062" y="16106"/>
                      <a:pt x="27635" y="16462"/>
                      <a:pt x="27161" y="16700"/>
                    </a:cubicBezTo>
                    <a:cubicBezTo>
                      <a:pt x="26663" y="16960"/>
                      <a:pt x="26165" y="17174"/>
                      <a:pt x="25643" y="17364"/>
                    </a:cubicBezTo>
                    <a:cubicBezTo>
                      <a:pt x="25121" y="17601"/>
                      <a:pt x="24528" y="17601"/>
                      <a:pt x="24006" y="17387"/>
                    </a:cubicBezTo>
                    <a:cubicBezTo>
                      <a:pt x="23674" y="17245"/>
                      <a:pt x="23318" y="17150"/>
                      <a:pt x="22962" y="17032"/>
                    </a:cubicBezTo>
                    <a:cubicBezTo>
                      <a:pt x="22630" y="16937"/>
                      <a:pt x="22369" y="16700"/>
                      <a:pt x="22180" y="16415"/>
                    </a:cubicBezTo>
                    <a:cubicBezTo>
                      <a:pt x="21800" y="15727"/>
                      <a:pt x="21539" y="14992"/>
                      <a:pt x="21847" y="14185"/>
                    </a:cubicBezTo>
                    <a:cubicBezTo>
                      <a:pt x="21942" y="13877"/>
                      <a:pt x="21966" y="13568"/>
                      <a:pt x="21919" y="13236"/>
                    </a:cubicBezTo>
                    <a:cubicBezTo>
                      <a:pt x="21895" y="13046"/>
                      <a:pt x="21824" y="12880"/>
                      <a:pt x="21705" y="12714"/>
                    </a:cubicBezTo>
                    <a:cubicBezTo>
                      <a:pt x="21515" y="12453"/>
                      <a:pt x="21136" y="12430"/>
                      <a:pt x="20922" y="12667"/>
                    </a:cubicBezTo>
                    <a:cubicBezTo>
                      <a:pt x="20709" y="12833"/>
                      <a:pt x="20590" y="13070"/>
                      <a:pt x="20567" y="13331"/>
                    </a:cubicBezTo>
                    <a:cubicBezTo>
                      <a:pt x="20567" y="13473"/>
                      <a:pt x="20543" y="13640"/>
                      <a:pt x="20543" y="13782"/>
                    </a:cubicBezTo>
                    <a:cubicBezTo>
                      <a:pt x="20495" y="15727"/>
                      <a:pt x="19214" y="17435"/>
                      <a:pt x="17341" y="17980"/>
                    </a:cubicBezTo>
                    <a:cubicBezTo>
                      <a:pt x="16819" y="18123"/>
                      <a:pt x="16273" y="18123"/>
                      <a:pt x="15751" y="18004"/>
                    </a:cubicBezTo>
                    <a:cubicBezTo>
                      <a:pt x="15229" y="17909"/>
                      <a:pt x="14755" y="17743"/>
                      <a:pt x="14281" y="17530"/>
                    </a:cubicBezTo>
                    <a:cubicBezTo>
                      <a:pt x="13332" y="17055"/>
                      <a:pt x="12810" y="16225"/>
                      <a:pt x="12478" y="15276"/>
                    </a:cubicBezTo>
                    <a:cubicBezTo>
                      <a:pt x="12359" y="14897"/>
                      <a:pt x="12407" y="14493"/>
                      <a:pt x="12620" y="14161"/>
                    </a:cubicBezTo>
                    <a:cubicBezTo>
                      <a:pt x="12857" y="13758"/>
                      <a:pt x="12976" y="13284"/>
                      <a:pt x="12952" y="12809"/>
                    </a:cubicBezTo>
                    <a:cubicBezTo>
                      <a:pt x="12952" y="12667"/>
                      <a:pt x="12928" y="12548"/>
                      <a:pt x="12905" y="12406"/>
                    </a:cubicBezTo>
                    <a:cubicBezTo>
                      <a:pt x="12857" y="12169"/>
                      <a:pt x="12644" y="12003"/>
                      <a:pt x="12407" y="11979"/>
                    </a:cubicBezTo>
                    <a:cubicBezTo>
                      <a:pt x="12169" y="11932"/>
                      <a:pt x="11932" y="12050"/>
                      <a:pt x="11814" y="12264"/>
                    </a:cubicBezTo>
                    <a:cubicBezTo>
                      <a:pt x="11576" y="12738"/>
                      <a:pt x="11410" y="13213"/>
                      <a:pt x="11315" y="13734"/>
                    </a:cubicBezTo>
                    <a:cubicBezTo>
                      <a:pt x="11244" y="14327"/>
                      <a:pt x="10841" y="14849"/>
                      <a:pt x="10272" y="15086"/>
                    </a:cubicBezTo>
                    <a:cubicBezTo>
                      <a:pt x="9750" y="15347"/>
                      <a:pt x="9275" y="15656"/>
                      <a:pt x="8754" y="15940"/>
                    </a:cubicBezTo>
                    <a:cubicBezTo>
                      <a:pt x="7995" y="16344"/>
                      <a:pt x="7141" y="16557"/>
                      <a:pt x="6287" y="16557"/>
                    </a:cubicBezTo>
                    <a:cubicBezTo>
                      <a:pt x="5741" y="16557"/>
                      <a:pt x="5219" y="16557"/>
                      <a:pt x="4674" y="16510"/>
                    </a:cubicBezTo>
                    <a:cubicBezTo>
                      <a:pt x="4508" y="16510"/>
                      <a:pt x="4342" y="16462"/>
                      <a:pt x="4175" y="16415"/>
                    </a:cubicBezTo>
                    <a:cubicBezTo>
                      <a:pt x="3535" y="16225"/>
                      <a:pt x="3393" y="16083"/>
                      <a:pt x="3488" y="15395"/>
                    </a:cubicBezTo>
                    <a:cubicBezTo>
                      <a:pt x="3511" y="15134"/>
                      <a:pt x="3606" y="14873"/>
                      <a:pt x="3725" y="14612"/>
                    </a:cubicBezTo>
                    <a:cubicBezTo>
                      <a:pt x="4199" y="13640"/>
                      <a:pt x="4840" y="12738"/>
                      <a:pt x="5599" y="11932"/>
                    </a:cubicBezTo>
                    <a:cubicBezTo>
                      <a:pt x="5765" y="11766"/>
                      <a:pt x="5978" y="11647"/>
                      <a:pt x="6215" y="11600"/>
                    </a:cubicBezTo>
                    <a:cubicBezTo>
                      <a:pt x="6619" y="11505"/>
                      <a:pt x="7022" y="11362"/>
                      <a:pt x="7425" y="11244"/>
                    </a:cubicBezTo>
                    <a:cubicBezTo>
                      <a:pt x="7781" y="11125"/>
                      <a:pt x="8089" y="10912"/>
                      <a:pt x="8327" y="10627"/>
                    </a:cubicBezTo>
                    <a:cubicBezTo>
                      <a:pt x="8659" y="10295"/>
                      <a:pt x="8493" y="9726"/>
                      <a:pt x="8018" y="9631"/>
                    </a:cubicBezTo>
                    <a:cubicBezTo>
                      <a:pt x="7923" y="9583"/>
                      <a:pt x="7828" y="9560"/>
                      <a:pt x="7710" y="9583"/>
                    </a:cubicBezTo>
                    <a:cubicBezTo>
                      <a:pt x="7188" y="9583"/>
                      <a:pt x="6690" y="9726"/>
                      <a:pt x="6239" y="9987"/>
                    </a:cubicBezTo>
                    <a:cubicBezTo>
                      <a:pt x="6026" y="10129"/>
                      <a:pt x="5788" y="10247"/>
                      <a:pt x="5599" y="10413"/>
                    </a:cubicBezTo>
                    <a:cubicBezTo>
                      <a:pt x="5433" y="10532"/>
                      <a:pt x="5219" y="10603"/>
                      <a:pt x="5006" y="10627"/>
                    </a:cubicBezTo>
                    <a:cubicBezTo>
                      <a:pt x="3393" y="10769"/>
                      <a:pt x="1803" y="10319"/>
                      <a:pt x="522" y="9370"/>
                    </a:cubicBezTo>
                    <a:lnTo>
                      <a:pt x="309" y="9204"/>
                    </a:lnTo>
                    <a:cubicBezTo>
                      <a:pt x="119" y="9085"/>
                      <a:pt x="24" y="8872"/>
                      <a:pt x="48" y="8658"/>
                    </a:cubicBezTo>
                    <a:cubicBezTo>
                      <a:pt x="72" y="8421"/>
                      <a:pt x="72" y="8184"/>
                      <a:pt x="48" y="7947"/>
                    </a:cubicBezTo>
                    <a:cubicBezTo>
                      <a:pt x="1" y="7614"/>
                      <a:pt x="119" y="7282"/>
                      <a:pt x="356" y="7069"/>
                    </a:cubicBezTo>
                    <a:cubicBezTo>
                      <a:pt x="783" y="6523"/>
                      <a:pt x="1305" y="6120"/>
                      <a:pt x="1898" y="5812"/>
                    </a:cubicBezTo>
                    <a:cubicBezTo>
                      <a:pt x="2112" y="5740"/>
                      <a:pt x="2325" y="5622"/>
                      <a:pt x="2539" y="5503"/>
                    </a:cubicBezTo>
                    <a:cubicBezTo>
                      <a:pt x="3440" y="4981"/>
                      <a:pt x="4460" y="4744"/>
                      <a:pt x="5504" y="4792"/>
                    </a:cubicBezTo>
                    <a:lnTo>
                      <a:pt x="7425" y="4792"/>
                    </a:lnTo>
                    <a:cubicBezTo>
                      <a:pt x="7662" y="4815"/>
                      <a:pt x="7900" y="4839"/>
                      <a:pt x="8137" y="4910"/>
                    </a:cubicBezTo>
                    <a:cubicBezTo>
                      <a:pt x="8374" y="4958"/>
                      <a:pt x="8588" y="5147"/>
                      <a:pt x="8682" y="5408"/>
                    </a:cubicBezTo>
                    <a:cubicBezTo>
                      <a:pt x="8706" y="5480"/>
                      <a:pt x="8754" y="5551"/>
                      <a:pt x="8801" y="5622"/>
                    </a:cubicBezTo>
                    <a:cubicBezTo>
                      <a:pt x="8872" y="5764"/>
                      <a:pt x="9062" y="5788"/>
                      <a:pt x="9181" y="5669"/>
                    </a:cubicBezTo>
                    <a:cubicBezTo>
                      <a:pt x="9299" y="5527"/>
                      <a:pt x="9489" y="5456"/>
                      <a:pt x="9679" y="5503"/>
                    </a:cubicBezTo>
                    <a:cubicBezTo>
                      <a:pt x="9750" y="5503"/>
                      <a:pt x="9797" y="5480"/>
                      <a:pt x="9868" y="5456"/>
                    </a:cubicBezTo>
                    <a:cubicBezTo>
                      <a:pt x="10295" y="5313"/>
                      <a:pt x="10367" y="5005"/>
                      <a:pt x="10058" y="4673"/>
                    </a:cubicBezTo>
                    <a:cubicBezTo>
                      <a:pt x="9987" y="4602"/>
                      <a:pt x="9892" y="4554"/>
                      <a:pt x="9797" y="448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Google Shape;587;p41"/>
              <p:cNvSpPr/>
              <p:nvPr/>
            </p:nvSpPr>
            <p:spPr>
              <a:xfrm>
                <a:off x="7548700" y="2608875"/>
                <a:ext cx="8325" cy="29675"/>
              </a:xfrm>
              <a:custGeom>
                <a:rect b="b" l="l" r="r" t="t"/>
                <a:pathLst>
                  <a:path extrusionOk="0" h="1187" w="333">
                    <a:moveTo>
                      <a:pt x="190" y="1186"/>
                    </a:moveTo>
                    <a:cubicBezTo>
                      <a:pt x="48" y="831"/>
                      <a:pt x="0" y="404"/>
                      <a:pt x="72" y="0"/>
                    </a:cubicBezTo>
                    <a:cubicBezTo>
                      <a:pt x="166" y="119"/>
                      <a:pt x="238" y="166"/>
                      <a:pt x="261" y="214"/>
                    </a:cubicBezTo>
                    <a:cubicBezTo>
                      <a:pt x="333" y="546"/>
                      <a:pt x="309" y="878"/>
                      <a:pt x="190" y="1186"/>
                    </a:cubicBezTo>
                    <a:close/>
                  </a:path>
                </a:pathLst>
              </a:custGeom>
              <a:solidFill>
                <a:srgbClr val="6D6D2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41"/>
              <p:cNvSpPr/>
              <p:nvPr/>
            </p:nvSpPr>
            <p:spPr>
              <a:xfrm>
                <a:off x="6914175" y="2888175"/>
                <a:ext cx="193350" cy="188025"/>
              </a:xfrm>
              <a:custGeom>
                <a:rect b="b" l="l" r="r" t="t"/>
                <a:pathLst>
                  <a:path extrusionOk="0" h="7521" w="7734">
                    <a:moveTo>
                      <a:pt x="7520" y="3369"/>
                    </a:moveTo>
                    <a:cubicBezTo>
                      <a:pt x="7733" y="1590"/>
                      <a:pt x="6239" y="214"/>
                      <a:pt x="4507" y="72"/>
                    </a:cubicBezTo>
                    <a:cubicBezTo>
                      <a:pt x="3867" y="1"/>
                      <a:pt x="3202" y="167"/>
                      <a:pt x="2681" y="546"/>
                    </a:cubicBezTo>
                    <a:cubicBezTo>
                      <a:pt x="2159" y="784"/>
                      <a:pt x="1732" y="1211"/>
                      <a:pt x="1471" y="1732"/>
                    </a:cubicBezTo>
                    <a:cubicBezTo>
                      <a:pt x="688" y="2017"/>
                      <a:pt x="95" y="2468"/>
                      <a:pt x="48" y="3535"/>
                    </a:cubicBezTo>
                    <a:cubicBezTo>
                      <a:pt x="0" y="4792"/>
                      <a:pt x="736" y="5718"/>
                      <a:pt x="1708" y="6382"/>
                    </a:cubicBezTo>
                    <a:cubicBezTo>
                      <a:pt x="3369" y="7520"/>
                      <a:pt x="6239" y="7070"/>
                      <a:pt x="7211" y="5243"/>
                    </a:cubicBezTo>
                    <a:cubicBezTo>
                      <a:pt x="7520" y="4674"/>
                      <a:pt x="7638" y="4010"/>
                      <a:pt x="7520" y="336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41"/>
              <p:cNvSpPr/>
              <p:nvPr/>
            </p:nvSpPr>
            <p:spPr>
              <a:xfrm>
                <a:off x="7525575" y="2795075"/>
                <a:ext cx="177325" cy="184450"/>
              </a:xfrm>
              <a:custGeom>
                <a:rect b="b" l="l" r="r" t="t"/>
                <a:pathLst>
                  <a:path extrusionOk="0" h="7378" w="7093">
                    <a:moveTo>
                      <a:pt x="6784" y="3037"/>
                    </a:moveTo>
                    <a:cubicBezTo>
                      <a:pt x="6595" y="2420"/>
                      <a:pt x="6168" y="1898"/>
                      <a:pt x="5575" y="1637"/>
                    </a:cubicBezTo>
                    <a:cubicBezTo>
                      <a:pt x="4863" y="475"/>
                      <a:pt x="3416" y="1"/>
                      <a:pt x="2135" y="475"/>
                    </a:cubicBezTo>
                    <a:cubicBezTo>
                      <a:pt x="854" y="1021"/>
                      <a:pt x="261" y="2064"/>
                      <a:pt x="95" y="3416"/>
                    </a:cubicBezTo>
                    <a:cubicBezTo>
                      <a:pt x="0" y="4484"/>
                      <a:pt x="380" y="5528"/>
                      <a:pt x="1163" y="6287"/>
                    </a:cubicBezTo>
                    <a:cubicBezTo>
                      <a:pt x="2278" y="7354"/>
                      <a:pt x="3843" y="7378"/>
                      <a:pt x="5195" y="6809"/>
                    </a:cubicBezTo>
                    <a:cubicBezTo>
                      <a:pt x="6642" y="6192"/>
                      <a:pt x="7093" y="4436"/>
                      <a:pt x="6784" y="303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41"/>
              <p:cNvSpPr/>
              <p:nvPr/>
            </p:nvSpPr>
            <p:spPr>
              <a:xfrm>
                <a:off x="6658575" y="2261350"/>
                <a:ext cx="1458850" cy="1801625"/>
              </a:xfrm>
              <a:custGeom>
                <a:rect b="b" l="l" r="r" t="t"/>
                <a:pathLst>
                  <a:path extrusionOk="0" h="72065" w="58354">
                    <a:moveTo>
                      <a:pt x="47015" y="53325"/>
                    </a:moveTo>
                    <a:cubicBezTo>
                      <a:pt x="47537" y="53847"/>
                      <a:pt x="48225" y="54227"/>
                      <a:pt x="48960" y="54417"/>
                    </a:cubicBezTo>
                    <a:cubicBezTo>
                      <a:pt x="49364" y="54488"/>
                      <a:pt x="49767" y="54511"/>
                      <a:pt x="50170" y="54511"/>
                    </a:cubicBezTo>
                    <a:cubicBezTo>
                      <a:pt x="50431" y="54488"/>
                      <a:pt x="50692" y="54369"/>
                      <a:pt x="50834" y="54132"/>
                    </a:cubicBezTo>
                    <a:cubicBezTo>
                      <a:pt x="51095" y="53800"/>
                      <a:pt x="51309" y="53420"/>
                      <a:pt x="51475" y="53041"/>
                    </a:cubicBezTo>
                    <a:cubicBezTo>
                      <a:pt x="51807" y="52211"/>
                      <a:pt x="52139" y="51357"/>
                      <a:pt x="52495" y="50526"/>
                    </a:cubicBezTo>
                    <a:cubicBezTo>
                      <a:pt x="52708" y="49981"/>
                      <a:pt x="52945" y="49411"/>
                      <a:pt x="53206" y="48866"/>
                    </a:cubicBezTo>
                    <a:cubicBezTo>
                      <a:pt x="53349" y="48486"/>
                      <a:pt x="53728" y="48225"/>
                      <a:pt x="54155" y="48202"/>
                    </a:cubicBezTo>
                    <a:cubicBezTo>
                      <a:pt x="54772" y="48154"/>
                      <a:pt x="55389" y="48131"/>
                      <a:pt x="56005" y="48154"/>
                    </a:cubicBezTo>
                    <a:cubicBezTo>
                      <a:pt x="56954" y="48202"/>
                      <a:pt x="57761" y="48842"/>
                      <a:pt x="57998" y="49744"/>
                    </a:cubicBezTo>
                    <a:cubicBezTo>
                      <a:pt x="58330" y="50835"/>
                      <a:pt x="58354" y="52021"/>
                      <a:pt x="58045" y="53112"/>
                    </a:cubicBezTo>
                    <a:cubicBezTo>
                      <a:pt x="57998" y="53231"/>
                      <a:pt x="57950" y="53349"/>
                      <a:pt x="57879" y="53468"/>
                    </a:cubicBezTo>
                    <a:cubicBezTo>
                      <a:pt x="57500" y="54203"/>
                      <a:pt x="56527" y="54393"/>
                      <a:pt x="55887" y="53871"/>
                    </a:cubicBezTo>
                    <a:cubicBezTo>
                      <a:pt x="55744" y="53752"/>
                      <a:pt x="55602" y="53610"/>
                      <a:pt x="55460" y="53468"/>
                    </a:cubicBezTo>
                    <a:cubicBezTo>
                      <a:pt x="55009" y="52946"/>
                      <a:pt x="54630" y="52377"/>
                      <a:pt x="54345" y="51760"/>
                    </a:cubicBezTo>
                    <a:cubicBezTo>
                      <a:pt x="54155" y="51333"/>
                      <a:pt x="53965" y="50930"/>
                      <a:pt x="53776" y="50479"/>
                    </a:cubicBezTo>
                    <a:cubicBezTo>
                      <a:pt x="53704" y="50621"/>
                      <a:pt x="53633" y="50740"/>
                      <a:pt x="53562" y="50858"/>
                    </a:cubicBezTo>
                    <a:cubicBezTo>
                      <a:pt x="53230" y="51712"/>
                      <a:pt x="52898" y="52566"/>
                      <a:pt x="52542" y="53420"/>
                    </a:cubicBezTo>
                    <a:cubicBezTo>
                      <a:pt x="52352" y="53895"/>
                      <a:pt x="52091" y="54345"/>
                      <a:pt x="51783" y="54749"/>
                    </a:cubicBezTo>
                    <a:cubicBezTo>
                      <a:pt x="51356" y="55365"/>
                      <a:pt x="50621" y="55721"/>
                      <a:pt x="49885" y="55650"/>
                    </a:cubicBezTo>
                    <a:cubicBezTo>
                      <a:pt x="48723" y="55626"/>
                      <a:pt x="47584" y="55199"/>
                      <a:pt x="46683" y="54464"/>
                    </a:cubicBezTo>
                    <a:cubicBezTo>
                      <a:pt x="46564" y="54345"/>
                      <a:pt x="46422" y="54250"/>
                      <a:pt x="46280" y="54132"/>
                    </a:cubicBezTo>
                    <a:cubicBezTo>
                      <a:pt x="45971" y="54298"/>
                      <a:pt x="45687" y="54488"/>
                      <a:pt x="45450" y="54725"/>
                    </a:cubicBezTo>
                    <a:cubicBezTo>
                      <a:pt x="45023" y="55081"/>
                      <a:pt x="44548" y="55318"/>
                      <a:pt x="44003" y="55413"/>
                    </a:cubicBezTo>
                    <a:cubicBezTo>
                      <a:pt x="43125" y="55531"/>
                      <a:pt x="42247" y="55531"/>
                      <a:pt x="41370" y="55389"/>
                    </a:cubicBezTo>
                    <a:cubicBezTo>
                      <a:pt x="40373" y="55176"/>
                      <a:pt x="39496" y="54535"/>
                      <a:pt x="38998" y="53657"/>
                    </a:cubicBezTo>
                    <a:cubicBezTo>
                      <a:pt x="38855" y="53397"/>
                      <a:pt x="38713" y="53136"/>
                      <a:pt x="38547" y="52875"/>
                    </a:cubicBezTo>
                    <a:cubicBezTo>
                      <a:pt x="38001" y="52780"/>
                      <a:pt x="37503" y="52946"/>
                      <a:pt x="37005" y="53017"/>
                    </a:cubicBezTo>
                    <a:cubicBezTo>
                      <a:pt x="36507" y="53088"/>
                      <a:pt x="36032" y="53136"/>
                      <a:pt x="35511" y="53207"/>
                    </a:cubicBezTo>
                    <a:cubicBezTo>
                      <a:pt x="35463" y="53373"/>
                      <a:pt x="35439" y="53539"/>
                      <a:pt x="35416" y="53729"/>
                    </a:cubicBezTo>
                    <a:cubicBezTo>
                      <a:pt x="35392" y="54179"/>
                      <a:pt x="35416" y="54654"/>
                      <a:pt x="35392" y="55128"/>
                    </a:cubicBezTo>
                    <a:cubicBezTo>
                      <a:pt x="35345" y="55603"/>
                      <a:pt x="35321" y="56172"/>
                      <a:pt x="35273" y="56670"/>
                    </a:cubicBezTo>
                    <a:cubicBezTo>
                      <a:pt x="35202" y="57239"/>
                      <a:pt x="35036" y="57761"/>
                      <a:pt x="34751" y="58259"/>
                    </a:cubicBezTo>
                    <a:cubicBezTo>
                      <a:pt x="34396" y="58829"/>
                      <a:pt x="33850" y="59256"/>
                      <a:pt x="33210" y="59469"/>
                    </a:cubicBezTo>
                    <a:cubicBezTo>
                      <a:pt x="32285" y="59825"/>
                      <a:pt x="31265" y="59991"/>
                      <a:pt x="30245" y="59967"/>
                    </a:cubicBezTo>
                    <a:lnTo>
                      <a:pt x="29153" y="59991"/>
                    </a:lnTo>
                    <a:cubicBezTo>
                      <a:pt x="28987" y="60347"/>
                      <a:pt x="28821" y="60655"/>
                      <a:pt x="28703" y="61011"/>
                    </a:cubicBezTo>
                    <a:cubicBezTo>
                      <a:pt x="28299" y="62197"/>
                      <a:pt x="27778" y="63312"/>
                      <a:pt x="27113" y="64379"/>
                    </a:cubicBezTo>
                    <a:cubicBezTo>
                      <a:pt x="26947" y="64569"/>
                      <a:pt x="26876" y="64806"/>
                      <a:pt x="26876" y="65043"/>
                    </a:cubicBezTo>
                    <a:cubicBezTo>
                      <a:pt x="26995" y="65233"/>
                      <a:pt x="27185" y="65376"/>
                      <a:pt x="27398" y="65470"/>
                    </a:cubicBezTo>
                    <a:cubicBezTo>
                      <a:pt x="28394" y="65992"/>
                      <a:pt x="29462" y="66443"/>
                      <a:pt x="30553" y="66775"/>
                    </a:cubicBezTo>
                    <a:cubicBezTo>
                      <a:pt x="31288" y="66989"/>
                      <a:pt x="32024" y="67250"/>
                      <a:pt x="32806" y="67510"/>
                    </a:cubicBezTo>
                    <a:cubicBezTo>
                      <a:pt x="32878" y="67439"/>
                      <a:pt x="32972" y="67392"/>
                      <a:pt x="33044" y="67344"/>
                    </a:cubicBezTo>
                    <a:cubicBezTo>
                      <a:pt x="33257" y="67202"/>
                      <a:pt x="33542" y="67250"/>
                      <a:pt x="33660" y="67463"/>
                    </a:cubicBezTo>
                    <a:cubicBezTo>
                      <a:pt x="33826" y="67677"/>
                      <a:pt x="33874" y="67937"/>
                      <a:pt x="33779" y="68198"/>
                    </a:cubicBezTo>
                    <a:cubicBezTo>
                      <a:pt x="33613" y="68625"/>
                      <a:pt x="33423" y="69029"/>
                      <a:pt x="33186" y="69408"/>
                    </a:cubicBezTo>
                    <a:cubicBezTo>
                      <a:pt x="32640" y="70333"/>
                      <a:pt x="31834" y="71092"/>
                      <a:pt x="30885" y="71590"/>
                    </a:cubicBezTo>
                    <a:cubicBezTo>
                      <a:pt x="30031" y="71994"/>
                      <a:pt x="29082" y="72065"/>
                      <a:pt x="28181" y="71828"/>
                    </a:cubicBezTo>
                    <a:cubicBezTo>
                      <a:pt x="27778" y="71709"/>
                      <a:pt x="27517" y="71282"/>
                      <a:pt x="27612" y="70879"/>
                    </a:cubicBezTo>
                    <a:cubicBezTo>
                      <a:pt x="27754" y="70262"/>
                      <a:pt x="28038" y="69693"/>
                      <a:pt x="28489" y="69242"/>
                    </a:cubicBezTo>
                    <a:cubicBezTo>
                      <a:pt x="28821" y="68863"/>
                      <a:pt x="29225" y="68530"/>
                      <a:pt x="29604" y="68198"/>
                    </a:cubicBezTo>
                    <a:cubicBezTo>
                      <a:pt x="29723" y="68103"/>
                      <a:pt x="29841" y="68009"/>
                      <a:pt x="29936" y="67914"/>
                    </a:cubicBezTo>
                    <a:cubicBezTo>
                      <a:pt x="29912" y="67724"/>
                      <a:pt x="29746" y="67724"/>
                      <a:pt x="29652" y="67700"/>
                    </a:cubicBezTo>
                    <a:cubicBezTo>
                      <a:pt x="28703" y="67392"/>
                      <a:pt x="27778" y="67012"/>
                      <a:pt x="26924" y="66538"/>
                    </a:cubicBezTo>
                    <a:cubicBezTo>
                      <a:pt x="26639" y="66372"/>
                      <a:pt x="26378" y="66206"/>
                      <a:pt x="26117" y="66016"/>
                    </a:cubicBezTo>
                    <a:cubicBezTo>
                      <a:pt x="25761" y="65755"/>
                      <a:pt x="25572" y="65304"/>
                      <a:pt x="25690" y="64877"/>
                    </a:cubicBezTo>
                    <a:cubicBezTo>
                      <a:pt x="25738" y="64474"/>
                      <a:pt x="25904" y="64095"/>
                      <a:pt x="26117" y="63763"/>
                    </a:cubicBezTo>
                    <a:cubicBezTo>
                      <a:pt x="26876" y="62553"/>
                      <a:pt x="27469" y="61272"/>
                      <a:pt x="27872" y="59896"/>
                    </a:cubicBezTo>
                    <a:cubicBezTo>
                      <a:pt x="27588" y="59801"/>
                      <a:pt x="27303" y="59706"/>
                      <a:pt x="27018" y="59635"/>
                    </a:cubicBezTo>
                    <a:cubicBezTo>
                      <a:pt x="26449" y="59445"/>
                      <a:pt x="26117" y="58900"/>
                      <a:pt x="26188" y="58330"/>
                    </a:cubicBezTo>
                    <a:cubicBezTo>
                      <a:pt x="26212" y="57856"/>
                      <a:pt x="26307" y="57382"/>
                      <a:pt x="26425" y="56931"/>
                    </a:cubicBezTo>
                    <a:cubicBezTo>
                      <a:pt x="26734" y="55864"/>
                      <a:pt x="26995" y="54796"/>
                      <a:pt x="27185" y="53729"/>
                    </a:cubicBezTo>
                    <a:cubicBezTo>
                      <a:pt x="27256" y="53325"/>
                      <a:pt x="27351" y="52922"/>
                      <a:pt x="27445" y="52543"/>
                    </a:cubicBezTo>
                    <a:cubicBezTo>
                      <a:pt x="27517" y="52329"/>
                      <a:pt x="27612" y="52139"/>
                      <a:pt x="27706" y="51950"/>
                    </a:cubicBezTo>
                    <a:cubicBezTo>
                      <a:pt x="27564" y="51878"/>
                      <a:pt x="27374" y="51855"/>
                      <a:pt x="27208" y="51902"/>
                    </a:cubicBezTo>
                    <a:cubicBezTo>
                      <a:pt x="26781" y="51926"/>
                      <a:pt x="26354" y="51807"/>
                      <a:pt x="26022" y="51546"/>
                    </a:cubicBezTo>
                    <a:cubicBezTo>
                      <a:pt x="25880" y="51428"/>
                      <a:pt x="25761" y="51309"/>
                      <a:pt x="25690" y="51167"/>
                    </a:cubicBezTo>
                    <a:cubicBezTo>
                      <a:pt x="25263" y="50431"/>
                      <a:pt x="25002" y="49625"/>
                      <a:pt x="24955" y="48795"/>
                    </a:cubicBezTo>
                    <a:cubicBezTo>
                      <a:pt x="24884" y="48083"/>
                      <a:pt x="24836" y="47371"/>
                      <a:pt x="24836" y="46660"/>
                    </a:cubicBezTo>
                    <a:cubicBezTo>
                      <a:pt x="24836" y="45901"/>
                      <a:pt x="24670" y="45165"/>
                      <a:pt x="24646" y="44430"/>
                    </a:cubicBezTo>
                    <a:cubicBezTo>
                      <a:pt x="24599" y="43173"/>
                      <a:pt x="24575" y="41939"/>
                      <a:pt x="24575" y="40682"/>
                    </a:cubicBezTo>
                    <a:lnTo>
                      <a:pt x="24575" y="38642"/>
                    </a:lnTo>
                    <a:cubicBezTo>
                      <a:pt x="24409" y="38595"/>
                      <a:pt x="24362" y="38713"/>
                      <a:pt x="24291" y="38785"/>
                    </a:cubicBezTo>
                    <a:cubicBezTo>
                      <a:pt x="23413" y="39733"/>
                      <a:pt x="22298" y="40445"/>
                      <a:pt x="21088" y="40872"/>
                    </a:cubicBezTo>
                    <a:cubicBezTo>
                      <a:pt x="19523" y="41418"/>
                      <a:pt x="17886" y="41726"/>
                      <a:pt x="16226" y="41702"/>
                    </a:cubicBezTo>
                    <a:cubicBezTo>
                      <a:pt x="15514" y="41702"/>
                      <a:pt x="14802" y="41678"/>
                      <a:pt x="14091" y="41702"/>
                    </a:cubicBezTo>
                    <a:cubicBezTo>
                      <a:pt x="12928" y="41655"/>
                      <a:pt x="11790" y="41441"/>
                      <a:pt x="10699" y="41062"/>
                    </a:cubicBezTo>
                    <a:cubicBezTo>
                      <a:pt x="9536" y="40658"/>
                      <a:pt x="8421" y="40184"/>
                      <a:pt x="7330" y="39591"/>
                    </a:cubicBezTo>
                    <a:cubicBezTo>
                      <a:pt x="6358" y="39045"/>
                      <a:pt x="5433" y="38429"/>
                      <a:pt x="4555" y="37741"/>
                    </a:cubicBezTo>
                    <a:cubicBezTo>
                      <a:pt x="4009" y="37290"/>
                      <a:pt x="3630" y="36673"/>
                      <a:pt x="3535" y="35985"/>
                    </a:cubicBezTo>
                    <a:cubicBezTo>
                      <a:pt x="3037" y="35796"/>
                      <a:pt x="2539" y="35701"/>
                      <a:pt x="2017" y="35748"/>
                    </a:cubicBezTo>
                    <a:cubicBezTo>
                      <a:pt x="1471" y="35772"/>
                      <a:pt x="949" y="35725"/>
                      <a:pt x="404" y="35867"/>
                    </a:cubicBezTo>
                    <a:cubicBezTo>
                      <a:pt x="285" y="35914"/>
                      <a:pt x="143" y="35867"/>
                      <a:pt x="72" y="35748"/>
                    </a:cubicBezTo>
                    <a:cubicBezTo>
                      <a:pt x="0" y="35630"/>
                      <a:pt x="0" y="35487"/>
                      <a:pt x="72" y="35369"/>
                    </a:cubicBezTo>
                    <a:cubicBezTo>
                      <a:pt x="214" y="35108"/>
                      <a:pt x="499" y="34942"/>
                      <a:pt x="807" y="34918"/>
                    </a:cubicBezTo>
                    <a:cubicBezTo>
                      <a:pt x="1044" y="34894"/>
                      <a:pt x="1281" y="34894"/>
                      <a:pt x="1519" y="34871"/>
                    </a:cubicBezTo>
                    <a:lnTo>
                      <a:pt x="2135" y="34823"/>
                    </a:lnTo>
                    <a:cubicBezTo>
                      <a:pt x="2230" y="34657"/>
                      <a:pt x="2112" y="34610"/>
                      <a:pt x="2040" y="34515"/>
                    </a:cubicBezTo>
                    <a:cubicBezTo>
                      <a:pt x="1732" y="34206"/>
                      <a:pt x="1400" y="33874"/>
                      <a:pt x="1092" y="33542"/>
                    </a:cubicBezTo>
                    <a:cubicBezTo>
                      <a:pt x="997" y="33447"/>
                      <a:pt x="902" y="33329"/>
                      <a:pt x="831" y="33186"/>
                    </a:cubicBezTo>
                    <a:cubicBezTo>
                      <a:pt x="712" y="32949"/>
                      <a:pt x="783" y="32665"/>
                      <a:pt x="997" y="32498"/>
                    </a:cubicBezTo>
                    <a:cubicBezTo>
                      <a:pt x="1210" y="32332"/>
                      <a:pt x="1495" y="32332"/>
                      <a:pt x="1708" y="32498"/>
                    </a:cubicBezTo>
                    <a:cubicBezTo>
                      <a:pt x="1803" y="32570"/>
                      <a:pt x="1874" y="32688"/>
                      <a:pt x="1969" y="32783"/>
                    </a:cubicBezTo>
                    <a:cubicBezTo>
                      <a:pt x="2467" y="33352"/>
                      <a:pt x="3013" y="33874"/>
                      <a:pt x="3630" y="34301"/>
                    </a:cubicBezTo>
                    <a:lnTo>
                      <a:pt x="3843" y="34420"/>
                    </a:lnTo>
                    <a:cubicBezTo>
                      <a:pt x="4033" y="34325"/>
                      <a:pt x="3986" y="34159"/>
                      <a:pt x="3986" y="34017"/>
                    </a:cubicBezTo>
                    <a:cubicBezTo>
                      <a:pt x="4009" y="33352"/>
                      <a:pt x="4009" y="32688"/>
                      <a:pt x="4009" y="32024"/>
                    </a:cubicBezTo>
                    <a:cubicBezTo>
                      <a:pt x="4009" y="31882"/>
                      <a:pt x="4033" y="31716"/>
                      <a:pt x="4057" y="31573"/>
                    </a:cubicBezTo>
                    <a:cubicBezTo>
                      <a:pt x="4057" y="31360"/>
                      <a:pt x="4223" y="31170"/>
                      <a:pt x="4436" y="31123"/>
                    </a:cubicBezTo>
                    <a:cubicBezTo>
                      <a:pt x="4650" y="31099"/>
                      <a:pt x="4840" y="31289"/>
                      <a:pt x="4911" y="31573"/>
                    </a:cubicBezTo>
                    <a:cubicBezTo>
                      <a:pt x="4934" y="31763"/>
                      <a:pt x="4958" y="31953"/>
                      <a:pt x="4958" y="32143"/>
                    </a:cubicBezTo>
                    <a:lnTo>
                      <a:pt x="4958" y="34989"/>
                    </a:lnTo>
                    <a:cubicBezTo>
                      <a:pt x="4958" y="35345"/>
                      <a:pt x="5006" y="35701"/>
                      <a:pt x="4840" y="36057"/>
                    </a:cubicBezTo>
                    <a:cubicBezTo>
                      <a:pt x="4816" y="36175"/>
                      <a:pt x="4840" y="36318"/>
                      <a:pt x="4934" y="36412"/>
                    </a:cubicBezTo>
                    <a:cubicBezTo>
                      <a:pt x="5077" y="36626"/>
                      <a:pt x="5267" y="36792"/>
                      <a:pt x="5480" y="36958"/>
                    </a:cubicBezTo>
                    <a:cubicBezTo>
                      <a:pt x="6856" y="38025"/>
                      <a:pt x="8374" y="38879"/>
                      <a:pt x="9987" y="39520"/>
                    </a:cubicBezTo>
                    <a:cubicBezTo>
                      <a:pt x="10722" y="39804"/>
                      <a:pt x="11481" y="40065"/>
                      <a:pt x="12240" y="40255"/>
                    </a:cubicBezTo>
                    <a:cubicBezTo>
                      <a:pt x="13118" y="40469"/>
                      <a:pt x="14019" y="40540"/>
                      <a:pt x="14921" y="40516"/>
                    </a:cubicBezTo>
                    <a:cubicBezTo>
                      <a:pt x="15965" y="40564"/>
                      <a:pt x="17032" y="40516"/>
                      <a:pt x="18076" y="40398"/>
                    </a:cubicBezTo>
                    <a:cubicBezTo>
                      <a:pt x="19570" y="40208"/>
                      <a:pt x="21041" y="39710"/>
                      <a:pt x="22369" y="38951"/>
                    </a:cubicBezTo>
                    <a:cubicBezTo>
                      <a:pt x="23010" y="38547"/>
                      <a:pt x="23532" y="38025"/>
                      <a:pt x="23935" y="37385"/>
                    </a:cubicBezTo>
                    <a:cubicBezTo>
                      <a:pt x="23887" y="37243"/>
                      <a:pt x="23769" y="37266"/>
                      <a:pt x="23674" y="37243"/>
                    </a:cubicBezTo>
                    <a:lnTo>
                      <a:pt x="22322" y="37243"/>
                    </a:lnTo>
                    <a:cubicBezTo>
                      <a:pt x="21112" y="37266"/>
                      <a:pt x="19902" y="37100"/>
                      <a:pt x="18764" y="36745"/>
                    </a:cubicBezTo>
                    <a:cubicBezTo>
                      <a:pt x="17649" y="36365"/>
                      <a:pt x="16510" y="36009"/>
                      <a:pt x="15395" y="35630"/>
                    </a:cubicBezTo>
                    <a:cubicBezTo>
                      <a:pt x="14067" y="35155"/>
                      <a:pt x="12833" y="34396"/>
                      <a:pt x="11813" y="33400"/>
                    </a:cubicBezTo>
                    <a:cubicBezTo>
                      <a:pt x="11007" y="32665"/>
                      <a:pt x="10248" y="31882"/>
                      <a:pt x="9584" y="31004"/>
                    </a:cubicBezTo>
                    <a:cubicBezTo>
                      <a:pt x="9299" y="30672"/>
                      <a:pt x="9086" y="30316"/>
                      <a:pt x="8801" y="29937"/>
                    </a:cubicBezTo>
                    <a:lnTo>
                      <a:pt x="7591" y="29937"/>
                    </a:lnTo>
                    <a:cubicBezTo>
                      <a:pt x="6453" y="29960"/>
                      <a:pt x="5338" y="29486"/>
                      <a:pt x="4531" y="28656"/>
                    </a:cubicBezTo>
                    <a:cubicBezTo>
                      <a:pt x="4199" y="28347"/>
                      <a:pt x="3914" y="28015"/>
                      <a:pt x="3677" y="27612"/>
                    </a:cubicBezTo>
                    <a:cubicBezTo>
                      <a:pt x="3274" y="26995"/>
                      <a:pt x="3132" y="26236"/>
                      <a:pt x="3345" y="25525"/>
                    </a:cubicBezTo>
                    <a:cubicBezTo>
                      <a:pt x="3416" y="25169"/>
                      <a:pt x="3535" y="24837"/>
                      <a:pt x="3677" y="24481"/>
                    </a:cubicBezTo>
                    <a:cubicBezTo>
                      <a:pt x="3962" y="23840"/>
                      <a:pt x="4626" y="23437"/>
                      <a:pt x="5338" y="23485"/>
                    </a:cubicBezTo>
                    <a:cubicBezTo>
                      <a:pt x="5741" y="23508"/>
                      <a:pt x="6144" y="23579"/>
                      <a:pt x="6524" y="23722"/>
                    </a:cubicBezTo>
                    <a:lnTo>
                      <a:pt x="7046" y="23888"/>
                    </a:lnTo>
                    <a:cubicBezTo>
                      <a:pt x="7046" y="23769"/>
                      <a:pt x="7069" y="23674"/>
                      <a:pt x="7069" y="23556"/>
                    </a:cubicBezTo>
                    <a:cubicBezTo>
                      <a:pt x="6974" y="22346"/>
                      <a:pt x="6974" y="21112"/>
                      <a:pt x="7117" y="19903"/>
                    </a:cubicBezTo>
                    <a:cubicBezTo>
                      <a:pt x="7164" y="19547"/>
                      <a:pt x="7235" y="19191"/>
                      <a:pt x="7354" y="18835"/>
                    </a:cubicBezTo>
                    <a:cubicBezTo>
                      <a:pt x="7567" y="18100"/>
                      <a:pt x="7805" y="17365"/>
                      <a:pt x="8042" y="16629"/>
                    </a:cubicBezTo>
                    <a:cubicBezTo>
                      <a:pt x="8255" y="15989"/>
                      <a:pt x="8611" y="15419"/>
                      <a:pt x="9133" y="14992"/>
                    </a:cubicBezTo>
                    <a:cubicBezTo>
                      <a:pt x="9204" y="14921"/>
                      <a:pt x="9275" y="14826"/>
                      <a:pt x="9346" y="14755"/>
                    </a:cubicBezTo>
                    <a:lnTo>
                      <a:pt x="10556" y="12810"/>
                    </a:lnTo>
                    <a:cubicBezTo>
                      <a:pt x="10485" y="12763"/>
                      <a:pt x="10414" y="12739"/>
                      <a:pt x="10319" y="12715"/>
                    </a:cubicBezTo>
                    <a:cubicBezTo>
                      <a:pt x="8920" y="12597"/>
                      <a:pt x="7591" y="12099"/>
                      <a:pt x="6453" y="11268"/>
                    </a:cubicBezTo>
                    <a:cubicBezTo>
                      <a:pt x="6263" y="11126"/>
                      <a:pt x="6097" y="10960"/>
                      <a:pt x="5931" y="10794"/>
                    </a:cubicBezTo>
                    <a:cubicBezTo>
                      <a:pt x="5622" y="10533"/>
                      <a:pt x="5433" y="10130"/>
                      <a:pt x="5456" y="9726"/>
                    </a:cubicBezTo>
                    <a:cubicBezTo>
                      <a:pt x="5480" y="9323"/>
                      <a:pt x="5480" y="8896"/>
                      <a:pt x="5456" y="8493"/>
                    </a:cubicBezTo>
                    <a:cubicBezTo>
                      <a:pt x="5456" y="8208"/>
                      <a:pt x="5551" y="7900"/>
                      <a:pt x="5717" y="7663"/>
                    </a:cubicBezTo>
                    <a:cubicBezTo>
                      <a:pt x="6168" y="6999"/>
                      <a:pt x="6737" y="6429"/>
                      <a:pt x="7425" y="6002"/>
                    </a:cubicBezTo>
                    <a:cubicBezTo>
                      <a:pt x="8066" y="5646"/>
                      <a:pt x="8753" y="5314"/>
                      <a:pt x="9441" y="5006"/>
                    </a:cubicBezTo>
                    <a:cubicBezTo>
                      <a:pt x="10106" y="4674"/>
                      <a:pt x="10888" y="4650"/>
                      <a:pt x="11647" y="4650"/>
                    </a:cubicBezTo>
                    <a:lnTo>
                      <a:pt x="13711" y="4650"/>
                    </a:lnTo>
                    <a:cubicBezTo>
                      <a:pt x="14162" y="4626"/>
                      <a:pt x="14636" y="4698"/>
                      <a:pt x="15087" y="4887"/>
                    </a:cubicBezTo>
                    <a:cubicBezTo>
                      <a:pt x="15158" y="4911"/>
                      <a:pt x="15229" y="4911"/>
                      <a:pt x="15300" y="4911"/>
                    </a:cubicBezTo>
                    <a:cubicBezTo>
                      <a:pt x="15348" y="4721"/>
                      <a:pt x="15395" y="4532"/>
                      <a:pt x="15466" y="4342"/>
                    </a:cubicBezTo>
                    <a:cubicBezTo>
                      <a:pt x="15656" y="3725"/>
                      <a:pt x="15965" y="3132"/>
                      <a:pt x="16415" y="2610"/>
                    </a:cubicBezTo>
                    <a:cubicBezTo>
                      <a:pt x="16819" y="2183"/>
                      <a:pt x="17198" y="1756"/>
                      <a:pt x="17601" y="1353"/>
                    </a:cubicBezTo>
                    <a:cubicBezTo>
                      <a:pt x="18313" y="641"/>
                      <a:pt x="19214" y="191"/>
                      <a:pt x="20211" y="72"/>
                    </a:cubicBezTo>
                    <a:cubicBezTo>
                      <a:pt x="20732" y="1"/>
                      <a:pt x="21254" y="48"/>
                      <a:pt x="21752" y="214"/>
                    </a:cubicBezTo>
                    <a:cubicBezTo>
                      <a:pt x="22772" y="404"/>
                      <a:pt x="23721" y="950"/>
                      <a:pt x="24457" y="1733"/>
                    </a:cubicBezTo>
                    <a:cubicBezTo>
                      <a:pt x="24480" y="1756"/>
                      <a:pt x="24528" y="1780"/>
                      <a:pt x="24599" y="1804"/>
                    </a:cubicBezTo>
                    <a:cubicBezTo>
                      <a:pt x="24789" y="1638"/>
                      <a:pt x="25002" y="1472"/>
                      <a:pt x="25239" y="1306"/>
                    </a:cubicBezTo>
                    <a:cubicBezTo>
                      <a:pt x="25453" y="1163"/>
                      <a:pt x="25666" y="1045"/>
                      <a:pt x="25880" y="902"/>
                    </a:cubicBezTo>
                    <a:cubicBezTo>
                      <a:pt x="26592" y="428"/>
                      <a:pt x="27422" y="143"/>
                      <a:pt x="28299" y="48"/>
                    </a:cubicBezTo>
                    <a:cubicBezTo>
                      <a:pt x="29035" y="1"/>
                      <a:pt x="29794" y="1"/>
                      <a:pt x="30529" y="48"/>
                    </a:cubicBezTo>
                    <a:cubicBezTo>
                      <a:pt x="31027" y="120"/>
                      <a:pt x="31502" y="238"/>
                      <a:pt x="31976" y="428"/>
                    </a:cubicBezTo>
                    <a:cubicBezTo>
                      <a:pt x="32664" y="713"/>
                      <a:pt x="33328" y="1068"/>
                      <a:pt x="33992" y="1400"/>
                    </a:cubicBezTo>
                    <a:cubicBezTo>
                      <a:pt x="34135" y="1495"/>
                      <a:pt x="34277" y="1590"/>
                      <a:pt x="34396" y="1709"/>
                    </a:cubicBezTo>
                    <a:cubicBezTo>
                      <a:pt x="34538" y="1827"/>
                      <a:pt x="34680" y="1970"/>
                      <a:pt x="34823" y="2112"/>
                    </a:cubicBezTo>
                    <a:lnTo>
                      <a:pt x="35605" y="1638"/>
                    </a:lnTo>
                    <a:cubicBezTo>
                      <a:pt x="36104" y="1377"/>
                      <a:pt x="36649" y="1234"/>
                      <a:pt x="37218" y="1258"/>
                    </a:cubicBezTo>
                    <a:cubicBezTo>
                      <a:pt x="38001" y="1258"/>
                      <a:pt x="38808" y="1282"/>
                      <a:pt x="39591" y="1329"/>
                    </a:cubicBezTo>
                    <a:cubicBezTo>
                      <a:pt x="40160" y="1353"/>
                      <a:pt x="40682" y="1543"/>
                      <a:pt x="41132" y="1899"/>
                    </a:cubicBezTo>
                    <a:cubicBezTo>
                      <a:pt x="41441" y="2112"/>
                      <a:pt x="41749" y="2349"/>
                      <a:pt x="42034" y="2610"/>
                    </a:cubicBezTo>
                    <a:cubicBezTo>
                      <a:pt x="42698" y="3203"/>
                      <a:pt x="43101" y="4033"/>
                      <a:pt x="43172" y="4935"/>
                    </a:cubicBezTo>
                    <a:cubicBezTo>
                      <a:pt x="43267" y="5884"/>
                      <a:pt x="43244" y="6856"/>
                      <a:pt x="43149" y="7829"/>
                    </a:cubicBezTo>
                    <a:cubicBezTo>
                      <a:pt x="43054" y="8588"/>
                      <a:pt x="42840" y="9323"/>
                      <a:pt x="42508" y="10011"/>
                    </a:cubicBezTo>
                    <a:cubicBezTo>
                      <a:pt x="42603" y="10106"/>
                      <a:pt x="42674" y="10177"/>
                      <a:pt x="42769" y="10248"/>
                    </a:cubicBezTo>
                    <a:cubicBezTo>
                      <a:pt x="43481" y="10723"/>
                      <a:pt x="44145" y="11268"/>
                      <a:pt x="44762" y="11885"/>
                    </a:cubicBezTo>
                    <a:cubicBezTo>
                      <a:pt x="45117" y="12217"/>
                      <a:pt x="45473" y="12573"/>
                      <a:pt x="45758" y="12976"/>
                    </a:cubicBezTo>
                    <a:cubicBezTo>
                      <a:pt x="46209" y="13569"/>
                      <a:pt x="46375" y="14305"/>
                      <a:pt x="46256" y="15040"/>
                    </a:cubicBezTo>
                    <a:cubicBezTo>
                      <a:pt x="46161" y="15586"/>
                      <a:pt x="45829" y="16060"/>
                      <a:pt x="45378" y="16345"/>
                    </a:cubicBezTo>
                    <a:cubicBezTo>
                      <a:pt x="44951" y="16629"/>
                      <a:pt x="44524" y="16890"/>
                      <a:pt x="44074" y="17127"/>
                    </a:cubicBezTo>
                    <a:cubicBezTo>
                      <a:pt x="43837" y="17246"/>
                      <a:pt x="43576" y="17341"/>
                      <a:pt x="43338" y="17436"/>
                    </a:cubicBezTo>
                    <a:cubicBezTo>
                      <a:pt x="43410" y="18171"/>
                      <a:pt x="43860" y="18812"/>
                      <a:pt x="43931" y="19618"/>
                    </a:cubicBezTo>
                    <a:cubicBezTo>
                      <a:pt x="44097" y="19547"/>
                      <a:pt x="44216" y="19499"/>
                      <a:pt x="44358" y="19428"/>
                    </a:cubicBezTo>
                    <a:cubicBezTo>
                      <a:pt x="44785" y="19191"/>
                      <a:pt x="45236" y="19072"/>
                      <a:pt x="45734" y="19072"/>
                    </a:cubicBezTo>
                    <a:cubicBezTo>
                      <a:pt x="46161" y="19072"/>
                      <a:pt x="46588" y="19072"/>
                      <a:pt x="47015" y="19049"/>
                    </a:cubicBezTo>
                    <a:cubicBezTo>
                      <a:pt x="47395" y="19072"/>
                      <a:pt x="47774" y="19191"/>
                      <a:pt x="48083" y="19405"/>
                    </a:cubicBezTo>
                    <a:cubicBezTo>
                      <a:pt x="48177" y="19476"/>
                      <a:pt x="48249" y="19547"/>
                      <a:pt x="48296" y="19642"/>
                    </a:cubicBezTo>
                    <a:cubicBezTo>
                      <a:pt x="48533" y="20045"/>
                      <a:pt x="48699" y="20472"/>
                      <a:pt x="48747" y="20923"/>
                    </a:cubicBezTo>
                    <a:cubicBezTo>
                      <a:pt x="48818" y="21445"/>
                      <a:pt x="48842" y="21990"/>
                      <a:pt x="48889" y="22512"/>
                    </a:cubicBezTo>
                    <a:cubicBezTo>
                      <a:pt x="48913" y="22892"/>
                      <a:pt x="48842" y="23247"/>
                      <a:pt x="48628" y="23556"/>
                    </a:cubicBezTo>
                    <a:cubicBezTo>
                      <a:pt x="48344" y="24030"/>
                      <a:pt x="48035" y="24457"/>
                      <a:pt x="47703" y="24860"/>
                    </a:cubicBezTo>
                    <a:cubicBezTo>
                      <a:pt x="47371" y="25264"/>
                      <a:pt x="46968" y="25572"/>
                      <a:pt x="46517" y="25762"/>
                    </a:cubicBezTo>
                    <a:cubicBezTo>
                      <a:pt x="46066" y="25928"/>
                      <a:pt x="45616" y="26046"/>
                      <a:pt x="45141" y="26070"/>
                    </a:cubicBezTo>
                    <a:cubicBezTo>
                      <a:pt x="44714" y="26094"/>
                      <a:pt x="44287" y="26094"/>
                      <a:pt x="43860" y="26070"/>
                    </a:cubicBezTo>
                    <a:cubicBezTo>
                      <a:pt x="43742" y="26070"/>
                      <a:pt x="43599" y="26070"/>
                      <a:pt x="43433" y="26094"/>
                    </a:cubicBezTo>
                    <a:cubicBezTo>
                      <a:pt x="43362" y="26212"/>
                      <a:pt x="43291" y="26355"/>
                      <a:pt x="43244" y="26473"/>
                    </a:cubicBezTo>
                    <a:cubicBezTo>
                      <a:pt x="42722" y="27920"/>
                      <a:pt x="41891" y="29225"/>
                      <a:pt x="40800" y="30316"/>
                    </a:cubicBezTo>
                    <a:cubicBezTo>
                      <a:pt x="40302" y="30814"/>
                      <a:pt x="39804" y="31312"/>
                      <a:pt x="39306" y="31811"/>
                    </a:cubicBezTo>
                    <a:cubicBezTo>
                      <a:pt x="38737" y="32309"/>
                      <a:pt x="38120" y="32759"/>
                      <a:pt x="37479" y="33139"/>
                    </a:cubicBezTo>
                    <a:lnTo>
                      <a:pt x="37029" y="33447"/>
                    </a:lnTo>
                    <a:cubicBezTo>
                      <a:pt x="37147" y="33613"/>
                      <a:pt x="37313" y="33779"/>
                      <a:pt x="37503" y="33874"/>
                    </a:cubicBezTo>
                    <a:cubicBezTo>
                      <a:pt x="38618" y="34633"/>
                      <a:pt x="39828" y="35203"/>
                      <a:pt x="41132" y="35582"/>
                    </a:cubicBezTo>
                    <a:cubicBezTo>
                      <a:pt x="41868" y="35819"/>
                      <a:pt x="42627" y="35962"/>
                      <a:pt x="43386" y="36057"/>
                    </a:cubicBezTo>
                    <a:cubicBezTo>
                      <a:pt x="44358" y="36175"/>
                      <a:pt x="45355" y="36223"/>
                      <a:pt x="46351" y="36175"/>
                    </a:cubicBezTo>
                    <a:cubicBezTo>
                      <a:pt x="46802" y="36151"/>
                      <a:pt x="47252" y="36080"/>
                      <a:pt x="47679" y="36033"/>
                    </a:cubicBezTo>
                    <a:cubicBezTo>
                      <a:pt x="48510" y="35914"/>
                      <a:pt x="49269" y="35558"/>
                      <a:pt x="49885" y="35037"/>
                    </a:cubicBezTo>
                    <a:cubicBezTo>
                      <a:pt x="50692" y="34420"/>
                      <a:pt x="51403" y="33685"/>
                      <a:pt x="51973" y="32854"/>
                    </a:cubicBezTo>
                    <a:cubicBezTo>
                      <a:pt x="52305" y="32380"/>
                      <a:pt x="52637" y="31905"/>
                      <a:pt x="52945" y="31407"/>
                    </a:cubicBezTo>
                    <a:cubicBezTo>
                      <a:pt x="53704" y="30126"/>
                      <a:pt x="54131" y="28679"/>
                      <a:pt x="54179" y="27185"/>
                    </a:cubicBezTo>
                    <a:cubicBezTo>
                      <a:pt x="54179" y="26212"/>
                      <a:pt x="54203" y="25216"/>
                      <a:pt x="54203" y="24220"/>
                    </a:cubicBezTo>
                    <a:cubicBezTo>
                      <a:pt x="54203" y="23840"/>
                      <a:pt x="54155" y="23461"/>
                      <a:pt x="54131" y="23129"/>
                    </a:cubicBezTo>
                    <a:lnTo>
                      <a:pt x="52684" y="22132"/>
                    </a:lnTo>
                    <a:cubicBezTo>
                      <a:pt x="52637" y="22109"/>
                      <a:pt x="52590" y="22061"/>
                      <a:pt x="52542" y="22014"/>
                    </a:cubicBezTo>
                    <a:cubicBezTo>
                      <a:pt x="52352" y="21895"/>
                      <a:pt x="52281" y="21658"/>
                      <a:pt x="52376" y="21445"/>
                    </a:cubicBezTo>
                    <a:cubicBezTo>
                      <a:pt x="52495" y="21207"/>
                      <a:pt x="52779" y="21112"/>
                      <a:pt x="53040" y="21184"/>
                    </a:cubicBezTo>
                    <a:cubicBezTo>
                      <a:pt x="53206" y="21255"/>
                      <a:pt x="53372" y="21350"/>
                      <a:pt x="53515" y="21492"/>
                    </a:cubicBezTo>
                    <a:cubicBezTo>
                      <a:pt x="53823" y="21705"/>
                      <a:pt x="54108" y="21895"/>
                      <a:pt x="54440" y="22085"/>
                    </a:cubicBezTo>
                    <a:cubicBezTo>
                      <a:pt x="54463" y="21966"/>
                      <a:pt x="54487" y="21848"/>
                      <a:pt x="54511" y="21729"/>
                    </a:cubicBezTo>
                    <a:cubicBezTo>
                      <a:pt x="54535" y="21112"/>
                      <a:pt x="54535" y="20496"/>
                      <a:pt x="54558" y="19879"/>
                    </a:cubicBezTo>
                    <a:cubicBezTo>
                      <a:pt x="54558" y="19594"/>
                      <a:pt x="54582" y="19310"/>
                      <a:pt x="54606" y="19049"/>
                    </a:cubicBezTo>
                    <a:cubicBezTo>
                      <a:pt x="54606" y="18906"/>
                      <a:pt x="54701" y="18788"/>
                      <a:pt x="54843" y="18764"/>
                    </a:cubicBezTo>
                    <a:cubicBezTo>
                      <a:pt x="54962" y="18740"/>
                      <a:pt x="55104" y="18788"/>
                      <a:pt x="55175" y="18906"/>
                    </a:cubicBezTo>
                    <a:cubicBezTo>
                      <a:pt x="55389" y="19215"/>
                      <a:pt x="55507" y="19571"/>
                      <a:pt x="55507" y="19926"/>
                    </a:cubicBezTo>
                    <a:cubicBezTo>
                      <a:pt x="55531" y="20425"/>
                      <a:pt x="55531" y="20923"/>
                      <a:pt x="55531" y="21421"/>
                    </a:cubicBezTo>
                    <a:cubicBezTo>
                      <a:pt x="55531" y="21658"/>
                      <a:pt x="55555" y="21919"/>
                      <a:pt x="55578" y="22251"/>
                    </a:cubicBezTo>
                    <a:cubicBezTo>
                      <a:pt x="55650" y="22204"/>
                      <a:pt x="55744" y="22132"/>
                      <a:pt x="55816" y="22061"/>
                    </a:cubicBezTo>
                    <a:cubicBezTo>
                      <a:pt x="56148" y="21611"/>
                      <a:pt x="56456" y="21112"/>
                      <a:pt x="56812" y="20638"/>
                    </a:cubicBezTo>
                    <a:cubicBezTo>
                      <a:pt x="56907" y="20496"/>
                      <a:pt x="57025" y="20353"/>
                      <a:pt x="57168" y="20211"/>
                    </a:cubicBezTo>
                    <a:cubicBezTo>
                      <a:pt x="57310" y="20116"/>
                      <a:pt x="57476" y="20140"/>
                      <a:pt x="57595" y="20259"/>
                    </a:cubicBezTo>
                    <a:cubicBezTo>
                      <a:pt x="57761" y="20377"/>
                      <a:pt x="57832" y="20614"/>
                      <a:pt x="57808" y="20828"/>
                    </a:cubicBezTo>
                    <a:cubicBezTo>
                      <a:pt x="57761" y="21041"/>
                      <a:pt x="57690" y="21231"/>
                      <a:pt x="57595" y="21421"/>
                    </a:cubicBezTo>
                    <a:cubicBezTo>
                      <a:pt x="57191" y="22061"/>
                      <a:pt x="56764" y="22678"/>
                      <a:pt x="56337" y="23295"/>
                    </a:cubicBezTo>
                    <a:cubicBezTo>
                      <a:pt x="56195" y="23508"/>
                      <a:pt x="56005" y="23698"/>
                      <a:pt x="55816" y="23864"/>
                    </a:cubicBezTo>
                    <a:cubicBezTo>
                      <a:pt x="55673" y="23959"/>
                      <a:pt x="55507" y="24054"/>
                      <a:pt x="55341" y="24101"/>
                    </a:cubicBezTo>
                    <a:lnTo>
                      <a:pt x="55341" y="24789"/>
                    </a:lnTo>
                    <a:cubicBezTo>
                      <a:pt x="55341" y="25714"/>
                      <a:pt x="55341" y="26639"/>
                      <a:pt x="55270" y="27565"/>
                    </a:cubicBezTo>
                    <a:cubicBezTo>
                      <a:pt x="55223" y="28608"/>
                      <a:pt x="54985" y="29652"/>
                      <a:pt x="54582" y="30625"/>
                    </a:cubicBezTo>
                    <a:cubicBezTo>
                      <a:pt x="54013" y="31953"/>
                      <a:pt x="53230" y="33163"/>
                      <a:pt x="52305" y="34254"/>
                    </a:cubicBezTo>
                    <a:cubicBezTo>
                      <a:pt x="51593" y="35108"/>
                      <a:pt x="50763" y="35843"/>
                      <a:pt x="49814" y="36412"/>
                    </a:cubicBezTo>
                    <a:cubicBezTo>
                      <a:pt x="48960" y="36934"/>
                      <a:pt x="47964" y="37219"/>
                      <a:pt x="46944" y="37243"/>
                    </a:cubicBezTo>
                    <a:cubicBezTo>
                      <a:pt x="45473" y="37361"/>
                      <a:pt x="43979" y="37290"/>
                      <a:pt x="42532" y="37005"/>
                    </a:cubicBezTo>
                    <a:cubicBezTo>
                      <a:pt x="41204" y="36768"/>
                      <a:pt x="39899" y="36318"/>
                      <a:pt x="38713" y="35701"/>
                    </a:cubicBezTo>
                    <a:cubicBezTo>
                      <a:pt x="38238" y="35464"/>
                      <a:pt x="37764" y="35203"/>
                      <a:pt x="37313" y="34942"/>
                    </a:cubicBezTo>
                    <a:cubicBezTo>
                      <a:pt x="37171" y="35013"/>
                      <a:pt x="37242" y="35108"/>
                      <a:pt x="37290" y="35155"/>
                    </a:cubicBezTo>
                    <a:lnTo>
                      <a:pt x="38025" y="36294"/>
                    </a:lnTo>
                    <a:cubicBezTo>
                      <a:pt x="38594" y="37124"/>
                      <a:pt x="39140" y="37978"/>
                      <a:pt x="39685" y="38832"/>
                    </a:cubicBezTo>
                    <a:cubicBezTo>
                      <a:pt x="40018" y="39378"/>
                      <a:pt x="40397" y="39899"/>
                      <a:pt x="40848" y="40374"/>
                    </a:cubicBezTo>
                    <a:cubicBezTo>
                      <a:pt x="41464" y="41085"/>
                      <a:pt x="42057" y="41821"/>
                      <a:pt x="42603" y="42604"/>
                    </a:cubicBezTo>
                    <a:cubicBezTo>
                      <a:pt x="42745" y="42770"/>
                      <a:pt x="42864" y="42983"/>
                      <a:pt x="43006" y="43173"/>
                    </a:cubicBezTo>
                    <a:cubicBezTo>
                      <a:pt x="43481" y="43837"/>
                      <a:pt x="43765" y="44620"/>
                      <a:pt x="43765" y="45450"/>
                    </a:cubicBezTo>
                    <a:cubicBezTo>
                      <a:pt x="43789" y="45521"/>
                      <a:pt x="43789" y="45592"/>
                      <a:pt x="43765" y="45640"/>
                    </a:cubicBezTo>
                    <a:cubicBezTo>
                      <a:pt x="43718" y="45948"/>
                      <a:pt x="43884" y="46257"/>
                      <a:pt x="44169" y="46375"/>
                    </a:cubicBezTo>
                    <a:cubicBezTo>
                      <a:pt x="44501" y="46565"/>
                      <a:pt x="44833" y="46778"/>
                      <a:pt x="45189" y="46944"/>
                    </a:cubicBezTo>
                    <a:cubicBezTo>
                      <a:pt x="45782" y="47205"/>
                      <a:pt x="46327" y="47514"/>
                      <a:pt x="46873" y="47870"/>
                    </a:cubicBezTo>
                    <a:cubicBezTo>
                      <a:pt x="47252" y="48154"/>
                      <a:pt x="47584" y="48510"/>
                      <a:pt x="47822" y="48913"/>
                    </a:cubicBezTo>
                    <a:cubicBezTo>
                      <a:pt x="47964" y="49151"/>
                      <a:pt x="48035" y="49435"/>
                      <a:pt x="48035" y="49720"/>
                    </a:cubicBezTo>
                    <a:cubicBezTo>
                      <a:pt x="48059" y="50764"/>
                      <a:pt x="47798" y="51784"/>
                      <a:pt x="47300" y="52685"/>
                    </a:cubicBezTo>
                    <a:cubicBezTo>
                      <a:pt x="47157" y="52875"/>
                      <a:pt x="47063" y="53088"/>
                      <a:pt x="47015" y="53325"/>
                    </a:cubicBezTo>
                    <a:close/>
                    <a:moveTo>
                      <a:pt x="27564" y="17578"/>
                    </a:moveTo>
                    <a:cubicBezTo>
                      <a:pt x="27469" y="17697"/>
                      <a:pt x="27422" y="17744"/>
                      <a:pt x="27374" y="17815"/>
                    </a:cubicBezTo>
                    <a:cubicBezTo>
                      <a:pt x="26615" y="18906"/>
                      <a:pt x="25524" y="19689"/>
                      <a:pt x="24267" y="20069"/>
                    </a:cubicBezTo>
                    <a:cubicBezTo>
                      <a:pt x="24077" y="20140"/>
                      <a:pt x="23887" y="20164"/>
                      <a:pt x="23698" y="20187"/>
                    </a:cubicBezTo>
                    <a:cubicBezTo>
                      <a:pt x="22772" y="20259"/>
                      <a:pt x="21847" y="20116"/>
                      <a:pt x="20970" y="19784"/>
                    </a:cubicBezTo>
                    <a:cubicBezTo>
                      <a:pt x="19831" y="19405"/>
                      <a:pt x="18882" y="18551"/>
                      <a:pt x="18360" y="17459"/>
                    </a:cubicBezTo>
                    <a:cubicBezTo>
                      <a:pt x="18266" y="17246"/>
                      <a:pt x="18147" y="17032"/>
                      <a:pt x="18005" y="16819"/>
                    </a:cubicBezTo>
                    <a:cubicBezTo>
                      <a:pt x="17435" y="17056"/>
                      <a:pt x="16890" y="17341"/>
                      <a:pt x="16344" y="17673"/>
                    </a:cubicBezTo>
                    <a:cubicBezTo>
                      <a:pt x="15656" y="18100"/>
                      <a:pt x="14897" y="18408"/>
                      <a:pt x="14091" y="18551"/>
                    </a:cubicBezTo>
                    <a:cubicBezTo>
                      <a:pt x="13284" y="18693"/>
                      <a:pt x="12478" y="18717"/>
                      <a:pt x="11647" y="18646"/>
                    </a:cubicBezTo>
                    <a:cubicBezTo>
                      <a:pt x="11102" y="18646"/>
                      <a:pt x="10556" y="18527"/>
                      <a:pt x="10011" y="18337"/>
                    </a:cubicBezTo>
                    <a:cubicBezTo>
                      <a:pt x="9631" y="18219"/>
                      <a:pt x="9299" y="17934"/>
                      <a:pt x="9109" y="17578"/>
                    </a:cubicBezTo>
                    <a:cubicBezTo>
                      <a:pt x="9086" y="17483"/>
                      <a:pt x="8967" y="17436"/>
                      <a:pt x="8872" y="17459"/>
                    </a:cubicBezTo>
                    <a:cubicBezTo>
                      <a:pt x="8753" y="17934"/>
                      <a:pt x="8635" y="18408"/>
                      <a:pt x="8493" y="18859"/>
                    </a:cubicBezTo>
                    <a:cubicBezTo>
                      <a:pt x="8255" y="19618"/>
                      <a:pt x="8160" y="20425"/>
                      <a:pt x="8184" y="21207"/>
                    </a:cubicBezTo>
                    <a:cubicBezTo>
                      <a:pt x="8232" y="22132"/>
                      <a:pt x="8232" y="23058"/>
                      <a:pt x="8303" y="23983"/>
                    </a:cubicBezTo>
                    <a:cubicBezTo>
                      <a:pt x="8350" y="24528"/>
                      <a:pt x="8445" y="25026"/>
                      <a:pt x="8896" y="25430"/>
                    </a:cubicBezTo>
                    <a:cubicBezTo>
                      <a:pt x="9180" y="25691"/>
                      <a:pt x="9157" y="25738"/>
                      <a:pt x="8872" y="26118"/>
                    </a:cubicBezTo>
                    <a:cubicBezTo>
                      <a:pt x="8848" y="26165"/>
                      <a:pt x="8825" y="26212"/>
                      <a:pt x="8801" y="26284"/>
                    </a:cubicBezTo>
                    <a:cubicBezTo>
                      <a:pt x="8943" y="27066"/>
                      <a:pt x="9204" y="27825"/>
                      <a:pt x="9560" y="28561"/>
                    </a:cubicBezTo>
                    <a:cubicBezTo>
                      <a:pt x="9750" y="28656"/>
                      <a:pt x="9892" y="28418"/>
                      <a:pt x="10034" y="28632"/>
                    </a:cubicBezTo>
                    <a:cubicBezTo>
                      <a:pt x="10011" y="28679"/>
                      <a:pt x="9987" y="28727"/>
                      <a:pt x="9963" y="28774"/>
                    </a:cubicBezTo>
                    <a:cubicBezTo>
                      <a:pt x="9797" y="28940"/>
                      <a:pt x="9797" y="29201"/>
                      <a:pt x="9940" y="29367"/>
                    </a:cubicBezTo>
                    <a:cubicBezTo>
                      <a:pt x="10177" y="29723"/>
                      <a:pt x="10438" y="30079"/>
                      <a:pt x="10699" y="30411"/>
                    </a:cubicBezTo>
                    <a:cubicBezTo>
                      <a:pt x="11244" y="31028"/>
                      <a:pt x="11813" y="31668"/>
                      <a:pt x="12406" y="32238"/>
                    </a:cubicBezTo>
                    <a:cubicBezTo>
                      <a:pt x="13474" y="33305"/>
                      <a:pt x="14779" y="34111"/>
                      <a:pt x="16202" y="34586"/>
                    </a:cubicBezTo>
                    <a:cubicBezTo>
                      <a:pt x="17269" y="34942"/>
                      <a:pt x="18337" y="35274"/>
                      <a:pt x="19404" y="35606"/>
                    </a:cubicBezTo>
                    <a:cubicBezTo>
                      <a:pt x="19689" y="35677"/>
                      <a:pt x="19997" y="35748"/>
                      <a:pt x="20282" y="35796"/>
                    </a:cubicBezTo>
                    <a:cubicBezTo>
                      <a:pt x="21088" y="35938"/>
                      <a:pt x="21919" y="36009"/>
                      <a:pt x="22725" y="35985"/>
                    </a:cubicBezTo>
                    <a:lnTo>
                      <a:pt x="24006" y="35985"/>
                    </a:lnTo>
                    <a:cubicBezTo>
                      <a:pt x="25002" y="35938"/>
                      <a:pt x="25999" y="35914"/>
                      <a:pt x="26971" y="35819"/>
                    </a:cubicBezTo>
                    <a:cubicBezTo>
                      <a:pt x="28157" y="35677"/>
                      <a:pt x="29319" y="35464"/>
                      <a:pt x="30458" y="35179"/>
                    </a:cubicBezTo>
                    <a:cubicBezTo>
                      <a:pt x="31620" y="34894"/>
                      <a:pt x="32759" y="34444"/>
                      <a:pt x="33803" y="33898"/>
                    </a:cubicBezTo>
                    <a:cubicBezTo>
                      <a:pt x="34846" y="33305"/>
                      <a:pt x="35890" y="32688"/>
                      <a:pt x="36910" y="32048"/>
                    </a:cubicBezTo>
                    <a:cubicBezTo>
                      <a:pt x="37551" y="31692"/>
                      <a:pt x="38120" y="31241"/>
                      <a:pt x="38665" y="30743"/>
                    </a:cubicBezTo>
                    <a:cubicBezTo>
                      <a:pt x="39045" y="30340"/>
                      <a:pt x="39448" y="29937"/>
                      <a:pt x="39851" y="29557"/>
                    </a:cubicBezTo>
                    <a:cubicBezTo>
                      <a:pt x="40421" y="28988"/>
                      <a:pt x="40943" y="28347"/>
                      <a:pt x="41370" y="27636"/>
                    </a:cubicBezTo>
                    <a:cubicBezTo>
                      <a:pt x="41844" y="26805"/>
                      <a:pt x="42224" y="25928"/>
                      <a:pt x="42508" y="25003"/>
                    </a:cubicBezTo>
                    <a:cubicBezTo>
                      <a:pt x="42674" y="24505"/>
                      <a:pt x="42769" y="24006"/>
                      <a:pt x="42793" y="23485"/>
                    </a:cubicBezTo>
                    <a:cubicBezTo>
                      <a:pt x="42793" y="22749"/>
                      <a:pt x="42840" y="22038"/>
                      <a:pt x="42840" y="21302"/>
                    </a:cubicBezTo>
                    <a:cubicBezTo>
                      <a:pt x="42840" y="20804"/>
                      <a:pt x="42793" y="20306"/>
                      <a:pt x="42745" y="19832"/>
                    </a:cubicBezTo>
                    <a:cubicBezTo>
                      <a:pt x="42603" y="19096"/>
                      <a:pt x="42390" y="18408"/>
                      <a:pt x="42105" y="17744"/>
                    </a:cubicBezTo>
                    <a:cubicBezTo>
                      <a:pt x="42057" y="17602"/>
                      <a:pt x="41986" y="17483"/>
                      <a:pt x="41915" y="17341"/>
                    </a:cubicBezTo>
                    <a:cubicBezTo>
                      <a:pt x="41678" y="17388"/>
                      <a:pt x="41464" y="17531"/>
                      <a:pt x="41322" y="17720"/>
                    </a:cubicBezTo>
                    <a:cubicBezTo>
                      <a:pt x="41085" y="17934"/>
                      <a:pt x="40848" y="18100"/>
                      <a:pt x="40587" y="18242"/>
                    </a:cubicBezTo>
                    <a:cubicBezTo>
                      <a:pt x="40041" y="18527"/>
                      <a:pt x="39401" y="18669"/>
                      <a:pt x="38784" y="18646"/>
                    </a:cubicBezTo>
                    <a:cubicBezTo>
                      <a:pt x="37883" y="18669"/>
                      <a:pt x="36981" y="18408"/>
                      <a:pt x="36246" y="17886"/>
                    </a:cubicBezTo>
                    <a:cubicBezTo>
                      <a:pt x="36104" y="17792"/>
                      <a:pt x="35961" y="17697"/>
                      <a:pt x="35819" y="17626"/>
                    </a:cubicBezTo>
                    <a:cubicBezTo>
                      <a:pt x="35748" y="17649"/>
                      <a:pt x="35700" y="17697"/>
                      <a:pt x="35629" y="17720"/>
                    </a:cubicBezTo>
                    <a:cubicBezTo>
                      <a:pt x="35012" y="18361"/>
                      <a:pt x="34253" y="18835"/>
                      <a:pt x="33423" y="19120"/>
                    </a:cubicBezTo>
                    <a:cubicBezTo>
                      <a:pt x="33162" y="19239"/>
                      <a:pt x="32901" y="19357"/>
                      <a:pt x="32640" y="19428"/>
                    </a:cubicBezTo>
                    <a:cubicBezTo>
                      <a:pt x="32190" y="19594"/>
                      <a:pt x="31739" y="19665"/>
                      <a:pt x="31265" y="19665"/>
                    </a:cubicBezTo>
                    <a:cubicBezTo>
                      <a:pt x="30743" y="19665"/>
                      <a:pt x="30292" y="19428"/>
                      <a:pt x="29818" y="19310"/>
                    </a:cubicBezTo>
                    <a:cubicBezTo>
                      <a:pt x="29462" y="19191"/>
                      <a:pt x="29106" y="19049"/>
                      <a:pt x="28750" y="18859"/>
                    </a:cubicBezTo>
                    <a:cubicBezTo>
                      <a:pt x="28252" y="18574"/>
                      <a:pt x="27825" y="18124"/>
                      <a:pt x="27564" y="17578"/>
                    </a:cubicBezTo>
                    <a:close/>
                    <a:moveTo>
                      <a:pt x="16415" y="5433"/>
                    </a:moveTo>
                    <a:cubicBezTo>
                      <a:pt x="16510" y="5480"/>
                      <a:pt x="16605" y="5552"/>
                      <a:pt x="16676" y="5623"/>
                    </a:cubicBezTo>
                    <a:cubicBezTo>
                      <a:pt x="16961" y="5955"/>
                      <a:pt x="16913" y="6263"/>
                      <a:pt x="16486" y="6406"/>
                    </a:cubicBezTo>
                    <a:cubicBezTo>
                      <a:pt x="16415" y="6406"/>
                      <a:pt x="16344" y="6453"/>
                      <a:pt x="16297" y="6453"/>
                    </a:cubicBezTo>
                    <a:cubicBezTo>
                      <a:pt x="16107" y="6406"/>
                      <a:pt x="15917" y="6453"/>
                      <a:pt x="15799" y="6619"/>
                    </a:cubicBezTo>
                    <a:cubicBezTo>
                      <a:pt x="15680" y="6738"/>
                      <a:pt x="15490" y="6714"/>
                      <a:pt x="15419" y="6572"/>
                    </a:cubicBezTo>
                    <a:cubicBezTo>
                      <a:pt x="15348" y="6500"/>
                      <a:pt x="15324" y="6406"/>
                      <a:pt x="15300" y="6334"/>
                    </a:cubicBezTo>
                    <a:cubicBezTo>
                      <a:pt x="15206" y="6073"/>
                      <a:pt x="14992" y="5907"/>
                      <a:pt x="14731" y="5836"/>
                    </a:cubicBezTo>
                    <a:cubicBezTo>
                      <a:pt x="14518" y="5789"/>
                      <a:pt x="14280" y="5741"/>
                      <a:pt x="14043" y="5741"/>
                    </a:cubicBezTo>
                    <a:cubicBezTo>
                      <a:pt x="13403" y="5718"/>
                      <a:pt x="12762" y="5741"/>
                      <a:pt x="12122" y="5741"/>
                    </a:cubicBezTo>
                    <a:cubicBezTo>
                      <a:pt x="11078" y="5670"/>
                      <a:pt x="10058" y="5931"/>
                      <a:pt x="9157" y="6429"/>
                    </a:cubicBezTo>
                    <a:cubicBezTo>
                      <a:pt x="8943" y="6572"/>
                      <a:pt x="8730" y="6666"/>
                      <a:pt x="8516" y="6761"/>
                    </a:cubicBezTo>
                    <a:cubicBezTo>
                      <a:pt x="7923" y="7046"/>
                      <a:pt x="7378" y="7473"/>
                      <a:pt x="6974" y="7995"/>
                    </a:cubicBezTo>
                    <a:cubicBezTo>
                      <a:pt x="6737" y="8232"/>
                      <a:pt x="6619" y="8564"/>
                      <a:pt x="6666" y="8896"/>
                    </a:cubicBezTo>
                    <a:cubicBezTo>
                      <a:pt x="6666" y="9110"/>
                      <a:pt x="6666" y="9347"/>
                      <a:pt x="6666" y="9584"/>
                    </a:cubicBezTo>
                    <a:cubicBezTo>
                      <a:pt x="6642" y="9798"/>
                      <a:pt x="6737" y="10011"/>
                      <a:pt x="6927" y="10153"/>
                    </a:cubicBezTo>
                    <a:lnTo>
                      <a:pt x="7117" y="10296"/>
                    </a:lnTo>
                    <a:cubicBezTo>
                      <a:pt x="8421" y="11245"/>
                      <a:pt x="10011" y="11695"/>
                      <a:pt x="11624" y="11553"/>
                    </a:cubicBezTo>
                    <a:cubicBezTo>
                      <a:pt x="11837" y="11553"/>
                      <a:pt x="12027" y="11482"/>
                      <a:pt x="12217" y="11339"/>
                    </a:cubicBezTo>
                    <a:cubicBezTo>
                      <a:pt x="12406" y="11197"/>
                      <a:pt x="12644" y="11079"/>
                      <a:pt x="12857" y="10913"/>
                    </a:cubicBezTo>
                    <a:cubicBezTo>
                      <a:pt x="13308" y="10675"/>
                      <a:pt x="13806" y="10533"/>
                      <a:pt x="14328" y="10509"/>
                    </a:cubicBezTo>
                    <a:cubicBezTo>
                      <a:pt x="14423" y="10509"/>
                      <a:pt x="14541" y="10533"/>
                      <a:pt x="14636" y="10557"/>
                    </a:cubicBezTo>
                    <a:cubicBezTo>
                      <a:pt x="15111" y="10652"/>
                      <a:pt x="15277" y="11221"/>
                      <a:pt x="14945" y="11553"/>
                    </a:cubicBezTo>
                    <a:cubicBezTo>
                      <a:pt x="14707" y="11838"/>
                      <a:pt x="14399" y="12051"/>
                      <a:pt x="14043" y="12170"/>
                    </a:cubicBezTo>
                    <a:cubicBezTo>
                      <a:pt x="13640" y="12288"/>
                      <a:pt x="13237" y="12454"/>
                      <a:pt x="12810" y="12549"/>
                    </a:cubicBezTo>
                    <a:cubicBezTo>
                      <a:pt x="12573" y="12597"/>
                      <a:pt x="12359" y="12715"/>
                      <a:pt x="12217" y="12881"/>
                    </a:cubicBezTo>
                    <a:cubicBezTo>
                      <a:pt x="11458" y="13664"/>
                      <a:pt x="10817" y="14566"/>
                      <a:pt x="10343" y="15538"/>
                    </a:cubicBezTo>
                    <a:cubicBezTo>
                      <a:pt x="10200" y="15799"/>
                      <a:pt x="10129" y="16060"/>
                      <a:pt x="10106" y="16345"/>
                    </a:cubicBezTo>
                    <a:cubicBezTo>
                      <a:pt x="10011" y="17009"/>
                      <a:pt x="10129" y="17175"/>
                      <a:pt x="10793" y="17365"/>
                    </a:cubicBezTo>
                    <a:cubicBezTo>
                      <a:pt x="10960" y="17412"/>
                      <a:pt x="11126" y="17436"/>
                      <a:pt x="11292" y="17459"/>
                    </a:cubicBezTo>
                    <a:cubicBezTo>
                      <a:pt x="11837" y="17459"/>
                      <a:pt x="12359" y="17483"/>
                      <a:pt x="12905" y="17483"/>
                    </a:cubicBezTo>
                    <a:cubicBezTo>
                      <a:pt x="13759" y="17483"/>
                      <a:pt x="14613" y="17270"/>
                      <a:pt x="15372" y="16866"/>
                    </a:cubicBezTo>
                    <a:cubicBezTo>
                      <a:pt x="15870" y="16606"/>
                      <a:pt x="16368" y="16273"/>
                      <a:pt x="16890" y="16036"/>
                    </a:cubicBezTo>
                    <a:cubicBezTo>
                      <a:pt x="17459" y="15799"/>
                      <a:pt x="17839" y="15277"/>
                      <a:pt x="17933" y="14660"/>
                    </a:cubicBezTo>
                    <a:cubicBezTo>
                      <a:pt x="18005" y="14162"/>
                      <a:pt x="18171" y="13664"/>
                      <a:pt x="18432" y="13213"/>
                    </a:cubicBezTo>
                    <a:cubicBezTo>
                      <a:pt x="18526" y="13000"/>
                      <a:pt x="18787" y="12881"/>
                      <a:pt x="19025" y="12905"/>
                    </a:cubicBezTo>
                    <a:cubicBezTo>
                      <a:pt x="19262" y="12929"/>
                      <a:pt x="19452" y="13119"/>
                      <a:pt x="19523" y="13356"/>
                    </a:cubicBezTo>
                    <a:cubicBezTo>
                      <a:pt x="19546" y="13474"/>
                      <a:pt x="19546" y="13617"/>
                      <a:pt x="19546" y="13735"/>
                    </a:cubicBezTo>
                    <a:cubicBezTo>
                      <a:pt x="19594" y="14210"/>
                      <a:pt x="19475" y="14684"/>
                      <a:pt x="19238" y="15087"/>
                    </a:cubicBezTo>
                    <a:cubicBezTo>
                      <a:pt x="19025" y="15419"/>
                      <a:pt x="18977" y="15846"/>
                      <a:pt x="19096" y="16202"/>
                    </a:cubicBezTo>
                    <a:cubicBezTo>
                      <a:pt x="19428" y="17175"/>
                      <a:pt x="19950" y="17981"/>
                      <a:pt x="20899" y="18456"/>
                    </a:cubicBezTo>
                    <a:cubicBezTo>
                      <a:pt x="21349" y="18693"/>
                      <a:pt x="21847" y="18859"/>
                      <a:pt x="22345" y="18954"/>
                    </a:cubicBezTo>
                    <a:cubicBezTo>
                      <a:pt x="22891" y="19072"/>
                      <a:pt x="23437" y="19049"/>
                      <a:pt x="23959" y="18930"/>
                    </a:cubicBezTo>
                    <a:cubicBezTo>
                      <a:pt x="25809" y="18361"/>
                      <a:pt x="27113" y="16677"/>
                      <a:pt x="27161" y="14708"/>
                    </a:cubicBezTo>
                    <a:cubicBezTo>
                      <a:pt x="27161" y="14566"/>
                      <a:pt x="27161" y="14423"/>
                      <a:pt x="27185" y="14281"/>
                    </a:cubicBezTo>
                    <a:cubicBezTo>
                      <a:pt x="27208" y="14020"/>
                      <a:pt x="27327" y="13759"/>
                      <a:pt x="27540" y="13593"/>
                    </a:cubicBezTo>
                    <a:cubicBezTo>
                      <a:pt x="27754" y="13379"/>
                      <a:pt x="28133" y="13403"/>
                      <a:pt x="28323" y="13664"/>
                    </a:cubicBezTo>
                    <a:cubicBezTo>
                      <a:pt x="28442" y="13806"/>
                      <a:pt x="28513" y="13996"/>
                      <a:pt x="28537" y="14186"/>
                    </a:cubicBezTo>
                    <a:cubicBezTo>
                      <a:pt x="28584" y="14494"/>
                      <a:pt x="28560" y="14826"/>
                      <a:pt x="28442" y="15135"/>
                    </a:cubicBezTo>
                    <a:cubicBezTo>
                      <a:pt x="28157" y="15941"/>
                      <a:pt x="28418" y="16653"/>
                      <a:pt x="28798" y="17341"/>
                    </a:cubicBezTo>
                    <a:cubicBezTo>
                      <a:pt x="28964" y="17649"/>
                      <a:pt x="29248" y="17863"/>
                      <a:pt x="29580" y="17981"/>
                    </a:cubicBezTo>
                    <a:cubicBezTo>
                      <a:pt x="29936" y="18100"/>
                      <a:pt x="30292" y="18195"/>
                      <a:pt x="30624" y="18337"/>
                    </a:cubicBezTo>
                    <a:cubicBezTo>
                      <a:pt x="31146" y="18527"/>
                      <a:pt x="31739" y="18527"/>
                      <a:pt x="32261" y="18313"/>
                    </a:cubicBezTo>
                    <a:cubicBezTo>
                      <a:pt x="32783" y="18124"/>
                      <a:pt x="33281" y="17886"/>
                      <a:pt x="33779" y="17649"/>
                    </a:cubicBezTo>
                    <a:cubicBezTo>
                      <a:pt x="34253" y="17388"/>
                      <a:pt x="34657" y="17032"/>
                      <a:pt x="34989" y="16606"/>
                    </a:cubicBezTo>
                    <a:cubicBezTo>
                      <a:pt x="34894" y="16345"/>
                      <a:pt x="34775" y="16084"/>
                      <a:pt x="34704" y="15823"/>
                    </a:cubicBezTo>
                    <a:cubicBezTo>
                      <a:pt x="34443" y="15040"/>
                      <a:pt x="34419" y="14186"/>
                      <a:pt x="34609" y="13403"/>
                    </a:cubicBezTo>
                    <a:cubicBezTo>
                      <a:pt x="34728" y="12810"/>
                      <a:pt x="35297" y="12454"/>
                      <a:pt x="35866" y="12597"/>
                    </a:cubicBezTo>
                    <a:cubicBezTo>
                      <a:pt x="36317" y="12692"/>
                      <a:pt x="36697" y="13000"/>
                      <a:pt x="36863" y="13427"/>
                    </a:cubicBezTo>
                    <a:cubicBezTo>
                      <a:pt x="37052" y="13972"/>
                      <a:pt x="37124" y="14518"/>
                      <a:pt x="37052" y="15087"/>
                    </a:cubicBezTo>
                    <a:cubicBezTo>
                      <a:pt x="37076" y="15491"/>
                      <a:pt x="36958" y="15894"/>
                      <a:pt x="36744" y="16250"/>
                    </a:cubicBezTo>
                    <a:cubicBezTo>
                      <a:pt x="36673" y="16368"/>
                      <a:pt x="36602" y="16511"/>
                      <a:pt x="36554" y="16653"/>
                    </a:cubicBezTo>
                    <a:cubicBezTo>
                      <a:pt x="37266" y="17270"/>
                      <a:pt x="38215" y="17554"/>
                      <a:pt x="39140" y="17436"/>
                    </a:cubicBezTo>
                    <a:cubicBezTo>
                      <a:pt x="39851" y="17365"/>
                      <a:pt x="40516" y="16985"/>
                      <a:pt x="40895" y="16368"/>
                    </a:cubicBezTo>
                    <a:cubicBezTo>
                      <a:pt x="40824" y="16107"/>
                      <a:pt x="40753" y="15870"/>
                      <a:pt x="40705" y="15609"/>
                    </a:cubicBezTo>
                    <a:cubicBezTo>
                      <a:pt x="40634" y="15277"/>
                      <a:pt x="40943" y="14969"/>
                      <a:pt x="41275" y="15040"/>
                    </a:cubicBezTo>
                    <a:cubicBezTo>
                      <a:pt x="41536" y="15087"/>
                      <a:pt x="41773" y="15206"/>
                      <a:pt x="41963" y="15396"/>
                    </a:cubicBezTo>
                    <a:cubicBezTo>
                      <a:pt x="42152" y="15609"/>
                      <a:pt x="42390" y="15799"/>
                      <a:pt x="42603" y="15989"/>
                    </a:cubicBezTo>
                    <a:cubicBezTo>
                      <a:pt x="42864" y="16179"/>
                      <a:pt x="43172" y="16226"/>
                      <a:pt x="43457" y="16131"/>
                    </a:cubicBezTo>
                    <a:cubicBezTo>
                      <a:pt x="43694" y="16060"/>
                      <a:pt x="43908" y="15965"/>
                      <a:pt x="44097" y="15823"/>
                    </a:cubicBezTo>
                    <a:cubicBezTo>
                      <a:pt x="44264" y="15680"/>
                      <a:pt x="44430" y="15562"/>
                      <a:pt x="44619" y="15467"/>
                    </a:cubicBezTo>
                    <a:cubicBezTo>
                      <a:pt x="45141" y="15230"/>
                      <a:pt x="45378" y="14613"/>
                      <a:pt x="45141" y="14115"/>
                    </a:cubicBezTo>
                    <a:cubicBezTo>
                      <a:pt x="44880" y="13451"/>
                      <a:pt x="44430" y="12881"/>
                      <a:pt x="43813" y="12502"/>
                    </a:cubicBezTo>
                    <a:cubicBezTo>
                      <a:pt x="43528" y="12312"/>
                      <a:pt x="43267" y="12122"/>
                      <a:pt x="43006" y="11909"/>
                    </a:cubicBezTo>
                    <a:cubicBezTo>
                      <a:pt x="42651" y="11553"/>
                      <a:pt x="42247" y="11292"/>
                      <a:pt x="41797" y="11079"/>
                    </a:cubicBezTo>
                    <a:cubicBezTo>
                      <a:pt x="41583" y="11221"/>
                      <a:pt x="41393" y="11363"/>
                      <a:pt x="41180" y="11458"/>
                    </a:cubicBezTo>
                    <a:cubicBezTo>
                      <a:pt x="40682" y="11743"/>
                      <a:pt x="40089" y="11766"/>
                      <a:pt x="39567" y="11553"/>
                    </a:cubicBezTo>
                    <a:cubicBezTo>
                      <a:pt x="39401" y="11506"/>
                      <a:pt x="39306" y="11387"/>
                      <a:pt x="39258" y="11245"/>
                    </a:cubicBezTo>
                    <a:cubicBezTo>
                      <a:pt x="39211" y="10913"/>
                      <a:pt x="39258" y="10557"/>
                      <a:pt x="39424" y="10248"/>
                    </a:cubicBezTo>
                    <a:cubicBezTo>
                      <a:pt x="39496" y="10011"/>
                      <a:pt x="39709" y="9964"/>
                      <a:pt x="39899" y="9869"/>
                    </a:cubicBezTo>
                    <a:cubicBezTo>
                      <a:pt x="39994" y="9821"/>
                      <a:pt x="40089" y="9774"/>
                      <a:pt x="40184" y="9703"/>
                    </a:cubicBezTo>
                    <a:cubicBezTo>
                      <a:pt x="40350" y="9584"/>
                      <a:pt x="40563" y="9537"/>
                      <a:pt x="40777" y="9560"/>
                    </a:cubicBezTo>
                    <a:cubicBezTo>
                      <a:pt x="40990" y="9608"/>
                      <a:pt x="41227" y="9608"/>
                      <a:pt x="41441" y="9537"/>
                    </a:cubicBezTo>
                    <a:cubicBezTo>
                      <a:pt x="41536" y="9347"/>
                      <a:pt x="41631" y="9133"/>
                      <a:pt x="41725" y="8896"/>
                    </a:cubicBezTo>
                    <a:cubicBezTo>
                      <a:pt x="41891" y="8398"/>
                      <a:pt x="42010" y="7876"/>
                      <a:pt x="42010" y="7331"/>
                    </a:cubicBezTo>
                    <a:cubicBezTo>
                      <a:pt x="42105" y="6477"/>
                      <a:pt x="42081" y="5623"/>
                      <a:pt x="41963" y="4769"/>
                    </a:cubicBezTo>
                    <a:cubicBezTo>
                      <a:pt x="41868" y="4247"/>
                      <a:pt x="41607" y="3773"/>
                      <a:pt x="41204" y="3464"/>
                    </a:cubicBezTo>
                    <a:cubicBezTo>
                      <a:pt x="41061" y="3322"/>
                      <a:pt x="40919" y="3203"/>
                      <a:pt x="40753" y="3085"/>
                    </a:cubicBezTo>
                    <a:cubicBezTo>
                      <a:pt x="40373" y="2705"/>
                      <a:pt x="39851" y="2492"/>
                      <a:pt x="39306" y="2492"/>
                    </a:cubicBezTo>
                    <a:cubicBezTo>
                      <a:pt x="38998" y="2492"/>
                      <a:pt x="38713" y="2444"/>
                      <a:pt x="38404" y="2420"/>
                    </a:cubicBezTo>
                    <a:cubicBezTo>
                      <a:pt x="37835" y="2373"/>
                      <a:pt x="37242" y="2397"/>
                      <a:pt x="36673" y="2492"/>
                    </a:cubicBezTo>
                    <a:cubicBezTo>
                      <a:pt x="36151" y="2610"/>
                      <a:pt x="35700" y="2942"/>
                      <a:pt x="35392" y="3393"/>
                    </a:cubicBezTo>
                    <a:cubicBezTo>
                      <a:pt x="35439" y="3583"/>
                      <a:pt x="35511" y="3796"/>
                      <a:pt x="35558" y="4010"/>
                    </a:cubicBezTo>
                    <a:cubicBezTo>
                      <a:pt x="35724" y="4626"/>
                      <a:pt x="35795" y="5267"/>
                      <a:pt x="35748" y="5907"/>
                    </a:cubicBezTo>
                    <a:cubicBezTo>
                      <a:pt x="35724" y="6453"/>
                      <a:pt x="35297" y="6904"/>
                      <a:pt x="34775" y="6927"/>
                    </a:cubicBezTo>
                    <a:cubicBezTo>
                      <a:pt x="34467" y="6927"/>
                      <a:pt x="34158" y="6809"/>
                      <a:pt x="33945" y="6595"/>
                    </a:cubicBezTo>
                    <a:cubicBezTo>
                      <a:pt x="33471" y="6145"/>
                      <a:pt x="33257" y="5480"/>
                      <a:pt x="33399" y="4840"/>
                    </a:cubicBezTo>
                    <a:cubicBezTo>
                      <a:pt x="33423" y="4366"/>
                      <a:pt x="33589" y="3891"/>
                      <a:pt x="33850" y="3512"/>
                    </a:cubicBezTo>
                    <a:cubicBezTo>
                      <a:pt x="33921" y="3369"/>
                      <a:pt x="33992" y="3251"/>
                      <a:pt x="34040" y="3108"/>
                    </a:cubicBezTo>
                    <a:cubicBezTo>
                      <a:pt x="33850" y="2729"/>
                      <a:pt x="33542" y="2444"/>
                      <a:pt x="33162" y="2278"/>
                    </a:cubicBezTo>
                    <a:cubicBezTo>
                      <a:pt x="33020" y="2231"/>
                      <a:pt x="32901" y="2136"/>
                      <a:pt x="32759" y="2065"/>
                    </a:cubicBezTo>
                    <a:cubicBezTo>
                      <a:pt x="32285" y="1851"/>
                      <a:pt x="31810" y="1638"/>
                      <a:pt x="31336" y="1448"/>
                    </a:cubicBezTo>
                    <a:cubicBezTo>
                      <a:pt x="30577" y="1140"/>
                      <a:pt x="29746" y="1163"/>
                      <a:pt x="28940" y="1187"/>
                    </a:cubicBezTo>
                    <a:cubicBezTo>
                      <a:pt x="28584" y="1187"/>
                      <a:pt x="28252" y="1234"/>
                      <a:pt x="27920" y="1306"/>
                    </a:cubicBezTo>
                    <a:cubicBezTo>
                      <a:pt x="27042" y="1543"/>
                      <a:pt x="26212" y="1970"/>
                      <a:pt x="25548" y="2563"/>
                    </a:cubicBezTo>
                    <a:cubicBezTo>
                      <a:pt x="25382" y="2705"/>
                      <a:pt x="25239" y="2847"/>
                      <a:pt x="25097" y="3013"/>
                    </a:cubicBezTo>
                    <a:cubicBezTo>
                      <a:pt x="25145" y="3203"/>
                      <a:pt x="25192" y="3369"/>
                      <a:pt x="25239" y="3535"/>
                    </a:cubicBezTo>
                    <a:cubicBezTo>
                      <a:pt x="25405" y="4105"/>
                      <a:pt x="25477" y="4721"/>
                      <a:pt x="25453" y="5314"/>
                    </a:cubicBezTo>
                    <a:cubicBezTo>
                      <a:pt x="25429" y="5575"/>
                      <a:pt x="25382" y="5813"/>
                      <a:pt x="25311" y="6073"/>
                    </a:cubicBezTo>
                    <a:cubicBezTo>
                      <a:pt x="25168" y="6619"/>
                      <a:pt x="24528" y="6904"/>
                      <a:pt x="24030" y="6619"/>
                    </a:cubicBezTo>
                    <a:cubicBezTo>
                      <a:pt x="23745" y="6477"/>
                      <a:pt x="23555" y="6216"/>
                      <a:pt x="23508" y="5931"/>
                    </a:cubicBezTo>
                    <a:cubicBezTo>
                      <a:pt x="23199" y="5053"/>
                      <a:pt x="23247" y="4128"/>
                      <a:pt x="23603" y="3274"/>
                    </a:cubicBezTo>
                    <a:cubicBezTo>
                      <a:pt x="23674" y="3108"/>
                      <a:pt x="23721" y="2942"/>
                      <a:pt x="23792" y="2776"/>
                    </a:cubicBezTo>
                    <a:cubicBezTo>
                      <a:pt x="23650" y="2492"/>
                      <a:pt x="23437" y="2254"/>
                      <a:pt x="23199" y="2041"/>
                    </a:cubicBezTo>
                    <a:cubicBezTo>
                      <a:pt x="22820" y="1756"/>
                      <a:pt x="22393" y="1519"/>
                      <a:pt x="21942" y="1400"/>
                    </a:cubicBezTo>
                    <a:cubicBezTo>
                      <a:pt x="20519" y="926"/>
                      <a:pt x="19238" y="1140"/>
                      <a:pt x="18171" y="2254"/>
                    </a:cubicBezTo>
                    <a:cubicBezTo>
                      <a:pt x="17815" y="2634"/>
                      <a:pt x="17459" y="3013"/>
                      <a:pt x="17127" y="3417"/>
                    </a:cubicBezTo>
                    <a:cubicBezTo>
                      <a:pt x="16724" y="3962"/>
                      <a:pt x="16344" y="4555"/>
                      <a:pt x="16415" y="5409"/>
                    </a:cubicBezTo>
                    <a:close/>
                    <a:moveTo>
                      <a:pt x="25880" y="37195"/>
                    </a:moveTo>
                    <a:cubicBezTo>
                      <a:pt x="25714" y="37670"/>
                      <a:pt x="25643" y="38168"/>
                      <a:pt x="25690" y="38666"/>
                    </a:cubicBezTo>
                    <a:cubicBezTo>
                      <a:pt x="25690" y="40279"/>
                      <a:pt x="25714" y="41916"/>
                      <a:pt x="25738" y="43552"/>
                    </a:cubicBezTo>
                    <a:cubicBezTo>
                      <a:pt x="25738" y="43932"/>
                      <a:pt x="25785" y="44311"/>
                      <a:pt x="25856" y="44715"/>
                    </a:cubicBezTo>
                    <a:cubicBezTo>
                      <a:pt x="25951" y="45426"/>
                      <a:pt x="26022" y="46162"/>
                      <a:pt x="25999" y="46873"/>
                    </a:cubicBezTo>
                    <a:cubicBezTo>
                      <a:pt x="25999" y="47751"/>
                      <a:pt x="26093" y="48605"/>
                      <a:pt x="26259" y="49435"/>
                    </a:cubicBezTo>
                    <a:cubicBezTo>
                      <a:pt x="26354" y="49767"/>
                      <a:pt x="26473" y="50099"/>
                      <a:pt x="26639" y="50408"/>
                    </a:cubicBezTo>
                    <a:cubicBezTo>
                      <a:pt x="26710" y="50597"/>
                      <a:pt x="26924" y="50716"/>
                      <a:pt x="27137" y="50716"/>
                    </a:cubicBezTo>
                    <a:lnTo>
                      <a:pt x="27801" y="50716"/>
                    </a:lnTo>
                    <a:cubicBezTo>
                      <a:pt x="28726" y="50740"/>
                      <a:pt x="29675" y="50621"/>
                      <a:pt x="30600" y="50408"/>
                    </a:cubicBezTo>
                    <a:cubicBezTo>
                      <a:pt x="30909" y="50313"/>
                      <a:pt x="31217" y="50265"/>
                      <a:pt x="31549" y="50194"/>
                    </a:cubicBezTo>
                    <a:cubicBezTo>
                      <a:pt x="32617" y="49981"/>
                      <a:pt x="33684" y="49791"/>
                      <a:pt x="34751" y="49506"/>
                    </a:cubicBezTo>
                    <a:cubicBezTo>
                      <a:pt x="36341" y="49079"/>
                      <a:pt x="37883" y="48510"/>
                      <a:pt x="39424" y="47941"/>
                    </a:cubicBezTo>
                    <a:cubicBezTo>
                      <a:pt x="40184" y="47656"/>
                      <a:pt x="40919" y="47277"/>
                      <a:pt x="41607" y="46826"/>
                    </a:cubicBezTo>
                    <a:cubicBezTo>
                      <a:pt x="41963" y="46589"/>
                      <a:pt x="42295" y="46304"/>
                      <a:pt x="42579" y="45996"/>
                    </a:cubicBezTo>
                    <a:cubicBezTo>
                      <a:pt x="42651" y="45165"/>
                      <a:pt x="42413" y="44359"/>
                      <a:pt x="41915" y="43695"/>
                    </a:cubicBezTo>
                    <a:cubicBezTo>
                      <a:pt x="41820" y="43576"/>
                      <a:pt x="41725" y="43458"/>
                      <a:pt x="41654" y="43339"/>
                    </a:cubicBezTo>
                    <a:cubicBezTo>
                      <a:pt x="41156" y="42698"/>
                      <a:pt x="40705" y="42034"/>
                      <a:pt x="40184" y="41441"/>
                    </a:cubicBezTo>
                    <a:cubicBezTo>
                      <a:pt x="39591" y="40777"/>
                      <a:pt x="39045" y="40065"/>
                      <a:pt x="38594" y="39283"/>
                    </a:cubicBezTo>
                    <a:cubicBezTo>
                      <a:pt x="38120" y="38500"/>
                      <a:pt x="37622" y="37765"/>
                      <a:pt x="37100" y="37029"/>
                    </a:cubicBezTo>
                    <a:cubicBezTo>
                      <a:pt x="36483" y="36199"/>
                      <a:pt x="35961" y="35298"/>
                      <a:pt x="35558" y="34349"/>
                    </a:cubicBezTo>
                    <a:cubicBezTo>
                      <a:pt x="34111" y="35250"/>
                      <a:pt x="32545" y="35938"/>
                      <a:pt x="30909" y="36365"/>
                    </a:cubicBezTo>
                    <a:cubicBezTo>
                      <a:pt x="29272" y="36816"/>
                      <a:pt x="27588" y="37077"/>
                      <a:pt x="25880" y="37195"/>
                    </a:cubicBezTo>
                    <a:close/>
                    <a:moveTo>
                      <a:pt x="43149" y="47158"/>
                    </a:moveTo>
                    <a:cubicBezTo>
                      <a:pt x="43172" y="47158"/>
                      <a:pt x="43149" y="47158"/>
                      <a:pt x="43149" y="47158"/>
                    </a:cubicBezTo>
                    <a:cubicBezTo>
                      <a:pt x="43077" y="47205"/>
                      <a:pt x="42983" y="47253"/>
                      <a:pt x="42935" y="47300"/>
                    </a:cubicBezTo>
                    <a:cubicBezTo>
                      <a:pt x="41963" y="48059"/>
                      <a:pt x="40895" y="48676"/>
                      <a:pt x="39733" y="49079"/>
                    </a:cubicBezTo>
                    <a:cubicBezTo>
                      <a:pt x="39116" y="49293"/>
                      <a:pt x="38476" y="49530"/>
                      <a:pt x="37859" y="49744"/>
                    </a:cubicBezTo>
                    <a:cubicBezTo>
                      <a:pt x="36554" y="50242"/>
                      <a:pt x="35226" y="50645"/>
                      <a:pt x="33850" y="50930"/>
                    </a:cubicBezTo>
                    <a:cubicBezTo>
                      <a:pt x="32949" y="51119"/>
                      <a:pt x="32000" y="51285"/>
                      <a:pt x="31075" y="51499"/>
                    </a:cubicBezTo>
                    <a:cubicBezTo>
                      <a:pt x="30245" y="51712"/>
                      <a:pt x="29414" y="51831"/>
                      <a:pt x="28537" y="51878"/>
                    </a:cubicBezTo>
                    <a:cubicBezTo>
                      <a:pt x="28489" y="51878"/>
                      <a:pt x="28418" y="51902"/>
                      <a:pt x="28347" y="51926"/>
                    </a:cubicBezTo>
                    <a:cubicBezTo>
                      <a:pt x="28489" y="52424"/>
                      <a:pt x="28489" y="52946"/>
                      <a:pt x="28323" y="53444"/>
                    </a:cubicBezTo>
                    <a:cubicBezTo>
                      <a:pt x="28276" y="53610"/>
                      <a:pt x="28228" y="53776"/>
                      <a:pt x="28205" y="53942"/>
                    </a:cubicBezTo>
                    <a:cubicBezTo>
                      <a:pt x="28038" y="55104"/>
                      <a:pt x="27778" y="56219"/>
                      <a:pt x="27445" y="57334"/>
                    </a:cubicBezTo>
                    <a:cubicBezTo>
                      <a:pt x="27303" y="57737"/>
                      <a:pt x="27256" y="58164"/>
                      <a:pt x="27327" y="58568"/>
                    </a:cubicBezTo>
                    <a:cubicBezTo>
                      <a:pt x="27540" y="58615"/>
                      <a:pt x="27730" y="58686"/>
                      <a:pt x="27944" y="58734"/>
                    </a:cubicBezTo>
                    <a:cubicBezTo>
                      <a:pt x="28750" y="58852"/>
                      <a:pt x="29557" y="58876"/>
                      <a:pt x="30387" y="58852"/>
                    </a:cubicBezTo>
                    <a:cubicBezTo>
                      <a:pt x="31217" y="58876"/>
                      <a:pt x="32047" y="58734"/>
                      <a:pt x="32830" y="58425"/>
                    </a:cubicBezTo>
                    <a:cubicBezTo>
                      <a:pt x="33328" y="58236"/>
                      <a:pt x="33755" y="57856"/>
                      <a:pt x="33945" y="57358"/>
                    </a:cubicBezTo>
                    <a:cubicBezTo>
                      <a:pt x="34182" y="56717"/>
                      <a:pt x="34277" y="56053"/>
                      <a:pt x="34277" y="55389"/>
                    </a:cubicBezTo>
                    <a:cubicBezTo>
                      <a:pt x="34301" y="54701"/>
                      <a:pt x="34325" y="53990"/>
                      <a:pt x="34372" y="53278"/>
                    </a:cubicBezTo>
                    <a:cubicBezTo>
                      <a:pt x="34396" y="53041"/>
                      <a:pt x="34467" y="52827"/>
                      <a:pt x="34562" y="52614"/>
                    </a:cubicBezTo>
                    <a:cubicBezTo>
                      <a:pt x="34704" y="52305"/>
                      <a:pt x="34989" y="52116"/>
                      <a:pt x="35321" y="52092"/>
                    </a:cubicBezTo>
                    <a:cubicBezTo>
                      <a:pt x="36009" y="52044"/>
                      <a:pt x="36673" y="51926"/>
                      <a:pt x="37361" y="51855"/>
                    </a:cubicBezTo>
                    <a:cubicBezTo>
                      <a:pt x="37717" y="51807"/>
                      <a:pt x="38096" y="51784"/>
                      <a:pt x="38452" y="51736"/>
                    </a:cubicBezTo>
                    <a:cubicBezTo>
                      <a:pt x="38879" y="51665"/>
                      <a:pt x="39330" y="51878"/>
                      <a:pt x="39519" y="52282"/>
                    </a:cubicBezTo>
                    <a:cubicBezTo>
                      <a:pt x="39685" y="52566"/>
                      <a:pt x="39828" y="52827"/>
                      <a:pt x="39994" y="53112"/>
                    </a:cubicBezTo>
                    <a:cubicBezTo>
                      <a:pt x="40397" y="53824"/>
                      <a:pt x="41132" y="54298"/>
                      <a:pt x="41939" y="54322"/>
                    </a:cubicBezTo>
                    <a:cubicBezTo>
                      <a:pt x="42342" y="54345"/>
                      <a:pt x="42745" y="54345"/>
                      <a:pt x="43149" y="54369"/>
                    </a:cubicBezTo>
                    <a:cubicBezTo>
                      <a:pt x="43765" y="54393"/>
                      <a:pt x="44358" y="54203"/>
                      <a:pt x="44809" y="53800"/>
                    </a:cubicBezTo>
                    <a:cubicBezTo>
                      <a:pt x="44928" y="53705"/>
                      <a:pt x="45070" y="53610"/>
                      <a:pt x="45165" y="53515"/>
                    </a:cubicBezTo>
                    <a:cubicBezTo>
                      <a:pt x="46232" y="52685"/>
                      <a:pt x="46873" y="51404"/>
                      <a:pt x="46897" y="50052"/>
                    </a:cubicBezTo>
                    <a:cubicBezTo>
                      <a:pt x="46944" y="49744"/>
                      <a:pt x="46825" y="49411"/>
                      <a:pt x="46612" y="49174"/>
                    </a:cubicBezTo>
                    <a:cubicBezTo>
                      <a:pt x="46493" y="49056"/>
                      <a:pt x="46375" y="48937"/>
                      <a:pt x="46232" y="48842"/>
                    </a:cubicBezTo>
                    <a:cubicBezTo>
                      <a:pt x="45877" y="48605"/>
                      <a:pt x="45544" y="48391"/>
                      <a:pt x="45189" y="48202"/>
                    </a:cubicBezTo>
                    <a:cubicBezTo>
                      <a:pt x="44501" y="47846"/>
                      <a:pt x="43837" y="47514"/>
                      <a:pt x="43149" y="47158"/>
                    </a:cubicBezTo>
                    <a:close/>
                    <a:moveTo>
                      <a:pt x="43908" y="24955"/>
                    </a:moveTo>
                    <a:cubicBezTo>
                      <a:pt x="44453" y="24979"/>
                      <a:pt x="44975" y="24932"/>
                      <a:pt x="45521" y="24860"/>
                    </a:cubicBezTo>
                    <a:cubicBezTo>
                      <a:pt x="45710" y="24837"/>
                      <a:pt x="45900" y="24765"/>
                      <a:pt x="46066" y="24694"/>
                    </a:cubicBezTo>
                    <a:cubicBezTo>
                      <a:pt x="46778" y="24315"/>
                      <a:pt x="47324" y="23722"/>
                      <a:pt x="47656" y="22986"/>
                    </a:cubicBezTo>
                    <a:cubicBezTo>
                      <a:pt x="47727" y="22844"/>
                      <a:pt x="47774" y="22702"/>
                      <a:pt x="47774" y="22559"/>
                    </a:cubicBezTo>
                    <a:cubicBezTo>
                      <a:pt x="47727" y="21966"/>
                      <a:pt x="47679" y="21397"/>
                      <a:pt x="47632" y="20828"/>
                    </a:cubicBezTo>
                    <a:cubicBezTo>
                      <a:pt x="47608" y="20733"/>
                      <a:pt x="47561" y="20638"/>
                      <a:pt x="47537" y="20543"/>
                    </a:cubicBezTo>
                    <a:cubicBezTo>
                      <a:pt x="47466" y="20306"/>
                      <a:pt x="47252" y="20140"/>
                      <a:pt x="47015" y="20164"/>
                    </a:cubicBezTo>
                    <a:cubicBezTo>
                      <a:pt x="46754" y="20164"/>
                      <a:pt x="46493" y="20164"/>
                      <a:pt x="46232" y="20164"/>
                    </a:cubicBezTo>
                    <a:cubicBezTo>
                      <a:pt x="45639" y="20069"/>
                      <a:pt x="45023" y="20211"/>
                      <a:pt x="44524" y="20567"/>
                    </a:cubicBezTo>
                    <a:cubicBezTo>
                      <a:pt x="44430" y="20638"/>
                      <a:pt x="44311" y="20709"/>
                      <a:pt x="44169" y="20780"/>
                    </a:cubicBezTo>
                    <a:cubicBezTo>
                      <a:pt x="44145" y="21018"/>
                      <a:pt x="44074" y="21279"/>
                      <a:pt x="44074" y="21539"/>
                    </a:cubicBezTo>
                    <a:cubicBezTo>
                      <a:pt x="44074" y="22654"/>
                      <a:pt x="44121" y="23769"/>
                      <a:pt x="43860" y="24860"/>
                    </a:cubicBezTo>
                    <a:cubicBezTo>
                      <a:pt x="43860" y="24837"/>
                      <a:pt x="43884" y="24860"/>
                      <a:pt x="43908" y="24955"/>
                    </a:cubicBezTo>
                    <a:close/>
                    <a:moveTo>
                      <a:pt x="8279" y="28798"/>
                    </a:moveTo>
                    <a:cubicBezTo>
                      <a:pt x="8184" y="28513"/>
                      <a:pt x="8089" y="28252"/>
                      <a:pt x="8018" y="28015"/>
                    </a:cubicBezTo>
                    <a:cubicBezTo>
                      <a:pt x="7828" y="27280"/>
                      <a:pt x="7615" y="26521"/>
                      <a:pt x="7425" y="25785"/>
                    </a:cubicBezTo>
                    <a:cubicBezTo>
                      <a:pt x="7401" y="25596"/>
                      <a:pt x="7330" y="25406"/>
                      <a:pt x="7212" y="25264"/>
                    </a:cubicBezTo>
                    <a:cubicBezTo>
                      <a:pt x="6737" y="24789"/>
                      <a:pt x="6073" y="24528"/>
                      <a:pt x="5409" y="24552"/>
                    </a:cubicBezTo>
                    <a:cubicBezTo>
                      <a:pt x="5077" y="24528"/>
                      <a:pt x="4768" y="24718"/>
                      <a:pt x="4673" y="25050"/>
                    </a:cubicBezTo>
                    <a:cubicBezTo>
                      <a:pt x="4579" y="25311"/>
                      <a:pt x="4507" y="25572"/>
                      <a:pt x="4436" y="25857"/>
                    </a:cubicBezTo>
                    <a:cubicBezTo>
                      <a:pt x="4318" y="26260"/>
                      <a:pt x="4413" y="26711"/>
                      <a:pt x="4673" y="27066"/>
                    </a:cubicBezTo>
                    <a:cubicBezTo>
                      <a:pt x="4911" y="27398"/>
                      <a:pt x="5172" y="27683"/>
                      <a:pt x="5456" y="27968"/>
                    </a:cubicBezTo>
                    <a:cubicBezTo>
                      <a:pt x="6215" y="28703"/>
                      <a:pt x="7259" y="29012"/>
                      <a:pt x="8279" y="28798"/>
                    </a:cubicBezTo>
                    <a:close/>
                    <a:moveTo>
                      <a:pt x="56741" y="53064"/>
                    </a:moveTo>
                    <a:cubicBezTo>
                      <a:pt x="56954" y="52827"/>
                      <a:pt x="57073" y="52519"/>
                      <a:pt x="57073" y="52211"/>
                    </a:cubicBezTo>
                    <a:cubicBezTo>
                      <a:pt x="57073" y="51712"/>
                      <a:pt x="57073" y="51191"/>
                      <a:pt x="57025" y="50669"/>
                    </a:cubicBezTo>
                    <a:cubicBezTo>
                      <a:pt x="57002" y="50408"/>
                      <a:pt x="56930" y="50171"/>
                      <a:pt x="56812" y="49933"/>
                    </a:cubicBezTo>
                    <a:cubicBezTo>
                      <a:pt x="56670" y="49601"/>
                      <a:pt x="56361" y="49364"/>
                      <a:pt x="55982" y="49317"/>
                    </a:cubicBezTo>
                    <a:cubicBezTo>
                      <a:pt x="55578" y="49293"/>
                      <a:pt x="55199" y="49293"/>
                      <a:pt x="54796" y="49317"/>
                    </a:cubicBezTo>
                    <a:cubicBezTo>
                      <a:pt x="54772" y="49364"/>
                      <a:pt x="54772" y="49388"/>
                      <a:pt x="54772" y="49411"/>
                    </a:cubicBezTo>
                    <a:cubicBezTo>
                      <a:pt x="55009" y="50621"/>
                      <a:pt x="55531" y="51736"/>
                      <a:pt x="56337" y="52685"/>
                    </a:cubicBezTo>
                    <a:cubicBezTo>
                      <a:pt x="56456" y="52804"/>
                      <a:pt x="56598" y="52922"/>
                      <a:pt x="56741" y="53041"/>
                    </a:cubicBezTo>
                    <a:close/>
                    <a:moveTo>
                      <a:pt x="32427" y="68507"/>
                    </a:moveTo>
                    <a:cubicBezTo>
                      <a:pt x="31715" y="68270"/>
                      <a:pt x="31478" y="68270"/>
                      <a:pt x="31027" y="68507"/>
                    </a:cubicBezTo>
                    <a:cubicBezTo>
                      <a:pt x="30150" y="68957"/>
                      <a:pt x="29414" y="69669"/>
                      <a:pt x="28916" y="70523"/>
                    </a:cubicBezTo>
                    <a:cubicBezTo>
                      <a:pt x="28869" y="70618"/>
                      <a:pt x="28845" y="70713"/>
                      <a:pt x="28845" y="70808"/>
                    </a:cubicBezTo>
                    <a:cubicBezTo>
                      <a:pt x="29462" y="70950"/>
                      <a:pt x="30126" y="70831"/>
                      <a:pt x="30672" y="70476"/>
                    </a:cubicBezTo>
                    <a:cubicBezTo>
                      <a:pt x="31431" y="70001"/>
                      <a:pt x="32047" y="69313"/>
                      <a:pt x="32427" y="68507"/>
                    </a:cubicBezTo>
                    <a:close/>
                    <a:moveTo>
                      <a:pt x="35795" y="15111"/>
                    </a:moveTo>
                    <a:cubicBezTo>
                      <a:pt x="35914" y="14803"/>
                      <a:pt x="35938" y="14447"/>
                      <a:pt x="35843" y="14115"/>
                    </a:cubicBezTo>
                    <a:cubicBezTo>
                      <a:pt x="35843" y="14067"/>
                      <a:pt x="35771" y="14020"/>
                      <a:pt x="35653" y="13925"/>
                    </a:cubicBezTo>
                    <a:cubicBezTo>
                      <a:pt x="35605" y="14305"/>
                      <a:pt x="35653" y="14732"/>
                      <a:pt x="35795" y="1508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41"/>
              <p:cNvSpPr/>
              <p:nvPr/>
            </p:nvSpPr>
            <p:spPr>
              <a:xfrm>
                <a:off x="7175100" y="2968250"/>
                <a:ext cx="373025" cy="133450"/>
              </a:xfrm>
              <a:custGeom>
                <a:rect b="b" l="l" r="r" t="t"/>
                <a:pathLst>
                  <a:path extrusionOk="0" h="5338" w="14921">
                    <a:moveTo>
                      <a:pt x="7496" y="5290"/>
                    </a:moveTo>
                    <a:cubicBezTo>
                      <a:pt x="7259" y="5290"/>
                      <a:pt x="7022" y="5266"/>
                      <a:pt x="6784" y="5290"/>
                    </a:cubicBezTo>
                    <a:cubicBezTo>
                      <a:pt x="5646" y="5337"/>
                      <a:pt x="4507" y="5100"/>
                      <a:pt x="3487" y="4578"/>
                    </a:cubicBezTo>
                    <a:cubicBezTo>
                      <a:pt x="2396" y="4080"/>
                      <a:pt x="1400" y="3392"/>
                      <a:pt x="546" y="2538"/>
                    </a:cubicBezTo>
                    <a:cubicBezTo>
                      <a:pt x="238" y="2254"/>
                      <a:pt x="48" y="1850"/>
                      <a:pt x="0" y="1423"/>
                    </a:cubicBezTo>
                    <a:cubicBezTo>
                      <a:pt x="0" y="1281"/>
                      <a:pt x="0" y="1115"/>
                      <a:pt x="48" y="973"/>
                    </a:cubicBezTo>
                    <a:cubicBezTo>
                      <a:pt x="166" y="736"/>
                      <a:pt x="498" y="664"/>
                      <a:pt x="688" y="878"/>
                    </a:cubicBezTo>
                    <a:cubicBezTo>
                      <a:pt x="712" y="925"/>
                      <a:pt x="736" y="949"/>
                      <a:pt x="759" y="996"/>
                    </a:cubicBezTo>
                    <a:cubicBezTo>
                      <a:pt x="1091" y="1732"/>
                      <a:pt x="1708" y="2206"/>
                      <a:pt x="2349" y="2633"/>
                    </a:cubicBezTo>
                    <a:cubicBezTo>
                      <a:pt x="3060" y="3155"/>
                      <a:pt x="3843" y="3558"/>
                      <a:pt x="4673" y="3867"/>
                    </a:cubicBezTo>
                    <a:cubicBezTo>
                      <a:pt x="5219" y="4056"/>
                      <a:pt x="5788" y="4151"/>
                      <a:pt x="6381" y="4151"/>
                    </a:cubicBezTo>
                    <a:cubicBezTo>
                      <a:pt x="7117" y="4151"/>
                      <a:pt x="7876" y="4151"/>
                      <a:pt x="8635" y="4128"/>
                    </a:cubicBezTo>
                    <a:cubicBezTo>
                      <a:pt x="9702" y="4128"/>
                      <a:pt x="10770" y="3724"/>
                      <a:pt x="11600" y="3036"/>
                    </a:cubicBezTo>
                    <a:cubicBezTo>
                      <a:pt x="12288" y="2515"/>
                      <a:pt x="12881" y="1827"/>
                      <a:pt x="13284" y="1044"/>
                    </a:cubicBezTo>
                    <a:cubicBezTo>
                      <a:pt x="13426" y="783"/>
                      <a:pt x="13592" y="546"/>
                      <a:pt x="13782" y="309"/>
                    </a:cubicBezTo>
                    <a:cubicBezTo>
                      <a:pt x="13972" y="48"/>
                      <a:pt x="14328" y="0"/>
                      <a:pt x="14589" y="166"/>
                    </a:cubicBezTo>
                    <a:cubicBezTo>
                      <a:pt x="14850" y="332"/>
                      <a:pt x="14921" y="712"/>
                      <a:pt x="14755" y="973"/>
                    </a:cubicBezTo>
                    <a:cubicBezTo>
                      <a:pt x="14399" y="1518"/>
                      <a:pt x="14067" y="2040"/>
                      <a:pt x="13711" y="2586"/>
                    </a:cubicBezTo>
                    <a:cubicBezTo>
                      <a:pt x="13497" y="2918"/>
                      <a:pt x="13237" y="3202"/>
                      <a:pt x="12928" y="3416"/>
                    </a:cubicBezTo>
                    <a:cubicBezTo>
                      <a:pt x="12644" y="3629"/>
                      <a:pt x="12406" y="3867"/>
                      <a:pt x="12122" y="4080"/>
                    </a:cubicBezTo>
                    <a:cubicBezTo>
                      <a:pt x="11197" y="4815"/>
                      <a:pt x="10058" y="5242"/>
                      <a:pt x="8872" y="5266"/>
                    </a:cubicBezTo>
                    <a:cubicBezTo>
                      <a:pt x="8421" y="5290"/>
                      <a:pt x="7971" y="5266"/>
                      <a:pt x="7520" y="52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41"/>
              <p:cNvSpPr/>
              <p:nvPr/>
            </p:nvSpPr>
            <p:spPr>
              <a:xfrm>
                <a:off x="7441950" y="2840150"/>
                <a:ext cx="52800" cy="55175"/>
              </a:xfrm>
              <a:custGeom>
                <a:rect b="b" l="l" r="r" t="t"/>
                <a:pathLst>
                  <a:path extrusionOk="0" h="2207" w="2112">
                    <a:moveTo>
                      <a:pt x="2088" y="1281"/>
                    </a:moveTo>
                    <a:cubicBezTo>
                      <a:pt x="2088" y="1922"/>
                      <a:pt x="1756" y="2207"/>
                      <a:pt x="1139" y="2135"/>
                    </a:cubicBezTo>
                    <a:cubicBezTo>
                      <a:pt x="451" y="2088"/>
                      <a:pt x="1" y="1376"/>
                      <a:pt x="262" y="736"/>
                    </a:cubicBezTo>
                    <a:cubicBezTo>
                      <a:pt x="356" y="451"/>
                      <a:pt x="641" y="309"/>
                      <a:pt x="902" y="143"/>
                    </a:cubicBezTo>
                    <a:cubicBezTo>
                      <a:pt x="1163" y="0"/>
                      <a:pt x="1329" y="143"/>
                      <a:pt x="1495" y="261"/>
                    </a:cubicBezTo>
                    <a:cubicBezTo>
                      <a:pt x="1898" y="427"/>
                      <a:pt x="2112" y="854"/>
                      <a:pt x="2088" y="128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41"/>
              <p:cNvSpPr/>
              <p:nvPr/>
            </p:nvSpPr>
            <p:spPr>
              <a:xfrm>
                <a:off x="7149000" y="2878100"/>
                <a:ext cx="43325" cy="55775"/>
              </a:xfrm>
              <a:custGeom>
                <a:rect b="b" l="l" r="r" t="t"/>
                <a:pathLst>
                  <a:path extrusionOk="0" h="2231" w="1733">
                    <a:moveTo>
                      <a:pt x="1685" y="1851"/>
                    </a:moveTo>
                    <a:cubicBezTo>
                      <a:pt x="1614" y="1898"/>
                      <a:pt x="1566" y="1922"/>
                      <a:pt x="1495" y="1969"/>
                    </a:cubicBezTo>
                    <a:cubicBezTo>
                      <a:pt x="1021" y="2230"/>
                      <a:pt x="760" y="2159"/>
                      <a:pt x="404" y="1732"/>
                    </a:cubicBezTo>
                    <a:cubicBezTo>
                      <a:pt x="95" y="1424"/>
                      <a:pt x="1" y="973"/>
                      <a:pt x="143" y="546"/>
                    </a:cubicBezTo>
                    <a:cubicBezTo>
                      <a:pt x="190" y="309"/>
                      <a:pt x="404" y="143"/>
                      <a:pt x="641" y="119"/>
                    </a:cubicBezTo>
                    <a:cubicBezTo>
                      <a:pt x="1424" y="1"/>
                      <a:pt x="1685" y="214"/>
                      <a:pt x="1709" y="1044"/>
                    </a:cubicBezTo>
                    <a:cubicBezTo>
                      <a:pt x="1709" y="1258"/>
                      <a:pt x="1709" y="1471"/>
                      <a:pt x="1732" y="1685"/>
                    </a:cubicBezTo>
                    <a:cubicBezTo>
                      <a:pt x="1709" y="1732"/>
                      <a:pt x="1709" y="1803"/>
                      <a:pt x="1685" y="185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94" name="Google Shape;594;p41"/>
            <p:cNvGrpSpPr/>
            <p:nvPr/>
          </p:nvGrpSpPr>
          <p:grpSpPr>
            <a:xfrm flipH="1" rot="-631604">
              <a:off x="3318500" y="2030380"/>
              <a:ext cx="1146685" cy="1701677"/>
              <a:chOff x="4911875" y="1900500"/>
              <a:chExt cx="1146650" cy="1701625"/>
            </a:xfrm>
          </p:grpSpPr>
          <p:sp>
            <p:nvSpPr>
              <p:cNvPr id="595" name="Google Shape;595;p41"/>
              <p:cNvSpPr/>
              <p:nvPr/>
            </p:nvSpPr>
            <p:spPr>
              <a:xfrm>
                <a:off x="5005500" y="2225325"/>
                <a:ext cx="840650" cy="609425"/>
              </a:xfrm>
              <a:custGeom>
                <a:rect b="b" l="l" r="r" t="t"/>
                <a:pathLst>
                  <a:path extrusionOk="0" h="24377" w="33626">
                    <a:moveTo>
                      <a:pt x="19481" y="1"/>
                    </a:moveTo>
                    <a:cubicBezTo>
                      <a:pt x="19627" y="85"/>
                      <a:pt x="19711" y="85"/>
                      <a:pt x="19732" y="105"/>
                    </a:cubicBezTo>
                    <a:cubicBezTo>
                      <a:pt x="20213" y="733"/>
                      <a:pt x="20925" y="1110"/>
                      <a:pt x="21469" y="1633"/>
                    </a:cubicBezTo>
                    <a:cubicBezTo>
                      <a:pt x="21573" y="1737"/>
                      <a:pt x="21720" y="1800"/>
                      <a:pt x="21866" y="1842"/>
                    </a:cubicBezTo>
                    <a:cubicBezTo>
                      <a:pt x="22138" y="1947"/>
                      <a:pt x="22431" y="2051"/>
                      <a:pt x="22724" y="2114"/>
                    </a:cubicBezTo>
                    <a:cubicBezTo>
                      <a:pt x="23477" y="2198"/>
                      <a:pt x="24210" y="2553"/>
                      <a:pt x="25005" y="2533"/>
                    </a:cubicBezTo>
                    <a:cubicBezTo>
                      <a:pt x="25591" y="2533"/>
                      <a:pt x="26197" y="2553"/>
                      <a:pt x="26804" y="2574"/>
                    </a:cubicBezTo>
                    <a:cubicBezTo>
                      <a:pt x="27243" y="2616"/>
                      <a:pt x="27683" y="2616"/>
                      <a:pt x="28143" y="2449"/>
                    </a:cubicBezTo>
                    <a:cubicBezTo>
                      <a:pt x="28206" y="2428"/>
                      <a:pt x="28311" y="2365"/>
                      <a:pt x="28394" y="2407"/>
                    </a:cubicBezTo>
                    <a:cubicBezTo>
                      <a:pt x="28938" y="2449"/>
                      <a:pt x="29461" y="2302"/>
                      <a:pt x="29943" y="2051"/>
                    </a:cubicBezTo>
                    <a:cubicBezTo>
                      <a:pt x="29984" y="2030"/>
                      <a:pt x="30047" y="2051"/>
                      <a:pt x="30173" y="2030"/>
                    </a:cubicBezTo>
                    <a:cubicBezTo>
                      <a:pt x="30298" y="2135"/>
                      <a:pt x="30466" y="2261"/>
                      <a:pt x="30591" y="2428"/>
                    </a:cubicBezTo>
                    <a:cubicBezTo>
                      <a:pt x="31847" y="3830"/>
                      <a:pt x="32684" y="5483"/>
                      <a:pt x="33311" y="7261"/>
                    </a:cubicBezTo>
                    <a:cubicBezTo>
                      <a:pt x="33541" y="7973"/>
                      <a:pt x="33625" y="8726"/>
                      <a:pt x="33625" y="9479"/>
                    </a:cubicBezTo>
                    <a:cubicBezTo>
                      <a:pt x="33625" y="10588"/>
                      <a:pt x="33604" y="11718"/>
                      <a:pt x="33521" y="12806"/>
                    </a:cubicBezTo>
                    <a:cubicBezTo>
                      <a:pt x="33479" y="13497"/>
                      <a:pt x="33186" y="14145"/>
                      <a:pt x="32851" y="14752"/>
                    </a:cubicBezTo>
                    <a:cubicBezTo>
                      <a:pt x="32349" y="15631"/>
                      <a:pt x="31805" y="16489"/>
                      <a:pt x="31072" y="17221"/>
                    </a:cubicBezTo>
                    <a:cubicBezTo>
                      <a:pt x="30340" y="17995"/>
                      <a:pt x="29712" y="18853"/>
                      <a:pt x="28917" y="19523"/>
                    </a:cubicBezTo>
                    <a:cubicBezTo>
                      <a:pt x="28164" y="20192"/>
                      <a:pt x="27223" y="20631"/>
                      <a:pt x="26365" y="21196"/>
                    </a:cubicBezTo>
                    <a:cubicBezTo>
                      <a:pt x="24795" y="22243"/>
                      <a:pt x="23122" y="22975"/>
                      <a:pt x="21343" y="23582"/>
                    </a:cubicBezTo>
                    <a:cubicBezTo>
                      <a:pt x="19816" y="24105"/>
                      <a:pt x="18267" y="24377"/>
                      <a:pt x="16677" y="24209"/>
                    </a:cubicBezTo>
                    <a:cubicBezTo>
                      <a:pt x="15505" y="24105"/>
                      <a:pt x="14292" y="24168"/>
                      <a:pt x="13099" y="24126"/>
                    </a:cubicBezTo>
                    <a:cubicBezTo>
                      <a:pt x="12513" y="24126"/>
                      <a:pt x="11948" y="24084"/>
                      <a:pt x="11404" y="24126"/>
                    </a:cubicBezTo>
                    <a:cubicBezTo>
                      <a:pt x="10923" y="24168"/>
                      <a:pt x="10526" y="23917"/>
                      <a:pt x="10086" y="23854"/>
                    </a:cubicBezTo>
                    <a:cubicBezTo>
                      <a:pt x="9542" y="23749"/>
                      <a:pt x="8977" y="23582"/>
                      <a:pt x="8433" y="23393"/>
                    </a:cubicBezTo>
                    <a:cubicBezTo>
                      <a:pt x="7973" y="23247"/>
                      <a:pt x="7492" y="23038"/>
                      <a:pt x="7136" y="22640"/>
                    </a:cubicBezTo>
                    <a:cubicBezTo>
                      <a:pt x="7073" y="22598"/>
                      <a:pt x="7052" y="22556"/>
                      <a:pt x="7010" y="22536"/>
                    </a:cubicBezTo>
                    <a:cubicBezTo>
                      <a:pt x="6404" y="22222"/>
                      <a:pt x="5860" y="21803"/>
                      <a:pt x="5295" y="21385"/>
                    </a:cubicBezTo>
                    <a:cubicBezTo>
                      <a:pt x="4625" y="20862"/>
                      <a:pt x="4039" y="20255"/>
                      <a:pt x="3579" y="19585"/>
                    </a:cubicBezTo>
                    <a:cubicBezTo>
                      <a:pt x="3391" y="19313"/>
                      <a:pt x="3181" y="19062"/>
                      <a:pt x="2972" y="18790"/>
                    </a:cubicBezTo>
                    <a:cubicBezTo>
                      <a:pt x="2721" y="18518"/>
                      <a:pt x="2407" y="18267"/>
                      <a:pt x="2407" y="17807"/>
                    </a:cubicBezTo>
                    <a:cubicBezTo>
                      <a:pt x="2407" y="17723"/>
                      <a:pt x="2344" y="17618"/>
                      <a:pt x="2303" y="17577"/>
                    </a:cubicBezTo>
                    <a:cubicBezTo>
                      <a:pt x="1591" y="16886"/>
                      <a:pt x="1487" y="15924"/>
                      <a:pt x="1089" y="15087"/>
                    </a:cubicBezTo>
                    <a:cubicBezTo>
                      <a:pt x="859" y="14564"/>
                      <a:pt x="670" y="14041"/>
                      <a:pt x="440" y="13517"/>
                    </a:cubicBezTo>
                    <a:cubicBezTo>
                      <a:pt x="126" y="12806"/>
                      <a:pt x="1" y="12116"/>
                      <a:pt x="22" y="11320"/>
                    </a:cubicBezTo>
                    <a:cubicBezTo>
                      <a:pt x="64" y="10023"/>
                      <a:pt x="147" y="8684"/>
                      <a:pt x="357" y="7324"/>
                    </a:cubicBezTo>
                    <a:cubicBezTo>
                      <a:pt x="754" y="7450"/>
                      <a:pt x="1110" y="7554"/>
                      <a:pt x="1466" y="7659"/>
                    </a:cubicBezTo>
                    <a:cubicBezTo>
                      <a:pt x="2177" y="7889"/>
                      <a:pt x="2930" y="7889"/>
                      <a:pt x="3621" y="7512"/>
                    </a:cubicBezTo>
                    <a:cubicBezTo>
                      <a:pt x="4144" y="7219"/>
                      <a:pt x="4709" y="6989"/>
                      <a:pt x="5169" y="6613"/>
                    </a:cubicBezTo>
                    <a:cubicBezTo>
                      <a:pt x="5483" y="6362"/>
                      <a:pt x="5901" y="6278"/>
                      <a:pt x="6278" y="6111"/>
                    </a:cubicBezTo>
                    <a:cubicBezTo>
                      <a:pt x="6466" y="6320"/>
                      <a:pt x="6424" y="6529"/>
                      <a:pt x="6404" y="6738"/>
                    </a:cubicBezTo>
                    <a:cubicBezTo>
                      <a:pt x="6341" y="7240"/>
                      <a:pt x="6529" y="7617"/>
                      <a:pt x="6885" y="7952"/>
                    </a:cubicBezTo>
                    <a:cubicBezTo>
                      <a:pt x="6989" y="8056"/>
                      <a:pt x="7094" y="8182"/>
                      <a:pt x="7220" y="8266"/>
                    </a:cubicBezTo>
                    <a:cubicBezTo>
                      <a:pt x="7366" y="8370"/>
                      <a:pt x="7533" y="8475"/>
                      <a:pt x="7680" y="8475"/>
                    </a:cubicBezTo>
                    <a:cubicBezTo>
                      <a:pt x="8663" y="8579"/>
                      <a:pt x="9647" y="8517"/>
                      <a:pt x="10526" y="7952"/>
                    </a:cubicBezTo>
                    <a:cubicBezTo>
                      <a:pt x="12095" y="6927"/>
                      <a:pt x="13622" y="5880"/>
                      <a:pt x="14794" y="4395"/>
                    </a:cubicBezTo>
                    <a:cubicBezTo>
                      <a:pt x="14899" y="4290"/>
                      <a:pt x="15003" y="4186"/>
                      <a:pt x="15087" y="4081"/>
                    </a:cubicBezTo>
                    <a:cubicBezTo>
                      <a:pt x="15129" y="4102"/>
                      <a:pt x="15191" y="4102"/>
                      <a:pt x="15191" y="4123"/>
                    </a:cubicBezTo>
                    <a:cubicBezTo>
                      <a:pt x="15652" y="5085"/>
                      <a:pt x="16552" y="5043"/>
                      <a:pt x="17430" y="5002"/>
                    </a:cubicBezTo>
                    <a:cubicBezTo>
                      <a:pt x="17702" y="4960"/>
                      <a:pt x="17870" y="4834"/>
                      <a:pt x="18037" y="4625"/>
                    </a:cubicBezTo>
                    <a:cubicBezTo>
                      <a:pt x="18602" y="3914"/>
                      <a:pt x="18895" y="3265"/>
                      <a:pt x="19062" y="2302"/>
                    </a:cubicBezTo>
                    <a:cubicBezTo>
                      <a:pt x="19062" y="2240"/>
                      <a:pt x="19062" y="2177"/>
                      <a:pt x="19083" y="2114"/>
                    </a:cubicBezTo>
                    <a:cubicBezTo>
                      <a:pt x="19460" y="1486"/>
                      <a:pt x="19397" y="754"/>
                      <a:pt x="19481" y="1"/>
                    </a:cubicBezTo>
                    <a:close/>
                    <a:moveTo>
                      <a:pt x="9249" y="15610"/>
                    </a:moveTo>
                    <a:cubicBezTo>
                      <a:pt x="9479" y="15986"/>
                      <a:pt x="9584" y="16300"/>
                      <a:pt x="9668" y="16656"/>
                    </a:cubicBezTo>
                    <a:cubicBezTo>
                      <a:pt x="9751" y="17242"/>
                      <a:pt x="9961" y="17828"/>
                      <a:pt x="10379" y="18288"/>
                    </a:cubicBezTo>
                    <a:cubicBezTo>
                      <a:pt x="11007" y="18979"/>
                      <a:pt x="11655" y="19648"/>
                      <a:pt x="12283" y="20318"/>
                    </a:cubicBezTo>
                    <a:cubicBezTo>
                      <a:pt x="12409" y="20443"/>
                      <a:pt x="12576" y="20548"/>
                      <a:pt x="12722" y="20631"/>
                    </a:cubicBezTo>
                    <a:cubicBezTo>
                      <a:pt x="13120" y="20904"/>
                      <a:pt x="13559" y="21134"/>
                      <a:pt x="13957" y="21385"/>
                    </a:cubicBezTo>
                    <a:cubicBezTo>
                      <a:pt x="14271" y="21594"/>
                      <a:pt x="14606" y="21678"/>
                      <a:pt x="14982" y="21699"/>
                    </a:cubicBezTo>
                    <a:cubicBezTo>
                      <a:pt x="15610" y="21740"/>
                      <a:pt x="16238" y="21636"/>
                      <a:pt x="16865" y="21552"/>
                    </a:cubicBezTo>
                    <a:cubicBezTo>
                      <a:pt x="17493" y="21468"/>
                      <a:pt x="18100" y="21322"/>
                      <a:pt x="18686" y="21134"/>
                    </a:cubicBezTo>
                    <a:cubicBezTo>
                      <a:pt x="19083" y="20987"/>
                      <a:pt x="19397" y="20820"/>
                      <a:pt x="19690" y="20527"/>
                    </a:cubicBezTo>
                    <a:cubicBezTo>
                      <a:pt x="20339" y="19899"/>
                      <a:pt x="20966" y="19271"/>
                      <a:pt x="21657" y="18665"/>
                    </a:cubicBezTo>
                    <a:cubicBezTo>
                      <a:pt x="22096" y="18267"/>
                      <a:pt x="22389" y="17807"/>
                      <a:pt x="22598" y="17263"/>
                    </a:cubicBezTo>
                    <a:cubicBezTo>
                      <a:pt x="22933" y="16384"/>
                      <a:pt x="23289" y="15547"/>
                      <a:pt x="23540" y="14647"/>
                    </a:cubicBezTo>
                    <a:cubicBezTo>
                      <a:pt x="23686" y="13978"/>
                      <a:pt x="23707" y="13329"/>
                      <a:pt x="23686" y="12681"/>
                    </a:cubicBezTo>
                    <a:cubicBezTo>
                      <a:pt x="23686" y="12283"/>
                      <a:pt x="23498" y="12137"/>
                      <a:pt x="23142" y="12095"/>
                    </a:cubicBezTo>
                    <a:cubicBezTo>
                      <a:pt x="22557" y="12074"/>
                      <a:pt x="22013" y="11969"/>
                      <a:pt x="21448" y="12178"/>
                    </a:cubicBezTo>
                    <a:cubicBezTo>
                      <a:pt x="21238" y="12262"/>
                      <a:pt x="20966" y="12262"/>
                      <a:pt x="20736" y="12262"/>
                    </a:cubicBezTo>
                    <a:cubicBezTo>
                      <a:pt x="20297" y="12241"/>
                      <a:pt x="19837" y="12283"/>
                      <a:pt x="19397" y="12429"/>
                    </a:cubicBezTo>
                    <a:cubicBezTo>
                      <a:pt x="19209" y="12471"/>
                      <a:pt x="19041" y="12513"/>
                      <a:pt x="18874" y="12492"/>
                    </a:cubicBezTo>
                    <a:cubicBezTo>
                      <a:pt x="18204" y="12471"/>
                      <a:pt x="17577" y="12660"/>
                      <a:pt x="16949" y="12806"/>
                    </a:cubicBezTo>
                    <a:cubicBezTo>
                      <a:pt x="16593" y="12890"/>
                      <a:pt x="16238" y="12953"/>
                      <a:pt x="15903" y="12973"/>
                    </a:cubicBezTo>
                    <a:cubicBezTo>
                      <a:pt x="15505" y="12973"/>
                      <a:pt x="15129" y="13057"/>
                      <a:pt x="14773" y="13183"/>
                    </a:cubicBezTo>
                    <a:cubicBezTo>
                      <a:pt x="13915" y="13517"/>
                      <a:pt x="13015" y="13810"/>
                      <a:pt x="12158" y="14145"/>
                    </a:cubicBezTo>
                    <a:cubicBezTo>
                      <a:pt x="11111" y="14522"/>
                      <a:pt x="10170" y="14940"/>
                      <a:pt x="9249" y="15610"/>
                    </a:cubicBezTo>
                    <a:close/>
                    <a:moveTo>
                      <a:pt x="22452" y="8768"/>
                    </a:moveTo>
                    <a:cubicBezTo>
                      <a:pt x="22347" y="8977"/>
                      <a:pt x="22243" y="9124"/>
                      <a:pt x="22180" y="9291"/>
                    </a:cubicBezTo>
                    <a:cubicBezTo>
                      <a:pt x="22013" y="9605"/>
                      <a:pt x="21992" y="9898"/>
                      <a:pt x="22117" y="10253"/>
                    </a:cubicBezTo>
                    <a:cubicBezTo>
                      <a:pt x="22180" y="10358"/>
                      <a:pt x="22326" y="10484"/>
                      <a:pt x="22431" y="10504"/>
                    </a:cubicBezTo>
                    <a:cubicBezTo>
                      <a:pt x="22536" y="10504"/>
                      <a:pt x="22745" y="10379"/>
                      <a:pt x="22766" y="10295"/>
                    </a:cubicBezTo>
                    <a:cubicBezTo>
                      <a:pt x="22870" y="9668"/>
                      <a:pt x="23373" y="9291"/>
                      <a:pt x="23666" y="8768"/>
                    </a:cubicBezTo>
                    <a:cubicBezTo>
                      <a:pt x="23875" y="8768"/>
                      <a:pt x="24042" y="8705"/>
                      <a:pt x="24210" y="8726"/>
                    </a:cubicBezTo>
                    <a:cubicBezTo>
                      <a:pt x="24565" y="8768"/>
                      <a:pt x="24733" y="8914"/>
                      <a:pt x="24754" y="9312"/>
                    </a:cubicBezTo>
                    <a:cubicBezTo>
                      <a:pt x="24795" y="9521"/>
                      <a:pt x="24754" y="9730"/>
                      <a:pt x="24795" y="9940"/>
                    </a:cubicBezTo>
                    <a:cubicBezTo>
                      <a:pt x="24816" y="10107"/>
                      <a:pt x="25026" y="10274"/>
                      <a:pt x="25172" y="10212"/>
                    </a:cubicBezTo>
                    <a:cubicBezTo>
                      <a:pt x="25319" y="10170"/>
                      <a:pt x="25465" y="10065"/>
                      <a:pt x="25486" y="9960"/>
                    </a:cubicBezTo>
                    <a:cubicBezTo>
                      <a:pt x="25570" y="9751"/>
                      <a:pt x="25570" y="9479"/>
                      <a:pt x="25632" y="9249"/>
                    </a:cubicBezTo>
                    <a:cubicBezTo>
                      <a:pt x="25674" y="9207"/>
                      <a:pt x="25758" y="9144"/>
                      <a:pt x="25842" y="9082"/>
                    </a:cubicBezTo>
                    <a:cubicBezTo>
                      <a:pt x="25904" y="9019"/>
                      <a:pt x="25988" y="8998"/>
                      <a:pt x="26030" y="8914"/>
                    </a:cubicBezTo>
                    <a:cubicBezTo>
                      <a:pt x="26135" y="8789"/>
                      <a:pt x="26239" y="8621"/>
                      <a:pt x="26323" y="8475"/>
                    </a:cubicBezTo>
                    <a:cubicBezTo>
                      <a:pt x="26407" y="8307"/>
                      <a:pt x="26218" y="8077"/>
                      <a:pt x="26072" y="8119"/>
                    </a:cubicBezTo>
                    <a:cubicBezTo>
                      <a:pt x="25863" y="8182"/>
                      <a:pt x="25611" y="8307"/>
                      <a:pt x="25402" y="8391"/>
                    </a:cubicBezTo>
                    <a:cubicBezTo>
                      <a:pt x="25130" y="8182"/>
                      <a:pt x="24837" y="7973"/>
                      <a:pt x="24502" y="7743"/>
                    </a:cubicBezTo>
                    <a:cubicBezTo>
                      <a:pt x="24356" y="7554"/>
                      <a:pt x="24523" y="7157"/>
                      <a:pt x="24042" y="7052"/>
                    </a:cubicBezTo>
                    <a:cubicBezTo>
                      <a:pt x="23979" y="7240"/>
                      <a:pt x="23896" y="7387"/>
                      <a:pt x="23791" y="7575"/>
                    </a:cubicBezTo>
                    <a:cubicBezTo>
                      <a:pt x="23770" y="7659"/>
                      <a:pt x="23707" y="7743"/>
                      <a:pt x="23686" y="7784"/>
                    </a:cubicBezTo>
                    <a:cubicBezTo>
                      <a:pt x="23394" y="7868"/>
                      <a:pt x="23142" y="7910"/>
                      <a:pt x="22870" y="7994"/>
                    </a:cubicBezTo>
                    <a:cubicBezTo>
                      <a:pt x="22766" y="7910"/>
                      <a:pt x="22640" y="7805"/>
                      <a:pt x="22515" y="7763"/>
                    </a:cubicBezTo>
                    <a:cubicBezTo>
                      <a:pt x="22410" y="7743"/>
                      <a:pt x="22264" y="7784"/>
                      <a:pt x="22201" y="7847"/>
                    </a:cubicBezTo>
                    <a:cubicBezTo>
                      <a:pt x="22138" y="7868"/>
                      <a:pt x="22117" y="8035"/>
                      <a:pt x="22138" y="8077"/>
                    </a:cubicBezTo>
                    <a:cubicBezTo>
                      <a:pt x="22222" y="8287"/>
                      <a:pt x="22326" y="8496"/>
                      <a:pt x="22452" y="8768"/>
                    </a:cubicBezTo>
                    <a:close/>
                    <a:moveTo>
                      <a:pt x="9458" y="10672"/>
                    </a:moveTo>
                    <a:cubicBezTo>
                      <a:pt x="9228" y="10860"/>
                      <a:pt x="9019" y="11007"/>
                      <a:pt x="8789" y="11195"/>
                    </a:cubicBezTo>
                    <a:cubicBezTo>
                      <a:pt x="8433" y="10902"/>
                      <a:pt x="8161" y="10609"/>
                      <a:pt x="7785" y="10295"/>
                    </a:cubicBezTo>
                    <a:cubicBezTo>
                      <a:pt x="7701" y="10484"/>
                      <a:pt x="7575" y="10609"/>
                      <a:pt x="7596" y="10756"/>
                    </a:cubicBezTo>
                    <a:cubicBezTo>
                      <a:pt x="7701" y="11279"/>
                      <a:pt x="7387" y="11509"/>
                      <a:pt x="7010" y="11739"/>
                    </a:cubicBezTo>
                    <a:cubicBezTo>
                      <a:pt x="6717" y="11613"/>
                      <a:pt x="6445" y="11509"/>
                      <a:pt x="6173" y="11383"/>
                    </a:cubicBezTo>
                    <a:cubicBezTo>
                      <a:pt x="5839" y="11927"/>
                      <a:pt x="6445" y="12053"/>
                      <a:pt x="6550" y="12492"/>
                    </a:cubicBezTo>
                    <a:cubicBezTo>
                      <a:pt x="6550" y="12743"/>
                      <a:pt x="6529" y="13057"/>
                      <a:pt x="6529" y="13392"/>
                    </a:cubicBezTo>
                    <a:cubicBezTo>
                      <a:pt x="6529" y="13538"/>
                      <a:pt x="6550" y="13685"/>
                      <a:pt x="6592" y="13831"/>
                    </a:cubicBezTo>
                    <a:cubicBezTo>
                      <a:pt x="6634" y="14020"/>
                      <a:pt x="6843" y="14145"/>
                      <a:pt x="7010" y="14061"/>
                    </a:cubicBezTo>
                    <a:cubicBezTo>
                      <a:pt x="7136" y="14020"/>
                      <a:pt x="7240" y="13915"/>
                      <a:pt x="7324" y="13810"/>
                    </a:cubicBezTo>
                    <a:cubicBezTo>
                      <a:pt x="7366" y="13748"/>
                      <a:pt x="7345" y="13622"/>
                      <a:pt x="7345" y="13538"/>
                    </a:cubicBezTo>
                    <a:cubicBezTo>
                      <a:pt x="7282" y="13015"/>
                      <a:pt x="7471" y="12597"/>
                      <a:pt x="7847" y="12220"/>
                    </a:cubicBezTo>
                    <a:cubicBezTo>
                      <a:pt x="8015" y="12157"/>
                      <a:pt x="8266" y="12137"/>
                      <a:pt x="8538" y="12053"/>
                    </a:cubicBezTo>
                    <a:cubicBezTo>
                      <a:pt x="8810" y="12409"/>
                      <a:pt x="9124" y="12743"/>
                      <a:pt x="9333" y="13141"/>
                    </a:cubicBezTo>
                    <a:cubicBezTo>
                      <a:pt x="9417" y="13329"/>
                      <a:pt x="9584" y="13413"/>
                      <a:pt x="9772" y="13329"/>
                    </a:cubicBezTo>
                    <a:cubicBezTo>
                      <a:pt x="9961" y="13287"/>
                      <a:pt x="10107" y="13036"/>
                      <a:pt x="10065" y="12827"/>
                    </a:cubicBezTo>
                    <a:cubicBezTo>
                      <a:pt x="10002" y="12681"/>
                      <a:pt x="9961" y="12492"/>
                      <a:pt x="9835" y="12367"/>
                    </a:cubicBezTo>
                    <a:cubicBezTo>
                      <a:pt x="9521" y="12032"/>
                      <a:pt x="9458" y="11718"/>
                      <a:pt x="9668" y="11300"/>
                    </a:cubicBezTo>
                    <a:cubicBezTo>
                      <a:pt x="9793" y="11028"/>
                      <a:pt x="9751" y="10818"/>
                      <a:pt x="9458" y="106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41"/>
              <p:cNvSpPr/>
              <p:nvPr/>
            </p:nvSpPr>
            <p:spPr>
              <a:xfrm>
                <a:off x="5281700" y="2813275"/>
                <a:ext cx="472900" cy="442050"/>
              </a:xfrm>
              <a:custGeom>
                <a:rect b="b" l="l" r="r" t="t"/>
                <a:pathLst>
                  <a:path extrusionOk="0" h="17682" w="18916">
                    <a:moveTo>
                      <a:pt x="18685" y="14459"/>
                    </a:moveTo>
                    <a:cubicBezTo>
                      <a:pt x="18309" y="12911"/>
                      <a:pt x="17744" y="11425"/>
                      <a:pt x="17451" y="9856"/>
                    </a:cubicBezTo>
                    <a:cubicBezTo>
                      <a:pt x="17451" y="9793"/>
                      <a:pt x="17430" y="9751"/>
                      <a:pt x="17409" y="9668"/>
                    </a:cubicBezTo>
                    <a:cubicBezTo>
                      <a:pt x="17158" y="8956"/>
                      <a:pt x="16949" y="8224"/>
                      <a:pt x="16698" y="7533"/>
                    </a:cubicBezTo>
                    <a:cubicBezTo>
                      <a:pt x="16405" y="6697"/>
                      <a:pt x="16070" y="5860"/>
                      <a:pt x="15756" y="4981"/>
                    </a:cubicBezTo>
                    <a:cubicBezTo>
                      <a:pt x="15149" y="3412"/>
                      <a:pt x="14229" y="2010"/>
                      <a:pt x="13685" y="419"/>
                    </a:cubicBezTo>
                    <a:cubicBezTo>
                      <a:pt x="13622" y="231"/>
                      <a:pt x="13454" y="106"/>
                      <a:pt x="13371" y="1"/>
                    </a:cubicBezTo>
                    <a:cubicBezTo>
                      <a:pt x="12157" y="440"/>
                      <a:pt x="11048" y="859"/>
                      <a:pt x="9918" y="1277"/>
                    </a:cubicBezTo>
                    <a:cubicBezTo>
                      <a:pt x="9709" y="1361"/>
                      <a:pt x="9542" y="1424"/>
                      <a:pt x="9416" y="1633"/>
                    </a:cubicBezTo>
                    <a:cubicBezTo>
                      <a:pt x="9186" y="2051"/>
                      <a:pt x="8914" y="2449"/>
                      <a:pt x="8705" y="2888"/>
                    </a:cubicBezTo>
                    <a:cubicBezTo>
                      <a:pt x="8558" y="3202"/>
                      <a:pt x="8391" y="3516"/>
                      <a:pt x="8056" y="3579"/>
                    </a:cubicBezTo>
                    <a:cubicBezTo>
                      <a:pt x="7554" y="3663"/>
                      <a:pt x="7031" y="3684"/>
                      <a:pt x="6571" y="3453"/>
                    </a:cubicBezTo>
                    <a:cubicBezTo>
                      <a:pt x="5838" y="3098"/>
                      <a:pt x="5336" y="2533"/>
                      <a:pt x="5001" y="1738"/>
                    </a:cubicBezTo>
                    <a:cubicBezTo>
                      <a:pt x="3767" y="1717"/>
                      <a:pt x="2532" y="1675"/>
                      <a:pt x="1319" y="1633"/>
                    </a:cubicBezTo>
                    <a:cubicBezTo>
                      <a:pt x="1256" y="1633"/>
                      <a:pt x="1214" y="1717"/>
                      <a:pt x="1130" y="1779"/>
                    </a:cubicBezTo>
                    <a:cubicBezTo>
                      <a:pt x="1130" y="2010"/>
                      <a:pt x="1110" y="2261"/>
                      <a:pt x="1110" y="2533"/>
                    </a:cubicBezTo>
                    <a:cubicBezTo>
                      <a:pt x="1068" y="3412"/>
                      <a:pt x="1068" y="4332"/>
                      <a:pt x="1047" y="5232"/>
                    </a:cubicBezTo>
                    <a:cubicBezTo>
                      <a:pt x="1026" y="5671"/>
                      <a:pt x="1005" y="6111"/>
                      <a:pt x="900" y="6550"/>
                    </a:cubicBezTo>
                    <a:cubicBezTo>
                      <a:pt x="440" y="8266"/>
                      <a:pt x="503" y="10002"/>
                      <a:pt x="126" y="11718"/>
                    </a:cubicBezTo>
                    <a:cubicBezTo>
                      <a:pt x="105" y="11865"/>
                      <a:pt x="105" y="11990"/>
                      <a:pt x="105" y="12158"/>
                    </a:cubicBezTo>
                    <a:cubicBezTo>
                      <a:pt x="63" y="13622"/>
                      <a:pt x="22" y="15087"/>
                      <a:pt x="1" y="16552"/>
                    </a:cubicBezTo>
                    <a:lnTo>
                      <a:pt x="1" y="17096"/>
                    </a:lnTo>
                    <a:cubicBezTo>
                      <a:pt x="22" y="17326"/>
                      <a:pt x="168" y="17493"/>
                      <a:pt x="398" y="17514"/>
                    </a:cubicBezTo>
                    <a:cubicBezTo>
                      <a:pt x="586" y="17535"/>
                      <a:pt x="754" y="17535"/>
                      <a:pt x="942" y="17535"/>
                    </a:cubicBezTo>
                    <a:cubicBezTo>
                      <a:pt x="2679" y="17598"/>
                      <a:pt x="4415" y="17640"/>
                      <a:pt x="6152" y="17681"/>
                    </a:cubicBezTo>
                    <a:cubicBezTo>
                      <a:pt x="6445" y="17681"/>
                      <a:pt x="6759" y="17640"/>
                      <a:pt x="7031" y="17619"/>
                    </a:cubicBezTo>
                    <a:cubicBezTo>
                      <a:pt x="9542" y="17305"/>
                      <a:pt x="12032" y="17012"/>
                      <a:pt x="14522" y="16677"/>
                    </a:cubicBezTo>
                    <a:cubicBezTo>
                      <a:pt x="15861" y="16489"/>
                      <a:pt x="17158" y="16175"/>
                      <a:pt x="18497" y="15924"/>
                    </a:cubicBezTo>
                    <a:cubicBezTo>
                      <a:pt x="18644" y="15903"/>
                      <a:pt x="18811" y="15756"/>
                      <a:pt x="18916" y="15715"/>
                    </a:cubicBezTo>
                    <a:cubicBezTo>
                      <a:pt x="18832" y="15317"/>
                      <a:pt x="18790" y="14878"/>
                      <a:pt x="18685" y="1445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41"/>
              <p:cNvSpPr/>
              <p:nvPr/>
            </p:nvSpPr>
            <p:spPr>
              <a:xfrm>
                <a:off x="5004475" y="2079925"/>
                <a:ext cx="763200" cy="335325"/>
              </a:xfrm>
              <a:custGeom>
                <a:rect b="b" l="l" r="r" t="t"/>
                <a:pathLst>
                  <a:path extrusionOk="0" h="13413" w="30528">
                    <a:moveTo>
                      <a:pt x="17199" y="9834"/>
                    </a:moveTo>
                    <a:cubicBezTo>
                      <a:pt x="16300" y="10002"/>
                      <a:pt x="16090" y="9730"/>
                      <a:pt x="16153" y="8893"/>
                    </a:cubicBezTo>
                    <a:cubicBezTo>
                      <a:pt x="16174" y="8642"/>
                      <a:pt x="16174" y="8349"/>
                      <a:pt x="16174" y="8077"/>
                    </a:cubicBezTo>
                    <a:cubicBezTo>
                      <a:pt x="16174" y="7951"/>
                      <a:pt x="16111" y="7805"/>
                      <a:pt x="16048" y="7658"/>
                    </a:cubicBezTo>
                    <a:cubicBezTo>
                      <a:pt x="15902" y="7449"/>
                      <a:pt x="15567" y="7407"/>
                      <a:pt x="15421" y="7595"/>
                    </a:cubicBezTo>
                    <a:cubicBezTo>
                      <a:pt x="15274" y="7742"/>
                      <a:pt x="15170" y="7930"/>
                      <a:pt x="15065" y="8118"/>
                    </a:cubicBezTo>
                    <a:cubicBezTo>
                      <a:pt x="14396" y="9541"/>
                      <a:pt x="13328" y="10671"/>
                      <a:pt x="12031" y="11592"/>
                    </a:cubicBezTo>
                    <a:cubicBezTo>
                      <a:pt x="11801" y="11780"/>
                      <a:pt x="11550" y="11927"/>
                      <a:pt x="11341" y="12136"/>
                    </a:cubicBezTo>
                    <a:cubicBezTo>
                      <a:pt x="10859" y="12617"/>
                      <a:pt x="10253" y="12889"/>
                      <a:pt x="9667" y="13182"/>
                    </a:cubicBezTo>
                    <a:cubicBezTo>
                      <a:pt x="9186" y="13412"/>
                      <a:pt x="8662" y="13412"/>
                      <a:pt x="8160" y="13370"/>
                    </a:cubicBezTo>
                    <a:cubicBezTo>
                      <a:pt x="7784" y="13328"/>
                      <a:pt x="7428" y="13015"/>
                      <a:pt x="7407" y="12617"/>
                    </a:cubicBezTo>
                    <a:cubicBezTo>
                      <a:pt x="7407" y="12219"/>
                      <a:pt x="7386" y="11822"/>
                      <a:pt x="7574" y="11466"/>
                    </a:cubicBezTo>
                    <a:cubicBezTo>
                      <a:pt x="7784" y="10985"/>
                      <a:pt x="7951" y="10525"/>
                      <a:pt x="8139" y="10043"/>
                    </a:cubicBezTo>
                    <a:cubicBezTo>
                      <a:pt x="8244" y="9813"/>
                      <a:pt x="8202" y="9604"/>
                      <a:pt x="8035" y="9478"/>
                    </a:cubicBezTo>
                    <a:cubicBezTo>
                      <a:pt x="7888" y="9353"/>
                      <a:pt x="7637" y="9353"/>
                      <a:pt x="7470" y="9499"/>
                    </a:cubicBezTo>
                    <a:cubicBezTo>
                      <a:pt x="7051" y="9834"/>
                      <a:pt x="6654" y="10232"/>
                      <a:pt x="6256" y="10608"/>
                    </a:cubicBezTo>
                    <a:cubicBezTo>
                      <a:pt x="5921" y="10943"/>
                      <a:pt x="5587" y="11257"/>
                      <a:pt x="5085" y="11362"/>
                    </a:cubicBezTo>
                    <a:cubicBezTo>
                      <a:pt x="4917" y="11382"/>
                      <a:pt x="4750" y="11508"/>
                      <a:pt x="4603" y="11613"/>
                    </a:cubicBezTo>
                    <a:cubicBezTo>
                      <a:pt x="4185" y="12031"/>
                      <a:pt x="3641" y="12219"/>
                      <a:pt x="3139" y="12491"/>
                    </a:cubicBezTo>
                    <a:cubicBezTo>
                      <a:pt x="2762" y="12701"/>
                      <a:pt x="2344" y="12701"/>
                      <a:pt x="1925" y="12554"/>
                    </a:cubicBezTo>
                    <a:cubicBezTo>
                      <a:pt x="1737" y="12512"/>
                      <a:pt x="1569" y="12450"/>
                      <a:pt x="1402" y="12408"/>
                    </a:cubicBezTo>
                    <a:cubicBezTo>
                      <a:pt x="1088" y="12303"/>
                      <a:pt x="879" y="12136"/>
                      <a:pt x="732" y="11822"/>
                    </a:cubicBezTo>
                    <a:cubicBezTo>
                      <a:pt x="586" y="11466"/>
                      <a:pt x="398" y="11131"/>
                      <a:pt x="251" y="10776"/>
                    </a:cubicBezTo>
                    <a:cubicBezTo>
                      <a:pt x="188" y="10650"/>
                      <a:pt x="105" y="10504"/>
                      <a:pt x="105" y="10357"/>
                    </a:cubicBezTo>
                    <a:cubicBezTo>
                      <a:pt x="147" y="9688"/>
                      <a:pt x="0" y="8997"/>
                      <a:pt x="251" y="8328"/>
                    </a:cubicBezTo>
                    <a:cubicBezTo>
                      <a:pt x="377" y="7993"/>
                      <a:pt x="272" y="7533"/>
                      <a:pt x="565" y="7219"/>
                    </a:cubicBezTo>
                    <a:cubicBezTo>
                      <a:pt x="1130" y="6549"/>
                      <a:pt x="1528" y="5691"/>
                      <a:pt x="2385" y="5294"/>
                    </a:cubicBezTo>
                    <a:cubicBezTo>
                      <a:pt x="2469" y="5273"/>
                      <a:pt x="2574" y="5210"/>
                      <a:pt x="2595" y="5126"/>
                    </a:cubicBezTo>
                    <a:cubicBezTo>
                      <a:pt x="3013" y="4499"/>
                      <a:pt x="3766" y="4227"/>
                      <a:pt x="4248" y="3641"/>
                    </a:cubicBezTo>
                    <a:cubicBezTo>
                      <a:pt x="4352" y="3515"/>
                      <a:pt x="4499" y="3411"/>
                      <a:pt x="4666" y="3327"/>
                    </a:cubicBezTo>
                    <a:cubicBezTo>
                      <a:pt x="5963" y="2616"/>
                      <a:pt x="7281" y="1883"/>
                      <a:pt x="8642" y="1235"/>
                    </a:cubicBezTo>
                    <a:cubicBezTo>
                      <a:pt x="9269" y="921"/>
                      <a:pt x="9939" y="628"/>
                      <a:pt x="10713" y="670"/>
                    </a:cubicBezTo>
                    <a:cubicBezTo>
                      <a:pt x="10943" y="670"/>
                      <a:pt x="11173" y="586"/>
                      <a:pt x="11383" y="460"/>
                    </a:cubicBezTo>
                    <a:cubicBezTo>
                      <a:pt x="11822" y="209"/>
                      <a:pt x="12282" y="167"/>
                      <a:pt x="12763" y="188"/>
                    </a:cubicBezTo>
                    <a:cubicBezTo>
                      <a:pt x="13789" y="251"/>
                      <a:pt x="14814" y="272"/>
                      <a:pt x="15839" y="272"/>
                    </a:cubicBezTo>
                    <a:cubicBezTo>
                      <a:pt x="16300" y="272"/>
                      <a:pt x="16718" y="356"/>
                      <a:pt x="17053" y="691"/>
                    </a:cubicBezTo>
                    <a:cubicBezTo>
                      <a:pt x="17241" y="628"/>
                      <a:pt x="17429" y="523"/>
                      <a:pt x="17576" y="523"/>
                    </a:cubicBezTo>
                    <a:cubicBezTo>
                      <a:pt x="18036" y="523"/>
                      <a:pt x="18392" y="398"/>
                      <a:pt x="18769" y="167"/>
                    </a:cubicBezTo>
                    <a:cubicBezTo>
                      <a:pt x="18936" y="42"/>
                      <a:pt x="19208" y="0"/>
                      <a:pt x="19438" y="0"/>
                    </a:cubicBezTo>
                    <a:cubicBezTo>
                      <a:pt x="20275" y="0"/>
                      <a:pt x="21112" y="42"/>
                      <a:pt x="21949" y="84"/>
                    </a:cubicBezTo>
                    <a:cubicBezTo>
                      <a:pt x="22179" y="84"/>
                      <a:pt x="22430" y="167"/>
                      <a:pt x="22660" y="251"/>
                    </a:cubicBezTo>
                    <a:cubicBezTo>
                      <a:pt x="23100" y="398"/>
                      <a:pt x="23581" y="565"/>
                      <a:pt x="24020" y="732"/>
                    </a:cubicBezTo>
                    <a:cubicBezTo>
                      <a:pt x="24334" y="837"/>
                      <a:pt x="24627" y="983"/>
                      <a:pt x="24857" y="1235"/>
                    </a:cubicBezTo>
                    <a:cubicBezTo>
                      <a:pt x="24962" y="1360"/>
                      <a:pt x="25108" y="1507"/>
                      <a:pt x="25276" y="1548"/>
                    </a:cubicBezTo>
                    <a:cubicBezTo>
                      <a:pt x="25778" y="1674"/>
                      <a:pt x="26050" y="2071"/>
                      <a:pt x="26448" y="2343"/>
                    </a:cubicBezTo>
                    <a:cubicBezTo>
                      <a:pt x="27159" y="2825"/>
                      <a:pt x="27703" y="3432"/>
                      <a:pt x="28289" y="4059"/>
                    </a:cubicBezTo>
                    <a:cubicBezTo>
                      <a:pt x="28917" y="4750"/>
                      <a:pt x="29565" y="5419"/>
                      <a:pt x="30193" y="6110"/>
                    </a:cubicBezTo>
                    <a:cubicBezTo>
                      <a:pt x="30339" y="6277"/>
                      <a:pt x="30528" y="6445"/>
                      <a:pt x="30528" y="6737"/>
                    </a:cubicBezTo>
                    <a:cubicBezTo>
                      <a:pt x="30297" y="7198"/>
                      <a:pt x="29879" y="7386"/>
                      <a:pt x="29356" y="7386"/>
                    </a:cubicBezTo>
                    <a:cubicBezTo>
                      <a:pt x="29063" y="7386"/>
                      <a:pt x="28749" y="7323"/>
                      <a:pt x="28456" y="7323"/>
                    </a:cubicBezTo>
                    <a:cubicBezTo>
                      <a:pt x="28247" y="7323"/>
                      <a:pt x="28038" y="7365"/>
                      <a:pt x="27828" y="7365"/>
                    </a:cubicBezTo>
                    <a:cubicBezTo>
                      <a:pt x="27556" y="7386"/>
                      <a:pt x="27243" y="7428"/>
                      <a:pt x="26950" y="7428"/>
                    </a:cubicBezTo>
                    <a:cubicBezTo>
                      <a:pt x="26406" y="7428"/>
                      <a:pt x="25883" y="7407"/>
                      <a:pt x="25318" y="7407"/>
                    </a:cubicBezTo>
                    <a:cubicBezTo>
                      <a:pt x="24878" y="7386"/>
                      <a:pt x="24439" y="7323"/>
                      <a:pt x="24020" y="7219"/>
                    </a:cubicBezTo>
                    <a:cubicBezTo>
                      <a:pt x="23476" y="7072"/>
                      <a:pt x="22911" y="7009"/>
                      <a:pt x="22367" y="6842"/>
                    </a:cubicBezTo>
                    <a:cubicBezTo>
                      <a:pt x="22263" y="6779"/>
                      <a:pt x="22137" y="6779"/>
                      <a:pt x="22033" y="6737"/>
                    </a:cubicBezTo>
                    <a:cubicBezTo>
                      <a:pt x="21007" y="6005"/>
                      <a:pt x="20045" y="5189"/>
                      <a:pt x="19459" y="4017"/>
                    </a:cubicBezTo>
                    <a:cubicBezTo>
                      <a:pt x="19334" y="3724"/>
                      <a:pt x="19187" y="3411"/>
                      <a:pt x="19020" y="3139"/>
                    </a:cubicBezTo>
                    <a:cubicBezTo>
                      <a:pt x="18978" y="3076"/>
                      <a:pt x="18810" y="2992"/>
                      <a:pt x="18727" y="2992"/>
                    </a:cubicBezTo>
                    <a:cubicBezTo>
                      <a:pt x="18622" y="3013"/>
                      <a:pt x="18517" y="3118"/>
                      <a:pt x="18497" y="3222"/>
                    </a:cubicBezTo>
                    <a:cubicBezTo>
                      <a:pt x="18455" y="3432"/>
                      <a:pt x="18392" y="3662"/>
                      <a:pt x="18455" y="3829"/>
                    </a:cubicBezTo>
                    <a:cubicBezTo>
                      <a:pt x="18622" y="4227"/>
                      <a:pt x="18559" y="4582"/>
                      <a:pt x="18517" y="4980"/>
                    </a:cubicBezTo>
                    <a:cubicBezTo>
                      <a:pt x="18497" y="5273"/>
                      <a:pt x="18497" y="5587"/>
                      <a:pt x="18476" y="5859"/>
                    </a:cubicBezTo>
                    <a:cubicBezTo>
                      <a:pt x="18455" y="6361"/>
                      <a:pt x="18476" y="6863"/>
                      <a:pt x="18245" y="7365"/>
                    </a:cubicBezTo>
                    <a:cubicBezTo>
                      <a:pt x="18078" y="7700"/>
                      <a:pt x="18141" y="8118"/>
                      <a:pt x="17994" y="8474"/>
                    </a:cubicBezTo>
                    <a:cubicBezTo>
                      <a:pt x="17827" y="8997"/>
                      <a:pt x="17576" y="9458"/>
                      <a:pt x="17199" y="983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8" name="Google Shape;598;p41"/>
              <p:cNvSpPr/>
              <p:nvPr/>
            </p:nvSpPr>
            <p:spPr>
              <a:xfrm>
                <a:off x="5607600" y="1918800"/>
                <a:ext cx="349950" cy="351550"/>
              </a:xfrm>
              <a:custGeom>
                <a:rect b="b" l="l" r="r" t="t"/>
                <a:pathLst>
                  <a:path extrusionOk="0" h="14062" w="13998">
                    <a:moveTo>
                      <a:pt x="42" y="6299"/>
                    </a:moveTo>
                    <a:cubicBezTo>
                      <a:pt x="0" y="5713"/>
                      <a:pt x="188" y="5273"/>
                      <a:pt x="439" y="4855"/>
                    </a:cubicBezTo>
                    <a:cubicBezTo>
                      <a:pt x="1297" y="3474"/>
                      <a:pt x="2218" y="2156"/>
                      <a:pt x="3452" y="1068"/>
                    </a:cubicBezTo>
                    <a:cubicBezTo>
                      <a:pt x="3536" y="984"/>
                      <a:pt x="3599" y="879"/>
                      <a:pt x="3703" y="838"/>
                    </a:cubicBezTo>
                    <a:cubicBezTo>
                      <a:pt x="4624" y="482"/>
                      <a:pt x="5482" y="1"/>
                      <a:pt x="6528" y="42"/>
                    </a:cubicBezTo>
                    <a:cubicBezTo>
                      <a:pt x="7198" y="63"/>
                      <a:pt x="7616" y="419"/>
                      <a:pt x="7867" y="963"/>
                    </a:cubicBezTo>
                    <a:cubicBezTo>
                      <a:pt x="8160" y="1570"/>
                      <a:pt x="8244" y="2239"/>
                      <a:pt x="8139" y="2888"/>
                    </a:cubicBezTo>
                    <a:cubicBezTo>
                      <a:pt x="8097" y="3076"/>
                      <a:pt x="7972" y="3286"/>
                      <a:pt x="7867" y="3453"/>
                    </a:cubicBezTo>
                    <a:cubicBezTo>
                      <a:pt x="7763" y="3599"/>
                      <a:pt x="7616" y="3704"/>
                      <a:pt x="7512" y="3830"/>
                    </a:cubicBezTo>
                    <a:cubicBezTo>
                      <a:pt x="7323" y="4039"/>
                      <a:pt x="7240" y="4311"/>
                      <a:pt x="7365" y="4604"/>
                    </a:cubicBezTo>
                    <a:cubicBezTo>
                      <a:pt x="7470" y="4876"/>
                      <a:pt x="7742" y="4959"/>
                      <a:pt x="8035" y="4980"/>
                    </a:cubicBezTo>
                    <a:cubicBezTo>
                      <a:pt x="8767" y="5022"/>
                      <a:pt x="9457" y="5043"/>
                      <a:pt x="10190" y="5043"/>
                    </a:cubicBezTo>
                    <a:cubicBezTo>
                      <a:pt x="10776" y="5043"/>
                      <a:pt x="11320" y="5148"/>
                      <a:pt x="11843" y="5441"/>
                    </a:cubicBezTo>
                    <a:lnTo>
                      <a:pt x="12010" y="5503"/>
                    </a:lnTo>
                    <a:cubicBezTo>
                      <a:pt x="12784" y="5671"/>
                      <a:pt x="13056" y="6320"/>
                      <a:pt x="13370" y="6926"/>
                    </a:cubicBezTo>
                    <a:cubicBezTo>
                      <a:pt x="13496" y="7177"/>
                      <a:pt x="13412" y="7387"/>
                      <a:pt x="13224" y="7575"/>
                    </a:cubicBezTo>
                    <a:cubicBezTo>
                      <a:pt x="13077" y="7700"/>
                      <a:pt x="12889" y="7847"/>
                      <a:pt x="12742" y="7972"/>
                    </a:cubicBezTo>
                    <a:cubicBezTo>
                      <a:pt x="12470" y="8182"/>
                      <a:pt x="12219" y="8370"/>
                      <a:pt x="11947" y="8579"/>
                    </a:cubicBezTo>
                    <a:cubicBezTo>
                      <a:pt x="11717" y="8788"/>
                      <a:pt x="11508" y="8956"/>
                      <a:pt x="11194" y="8998"/>
                    </a:cubicBezTo>
                    <a:cubicBezTo>
                      <a:pt x="10901" y="9019"/>
                      <a:pt x="10776" y="9207"/>
                      <a:pt x="10713" y="9458"/>
                    </a:cubicBezTo>
                    <a:cubicBezTo>
                      <a:pt x="10671" y="9751"/>
                      <a:pt x="10776" y="10002"/>
                      <a:pt x="11027" y="10169"/>
                    </a:cubicBezTo>
                    <a:cubicBezTo>
                      <a:pt x="11278" y="10295"/>
                      <a:pt x="11508" y="10421"/>
                      <a:pt x="11759" y="10483"/>
                    </a:cubicBezTo>
                    <a:cubicBezTo>
                      <a:pt x="12052" y="10525"/>
                      <a:pt x="12261" y="10672"/>
                      <a:pt x="12470" y="10818"/>
                    </a:cubicBezTo>
                    <a:cubicBezTo>
                      <a:pt x="12784" y="11048"/>
                      <a:pt x="13119" y="11257"/>
                      <a:pt x="13433" y="11509"/>
                    </a:cubicBezTo>
                    <a:cubicBezTo>
                      <a:pt x="13831" y="11781"/>
                      <a:pt x="13998" y="12346"/>
                      <a:pt x="13810" y="12785"/>
                    </a:cubicBezTo>
                    <a:cubicBezTo>
                      <a:pt x="13726" y="12931"/>
                      <a:pt x="13579" y="13099"/>
                      <a:pt x="13412" y="13120"/>
                    </a:cubicBezTo>
                    <a:cubicBezTo>
                      <a:pt x="12889" y="13287"/>
                      <a:pt x="12450" y="13601"/>
                      <a:pt x="11947" y="13810"/>
                    </a:cubicBezTo>
                    <a:cubicBezTo>
                      <a:pt x="11634" y="13957"/>
                      <a:pt x="11278" y="14040"/>
                      <a:pt x="10901" y="14040"/>
                    </a:cubicBezTo>
                    <a:cubicBezTo>
                      <a:pt x="10232" y="14061"/>
                      <a:pt x="9520" y="14019"/>
                      <a:pt x="8830" y="14019"/>
                    </a:cubicBezTo>
                    <a:cubicBezTo>
                      <a:pt x="8495" y="14019"/>
                      <a:pt x="8265" y="13873"/>
                      <a:pt x="8056" y="13643"/>
                    </a:cubicBezTo>
                    <a:cubicBezTo>
                      <a:pt x="7846" y="13392"/>
                      <a:pt x="7616" y="13141"/>
                      <a:pt x="7449" y="12869"/>
                    </a:cubicBezTo>
                    <a:cubicBezTo>
                      <a:pt x="7156" y="12304"/>
                      <a:pt x="6737" y="11885"/>
                      <a:pt x="6319" y="11446"/>
                    </a:cubicBezTo>
                    <a:cubicBezTo>
                      <a:pt x="5838" y="10923"/>
                      <a:pt x="5315" y="10421"/>
                      <a:pt x="4833" y="9877"/>
                    </a:cubicBezTo>
                    <a:cubicBezTo>
                      <a:pt x="4101" y="9019"/>
                      <a:pt x="3222" y="8370"/>
                      <a:pt x="2406" y="7638"/>
                    </a:cubicBezTo>
                    <a:cubicBezTo>
                      <a:pt x="1611" y="7366"/>
                      <a:pt x="1130" y="6654"/>
                      <a:pt x="335" y="6424"/>
                    </a:cubicBezTo>
                    <a:cubicBezTo>
                      <a:pt x="230" y="6403"/>
                      <a:pt x="146" y="6340"/>
                      <a:pt x="42" y="629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9" name="Google Shape;599;p41"/>
              <p:cNvSpPr/>
              <p:nvPr/>
            </p:nvSpPr>
            <p:spPr>
              <a:xfrm>
                <a:off x="5861275" y="2366575"/>
                <a:ext cx="82150" cy="154850"/>
              </a:xfrm>
              <a:custGeom>
                <a:rect b="b" l="l" r="r" t="t"/>
                <a:pathLst>
                  <a:path extrusionOk="0" h="6194" w="3286">
                    <a:moveTo>
                      <a:pt x="252" y="6152"/>
                    </a:moveTo>
                    <a:cubicBezTo>
                      <a:pt x="252" y="5252"/>
                      <a:pt x="315" y="4394"/>
                      <a:pt x="294" y="3536"/>
                    </a:cubicBezTo>
                    <a:cubicBezTo>
                      <a:pt x="231" y="2699"/>
                      <a:pt x="106" y="1883"/>
                      <a:pt x="1" y="1088"/>
                    </a:cubicBezTo>
                    <a:cubicBezTo>
                      <a:pt x="503" y="481"/>
                      <a:pt x="1194" y="419"/>
                      <a:pt x="1779" y="105"/>
                    </a:cubicBezTo>
                    <a:cubicBezTo>
                      <a:pt x="1989" y="0"/>
                      <a:pt x="2198" y="63"/>
                      <a:pt x="2344" y="230"/>
                    </a:cubicBezTo>
                    <a:cubicBezTo>
                      <a:pt x="2616" y="523"/>
                      <a:pt x="2909" y="774"/>
                      <a:pt x="3140" y="1088"/>
                    </a:cubicBezTo>
                    <a:cubicBezTo>
                      <a:pt x="3244" y="1235"/>
                      <a:pt x="3265" y="1444"/>
                      <a:pt x="3265" y="1590"/>
                    </a:cubicBezTo>
                    <a:cubicBezTo>
                      <a:pt x="3286" y="1883"/>
                      <a:pt x="3202" y="2197"/>
                      <a:pt x="3244" y="2469"/>
                    </a:cubicBezTo>
                    <a:cubicBezTo>
                      <a:pt x="3265" y="3243"/>
                      <a:pt x="3140" y="3892"/>
                      <a:pt x="2554" y="4436"/>
                    </a:cubicBezTo>
                    <a:cubicBezTo>
                      <a:pt x="2261" y="4729"/>
                      <a:pt x="2031" y="5085"/>
                      <a:pt x="1779" y="5398"/>
                    </a:cubicBezTo>
                    <a:cubicBezTo>
                      <a:pt x="1487" y="5775"/>
                      <a:pt x="1047" y="5922"/>
                      <a:pt x="650" y="6131"/>
                    </a:cubicBezTo>
                    <a:cubicBezTo>
                      <a:pt x="566" y="6194"/>
                      <a:pt x="440" y="6152"/>
                      <a:pt x="252" y="615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41"/>
              <p:cNvSpPr/>
              <p:nvPr/>
            </p:nvSpPr>
            <p:spPr>
              <a:xfrm>
                <a:off x="4938025" y="2537625"/>
                <a:ext cx="81100" cy="104125"/>
              </a:xfrm>
              <a:custGeom>
                <a:rect b="b" l="l" r="r" t="t"/>
                <a:pathLst>
                  <a:path extrusionOk="0" h="4165" w="3244">
                    <a:moveTo>
                      <a:pt x="775" y="63"/>
                    </a:moveTo>
                    <a:cubicBezTo>
                      <a:pt x="880" y="63"/>
                      <a:pt x="1026" y="21"/>
                      <a:pt x="1131" y="21"/>
                    </a:cubicBezTo>
                    <a:cubicBezTo>
                      <a:pt x="1361" y="0"/>
                      <a:pt x="1549" y="84"/>
                      <a:pt x="1612" y="314"/>
                    </a:cubicBezTo>
                    <a:cubicBezTo>
                      <a:pt x="1696" y="502"/>
                      <a:pt x="1800" y="691"/>
                      <a:pt x="1842" y="900"/>
                    </a:cubicBezTo>
                    <a:cubicBezTo>
                      <a:pt x="1989" y="1632"/>
                      <a:pt x="2323" y="2260"/>
                      <a:pt x="2658" y="2888"/>
                    </a:cubicBezTo>
                    <a:cubicBezTo>
                      <a:pt x="2867" y="3243"/>
                      <a:pt x="3056" y="3620"/>
                      <a:pt x="3244" y="3976"/>
                    </a:cubicBezTo>
                    <a:cubicBezTo>
                      <a:pt x="2825" y="4164"/>
                      <a:pt x="2512" y="3955"/>
                      <a:pt x="2177" y="3871"/>
                    </a:cubicBezTo>
                    <a:cubicBezTo>
                      <a:pt x="1465" y="3662"/>
                      <a:pt x="859" y="3306"/>
                      <a:pt x="398" y="2720"/>
                    </a:cubicBezTo>
                    <a:cubicBezTo>
                      <a:pt x="147" y="2448"/>
                      <a:pt x="1" y="2093"/>
                      <a:pt x="105" y="1737"/>
                    </a:cubicBezTo>
                    <a:cubicBezTo>
                      <a:pt x="315" y="1193"/>
                      <a:pt x="356" y="565"/>
                      <a:pt x="775" y="6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Google Shape;601;p41"/>
              <p:cNvSpPr/>
              <p:nvPr/>
            </p:nvSpPr>
            <p:spPr>
              <a:xfrm>
                <a:off x="5682925" y="3523125"/>
                <a:ext cx="92075" cy="37150"/>
              </a:xfrm>
              <a:custGeom>
                <a:rect b="b" l="l" r="r" t="t"/>
                <a:pathLst>
                  <a:path extrusionOk="0" h="1486" w="3683">
                    <a:moveTo>
                      <a:pt x="0" y="377"/>
                    </a:moveTo>
                    <a:cubicBezTo>
                      <a:pt x="105" y="126"/>
                      <a:pt x="272" y="21"/>
                      <a:pt x="481" y="21"/>
                    </a:cubicBezTo>
                    <a:cubicBezTo>
                      <a:pt x="1067" y="21"/>
                      <a:pt x="1632" y="0"/>
                      <a:pt x="2197" y="84"/>
                    </a:cubicBezTo>
                    <a:cubicBezTo>
                      <a:pt x="2783" y="168"/>
                      <a:pt x="3348" y="377"/>
                      <a:pt x="3683" y="1005"/>
                    </a:cubicBezTo>
                    <a:cubicBezTo>
                      <a:pt x="2929" y="1486"/>
                      <a:pt x="2092" y="1465"/>
                      <a:pt x="1297" y="1318"/>
                    </a:cubicBezTo>
                    <a:cubicBezTo>
                      <a:pt x="753" y="1214"/>
                      <a:pt x="230" y="942"/>
                      <a:pt x="0" y="37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Google Shape;602;p41"/>
              <p:cNvSpPr/>
              <p:nvPr/>
            </p:nvSpPr>
            <p:spPr>
              <a:xfrm>
                <a:off x="5341325" y="3541950"/>
                <a:ext cx="62800" cy="41350"/>
              </a:xfrm>
              <a:custGeom>
                <a:rect b="b" l="l" r="r" t="t"/>
                <a:pathLst>
                  <a:path extrusionOk="0" h="1654" w="2512">
                    <a:moveTo>
                      <a:pt x="2512" y="189"/>
                    </a:moveTo>
                    <a:cubicBezTo>
                      <a:pt x="2386" y="775"/>
                      <a:pt x="1926" y="1026"/>
                      <a:pt x="1549" y="1319"/>
                    </a:cubicBezTo>
                    <a:cubicBezTo>
                      <a:pt x="1068" y="1654"/>
                      <a:pt x="545" y="1528"/>
                      <a:pt x="1" y="1465"/>
                    </a:cubicBezTo>
                    <a:cubicBezTo>
                      <a:pt x="64" y="984"/>
                      <a:pt x="294" y="691"/>
                      <a:pt x="754" y="586"/>
                    </a:cubicBezTo>
                    <a:cubicBezTo>
                      <a:pt x="922" y="565"/>
                      <a:pt x="1089" y="482"/>
                      <a:pt x="1235" y="356"/>
                    </a:cubicBezTo>
                    <a:cubicBezTo>
                      <a:pt x="1633" y="1"/>
                      <a:pt x="2051" y="63"/>
                      <a:pt x="2512" y="18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Google Shape;603;p41"/>
              <p:cNvSpPr/>
              <p:nvPr/>
            </p:nvSpPr>
            <p:spPr>
              <a:xfrm>
                <a:off x="5434450" y="2856700"/>
                <a:ext cx="49725" cy="25125"/>
              </a:xfrm>
              <a:custGeom>
                <a:rect b="b" l="l" r="r" t="t"/>
                <a:pathLst>
                  <a:path extrusionOk="0" h="1005" w="1989">
                    <a:moveTo>
                      <a:pt x="1632" y="942"/>
                    </a:moveTo>
                    <a:cubicBezTo>
                      <a:pt x="795" y="1005"/>
                      <a:pt x="398" y="817"/>
                      <a:pt x="0" y="105"/>
                    </a:cubicBezTo>
                    <a:lnTo>
                      <a:pt x="963" y="105"/>
                    </a:lnTo>
                    <a:cubicBezTo>
                      <a:pt x="1277" y="84"/>
                      <a:pt x="1590" y="63"/>
                      <a:pt x="1988" y="1"/>
                    </a:cubicBezTo>
                    <a:cubicBezTo>
                      <a:pt x="1988" y="398"/>
                      <a:pt x="1716" y="670"/>
                      <a:pt x="1632" y="94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4" name="Google Shape;604;p41"/>
              <p:cNvSpPr/>
              <p:nvPr/>
            </p:nvSpPr>
            <p:spPr>
              <a:xfrm>
                <a:off x="5268625" y="2547550"/>
                <a:ext cx="304975" cy="198800"/>
              </a:xfrm>
              <a:custGeom>
                <a:rect b="b" l="l" r="r" t="t"/>
                <a:pathLst>
                  <a:path extrusionOk="0" h="7952" w="12199">
                    <a:moveTo>
                      <a:pt x="12136" y="210"/>
                    </a:moveTo>
                    <a:cubicBezTo>
                      <a:pt x="12178" y="691"/>
                      <a:pt x="12199" y="1110"/>
                      <a:pt x="11990" y="1486"/>
                    </a:cubicBezTo>
                    <a:cubicBezTo>
                      <a:pt x="11906" y="1654"/>
                      <a:pt x="11906" y="1842"/>
                      <a:pt x="11864" y="2009"/>
                    </a:cubicBezTo>
                    <a:lnTo>
                      <a:pt x="11467" y="3202"/>
                    </a:lnTo>
                    <a:cubicBezTo>
                      <a:pt x="11446" y="3265"/>
                      <a:pt x="11383" y="3349"/>
                      <a:pt x="11362" y="3432"/>
                    </a:cubicBezTo>
                    <a:cubicBezTo>
                      <a:pt x="11090" y="4395"/>
                      <a:pt x="10462" y="5106"/>
                      <a:pt x="9730" y="5734"/>
                    </a:cubicBezTo>
                    <a:cubicBezTo>
                      <a:pt x="9416" y="5985"/>
                      <a:pt x="9102" y="6278"/>
                      <a:pt x="8830" y="6592"/>
                    </a:cubicBezTo>
                    <a:cubicBezTo>
                      <a:pt x="8203" y="7282"/>
                      <a:pt x="7407" y="7554"/>
                      <a:pt x="6529" y="7638"/>
                    </a:cubicBezTo>
                    <a:cubicBezTo>
                      <a:pt x="6236" y="7659"/>
                      <a:pt x="5922" y="7742"/>
                      <a:pt x="5629" y="7805"/>
                    </a:cubicBezTo>
                    <a:cubicBezTo>
                      <a:pt x="4897" y="7952"/>
                      <a:pt x="4269" y="7847"/>
                      <a:pt x="3599" y="7491"/>
                    </a:cubicBezTo>
                    <a:cubicBezTo>
                      <a:pt x="2407" y="6801"/>
                      <a:pt x="1549" y="5838"/>
                      <a:pt x="691" y="4834"/>
                    </a:cubicBezTo>
                    <a:cubicBezTo>
                      <a:pt x="210" y="4290"/>
                      <a:pt x="1" y="3579"/>
                      <a:pt x="147" y="2784"/>
                    </a:cubicBezTo>
                    <a:cubicBezTo>
                      <a:pt x="628" y="2491"/>
                      <a:pt x="1193" y="2219"/>
                      <a:pt x="1737" y="2051"/>
                    </a:cubicBezTo>
                    <a:cubicBezTo>
                      <a:pt x="2616" y="1758"/>
                      <a:pt x="3495" y="1444"/>
                      <a:pt x="4374" y="1152"/>
                    </a:cubicBezTo>
                    <a:cubicBezTo>
                      <a:pt x="4687" y="1047"/>
                      <a:pt x="5001" y="963"/>
                      <a:pt x="5336" y="963"/>
                    </a:cubicBezTo>
                    <a:cubicBezTo>
                      <a:pt x="5796" y="942"/>
                      <a:pt x="6236" y="900"/>
                      <a:pt x="6675" y="754"/>
                    </a:cubicBezTo>
                    <a:cubicBezTo>
                      <a:pt x="7261" y="608"/>
                      <a:pt x="7826" y="440"/>
                      <a:pt x="8454" y="503"/>
                    </a:cubicBezTo>
                    <a:cubicBezTo>
                      <a:pt x="8621" y="503"/>
                      <a:pt x="8768" y="482"/>
                      <a:pt x="8893" y="440"/>
                    </a:cubicBezTo>
                    <a:cubicBezTo>
                      <a:pt x="9416" y="273"/>
                      <a:pt x="9939" y="273"/>
                      <a:pt x="10504" y="294"/>
                    </a:cubicBezTo>
                    <a:cubicBezTo>
                      <a:pt x="10755" y="294"/>
                      <a:pt x="11027" y="210"/>
                      <a:pt x="11278" y="168"/>
                    </a:cubicBezTo>
                    <a:cubicBezTo>
                      <a:pt x="11508" y="84"/>
                      <a:pt x="11801" y="1"/>
                      <a:pt x="12136" y="21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5" name="Google Shape;605;p41"/>
              <p:cNvSpPr/>
              <p:nvPr/>
            </p:nvSpPr>
            <p:spPr>
              <a:xfrm>
                <a:off x="5060950" y="2575800"/>
                <a:ext cx="170550" cy="164275"/>
              </a:xfrm>
              <a:custGeom>
                <a:rect b="b" l="l" r="r" t="t"/>
                <a:pathLst>
                  <a:path extrusionOk="0" h="6571" w="6822">
                    <a:moveTo>
                      <a:pt x="6152" y="2532"/>
                    </a:moveTo>
                    <a:cubicBezTo>
                      <a:pt x="6111" y="2449"/>
                      <a:pt x="6069" y="2407"/>
                      <a:pt x="6006" y="2323"/>
                    </a:cubicBezTo>
                    <a:cubicBezTo>
                      <a:pt x="5964" y="2219"/>
                      <a:pt x="5901" y="2114"/>
                      <a:pt x="5818" y="2009"/>
                    </a:cubicBezTo>
                    <a:cubicBezTo>
                      <a:pt x="4646" y="231"/>
                      <a:pt x="2302" y="1"/>
                      <a:pt x="670" y="1256"/>
                    </a:cubicBezTo>
                    <a:cubicBezTo>
                      <a:pt x="1" y="1779"/>
                      <a:pt x="22" y="2825"/>
                      <a:pt x="210" y="3558"/>
                    </a:cubicBezTo>
                    <a:cubicBezTo>
                      <a:pt x="336" y="4123"/>
                      <a:pt x="649" y="4646"/>
                      <a:pt x="1005" y="5106"/>
                    </a:cubicBezTo>
                    <a:cubicBezTo>
                      <a:pt x="1256" y="5441"/>
                      <a:pt x="1570" y="5692"/>
                      <a:pt x="1926" y="5880"/>
                    </a:cubicBezTo>
                    <a:cubicBezTo>
                      <a:pt x="2846" y="6466"/>
                      <a:pt x="4144" y="6571"/>
                      <a:pt x="5127" y="6110"/>
                    </a:cubicBezTo>
                    <a:cubicBezTo>
                      <a:pt x="6571" y="5462"/>
                      <a:pt x="6822" y="3851"/>
                      <a:pt x="6152" y="253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6" name="Google Shape;606;p41"/>
              <p:cNvSpPr/>
              <p:nvPr/>
            </p:nvSpPr>
            <p:spPr>
              <a:xfrm>
                <a:off x="5603400" y="2415750"/>
                <a:ext cx="198800" cy="220225"/>
              </a:xfrm>
              <a:custGeom>
                <a:rect b="b" l="l" r="r" t="t"/>
                <a:pathLst>
                  <a:path extrusionOk="0" h="8809" w="7952">
                    <a:moveTo>
                      <a:pt x="7805" y="3787"/>
                    </a:moveTo>
                    <a:cubicBezTo>
                      <a:pt x="7805" y="2825"/>
                      <a:pt x="7303" y="1841"/>
                      <a:pt x="6382" y="1255"/>
                    </a:cubicBezTo>
                    <a:cubicBezTo>
                      <a:pt x="4457" y="0"/>
                      <a:pt x="2198" y="1674"/>
                      <a:pt x="1151" y="3285"/>
                    </a:cubicBezTo>
                    <a:cubicBezTo>
                      <a:pt x="1" y="5126"/>
                      <a:pt x="712" y="7491"/>
                      <a:pt x="2804" y="8202"/>
                    </a:cubicBezTo>
                    <a:cubicBezTo>
                      <a:pt x="4646" y="8809"/>
                      <a:pt x="6696" y="7135"/>
                      <a:pt x="7533" y="5649"/>
                    </a:cubicBezTo>
                    <a:cubicBezTo>
                      <a:pt x="7889" y="5043"/>
                      <a:pt x="7952" y="4394"/>
                      <a:pt x="7805" y="378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7" name="Google Shape;607;p41"/>
              <p:cNvSpPr/>
              <p:nvPr/>
            </p:nvSpPr>
            <p:spPr>
              <a:xfrm>
                <a:off x="4911875" y="1900500"/>
                <a:ext cx="1146650" cy="1701625"/>
              </a:xfrm>
              <a:custGeom>
                <a:rect b="b" l="l" r="r" t="t"/>
                <a:pathLst>
                  <a:path extrusionOk="0" h="68065" w="45866">
                    <a:moveTo>
                      <a:pt x="21364" y="6947"/>
                    </a:moveTo>
                    <a:cubicBezTo>
                      <a:pt x="21468" y="6926"/>
                      <a:pt x="21489" y="6947"/>
                      <a:pt x="21531" y="6926"/>
                    </a:cubicBezTo>
                    <a:cubicBezTo>
                      <a:pt x="22221" y="6507"/>
                      <a:pt x="23017" y="6361"/>
                      <a:pt x="23854" y="6445"/>
                    </a:cubicBezTo>
                    <a:cubicBezTo>
                      <a:pt x="24398" y="6507"/>
                      <a:pt x="24921" y="6445"/>
                      <a:pt x="25465" y="6507"/>
                    </a:cubicBezTo>
                    <a:cubicBezTo>
                      <a:pt x="25946" y="6528"/>
                      <a:pt x="26406" y="6612"/>
                      <a:pt x="26908" y="6654"/>
                    </a:cubicBezTo>
                    <a:cubicBezTo>
                      <a:pt x="26992" y="6361"/>
                      <a:pt x="27076" y="6047"/>
                      <a:pt x="27180" y="5775"/>
                    </a:cubicBezTo>
                    <a:cubicBezTo>
                      <a:pt x="27306" y="5461"/>
                      <a:pt x="27452" y="5168"/>
                      <a:pt x="27641" y="4917"/>
                    </a:cubicBezTo>
                    <a:cubicBezTo>
                      <a:pt x="27829" y="4624"/>
                      <a:pt x="28017" y="4352"/>
                      <a:pt x="28185" y="4101"/>
                    </a:cubicBezTo>
                    <a:cubicBezTo>
                      <a:pt x="28917" y="3013"/>
                      <a:pt x="29712" y="2030"/>
                      <a:pt x="30696" y="1172"/>
                    </a:cubicBezTo>
                    <a:cubicBezTo>
                      <a:pt x="30988" y="900"/>
                      <a:pt x="31302" y="670"/>
                      <a:pt x="31700" y="586"/>
                    </a:cubicBezTo>
                    <a:cubicBezTo>
                      <a:pt x="32014" y="523"/>
                      <a:pt x="32328" y="419"/>
                      <a:pt x="32641" y="272"/>
                    </a:cubicBezTo>
                    <a:cubicBezTo>
                      <a:pt x="33185" y="21"/>
                      <a:pt x="33792" y="0"/>
                      <a:pt x="34399" y="0"/>
                    </a:cubicBezTo>
                    <a:cubicBezTo>
                      <a:pt x="35466" y="0"/>
                      <a:pt x="36136" y="565"/>
                      <a:pt x="36533" y="1486"/>
                    </a:cubicBezTo>
                    <a:cubicBezTo>
                      <a:pt x="36952" y="2511"/>
                      <a:pt x="37161" y="3557"/>
                      <a:pt x="36659" y="4624"/>
                    </a:cubicBezTo>
                    <a:cubicBezTo>
                      <a:pt x="36638" y="4666"/>
                      <a:pt x="36659" y="4729"/>
                      <a:pt x="36701" y="4834"/>
                    </a:cubicBezTo>
                    <a:cubicBezTo>
                      <a:pt x="37035" y="4959"/>
                      <a:pt x="37391" y="4959"/>
                      <a:pt x="37747" y="4917"/>
                    </a:cubicBezTo>
                    <a:cubicBezTo>
                      <a:pt x="38960" y="4813"/>
                      <a:pt x="40007" y="5378"/>
                      <a:pt x="41095" y="5817"/>
                    </a:cubicBezTo>
                    <a:cubicBezTo>
                      <a:pt x="41262" y="5901"/>
                      <a:pt x="41408" y="6110"/>
                      <a:pt x="41513" y="6277"/>
                    </a:cubicBezTo>
                    <a:cubicBezTo>
                      <a:pt x="41680" y="6549"/>
                      <a:pt x="41785" y="6863"/>
                      <a:pt x="41973" y="7135"/>
                    </a:cubicBezTo>
                    <a:cubicBezTo>
                      <a:pt x="42392" y="7868"/>
                      <a:pt x="42308" y="8579"/>
                      <a:pt x="41660" y="9144"/>
                    </a:cubicBezTo>
                    <a:cubicBezTo>
                      <a:pt x="41429" y="9353"/>
                      <a:pt x="41157" y="9479"/>
                      <a:pt x="40927" y="9667"/>
                    </a:cubicBezTo>
                    <a:cubicBezTo>
                      <a:pt x="40697" y="9855"/>
                      <a:pt x="40488" y="10065"/>
                      <a:pt x="40195" y="10295"/>
                    </a:cubicBezTo>
                    <a:cubicBezTo>
                      <a:pt x="40676" y="10692"/>
                      <a:pt x="41095" y="11090"/>
                      <a:pt x="41576" y="11341"/>
                    </a:cubicBezTo>
                    <a:cubicBezTo>
                      <a:pt x="42392" y="11780"/>
                      <a:pt x="42664" y="12471"/>
                      <a:pt x="42664" y="13350"/>
                    </a:cubicBezTo>
                    <a:cubicBezTo>
                      <a:pt x="42664" y="14124"/>
                      <a:pt x="42266" y="14563"/>
                      <a:pt x="41660" y="14814"/>
                    </a:cubicBezTo>
                    <a:cubicBezTo>
                      <a:pt x="41157" y="15023"/>
                      <a:pt x="40697" y="15295"/>
                      <a:pt x="40216" y="15526"/>
                    </a:cubicBezTo>
                    <a:cubicBezTo>
                      <a:pt x="39755" y="15798"/>
                      <a:pt x="39232" y="15923"/>
                      <a:pt x="38647" y="15902"/>
                    </a:cubicBezTo>
                    <a:cubicBezTo>
                      <a:pt x="37914" y="15860"/>
                      <a:pt x="37224" y="15839"/>
                      <a:pt x="36491" y="15819"/>
                    </a:cubicBezTo>
                    <a:cubicBezTo>
                      <a:pt x="36345" y="15819"/>
                      <a:pt x="36198" y="15839"/>
                      <a:pt x="35989" y="15839"/>
                    </a:cubicBezTo>
                    <a:cubicBezTo>
                      <a:pt x="36136" y="16446"/>
                      <a:pt x="36491" y="16886"/>
                      <a:pt x="36742" y="17388"/>
                    </a:cubicBezTo>
                    <a:cubicBezTo>
                      <a:pt x="37014" y="17869"/>
                      <a:pt x="37266" y="18392"/>
                      <a:pt x="37538" y="18894"/>
                    </a:cubicBezTo>
                    <a:cubicBezTo>
                      <a:pt x="37642" y="18873"/>
                      <a:pt x="37747" y="18894"/>
                      <a:pt x="37789" y="18873"/>
                    </a:cubicBezTo>
                    <a:cubicBezTo>
                      <a:pt x="38312" y="18601"/>
                      <a:pt x="38835" y="18267"/>
                      <a:pt x="39379" y="18057"/>
                    </a:cubicBezTo>
                    <a:cubicBezTo>
                      <a:pt x="39860" y="17869"/>
                      <a:pt x="40383" y="17869"/>
                      <a:pt x="40802" y="18267"/>
                    </a:cubicBezTo>
                    <a:cubicBezTo>
                      <a:pt x="42057" y="19396"/>
                      <a:pt x="42078" y="19459"/>
                      <a:pt x="42036" y="21112"/>
                    </a:cubicBezTo>
                    <a:lnTo>
                      <a:pt x="42036" y="21196"/>
                    </a:lnTo>
                    <a:cubicBezTo>
                      <a:pt x="41973" y="22807"/>
                      <a:pt x="42162" y="22368"/>
                      <a:pt x="41241" y="23581"/>
                    </a:cubicBezTo>
                    <a:cubicBezTo>
                      <a:pt x="41032" y="23874"/>
                      <a:pt x="40843" y="24188"/>
                      <a:pt x="40634" y="24460"/>
                    </a:cubicBezTo>
                    <a:cubicBezTo>
                      <a:pt x="40216" y="24983"/>
                      <a:pt x="39651" y="25339"/>
                      <a:pt x="39065" y="25653"/>
                    </a:cubicBezTo>
                    <a:cubicBezTo>
                      <a:pt x="38835" y="25778"/>
                      <a:pt x="38542" y="25778"/>
                      <a:pt x="38228" y="25862"/>
                    </a:cubicBezTo>
                    <a:cubicBezTo>
                      <a:pt x="38186" y="25987"/>
                      <a:pt x="38123" y="26197"/>
                      <a:pt x="38082" y="26385"/>
                    </a:cubicBezTo>
                    <a:cubicBezTo>
                      <a:pt x="37579" y="27954"/>
                      <a:pt x="36805" y="29335"/>
                      <a:pt x="35696" y="30570"/>
                    </a:cubicBezTo>
                    <a:cubicBezTo>
                      <a:pt x="35027" y="31323"/>
                      <a:pt x="34357" y="32097"/>
                      <a:pt x="33667" y="32829"/>
                    </a:cubicBezTo>
                    <a:cubicBezTo>
                      <a:pt x="33374" y="33143"/>
                      <a:pt x="33060" y="33415"/>
                      <a:pt x="32683" y="33645"/>
                    </a:cubicBezTo>
                    <a:cubicBezTo>
                      <a:pt x="31909" y="34169"/>
                      <a:pt x="31114" y="34650"/>
                      <a:pt x="30340" y="35152"/>
                    </a:cubicBezTo>
                    <a:cubicBezTo>
                      <a:pt x="30214" y="35215"/>
                      <a:pt x="30068" y="35361"/>
                      <a:pt x="29859" y="35529"/>
                    </a:cubicBezTo>
                    <a:cubicBezTo>
                      <a:pt x="31951" y="36282"/>
                      <a:pt x="33939" y="36972"/>
                      <a:pt x="36073" y="37265"/>
                    </a:cubicBezTo>
                    <a:cubicBezTo>
                      <a:pt x="38123" y="37558"/>
                      <a:pt x="40090" y="38207"/>
                      <a:pt x="42036" y="38939"/>
                    </a:cubicBezTo>
                    <a:cubicBezTo>
                      <a:pt x="42392" y="39065"/>
                      <a:pt x="42727" y="39274"/>
                      <a:pt x="43103" y="39462"/>
                    </a:cubicBezTo>
                    <a:cubicBezTo>
                      <a:pt x="43668" y="39274"/>
                      <a:pt x="44275" y="39065"/>
                      <a:pt x="44882" y="38876"/>
                    </a:cubicBezTo>
                    <a:cubicBezTo>
                      <a:pt x="45007" y="38834"/>
                      <a:pt x="45175" y="38772"/>
                      <a:pt x="45300" y="38772"/>
                    </a:cubicBezTo>
                    <a:cubicBezTo>
                      <a:pt x="45509" y="38751"/>
                      <a:pt x="45719" y="38918"/>
                      <a:pt x="45802" y="39086"/>
                    </a:cubicBezTo>
                    <a:cubicBezTo>
                      <a:pt x="45865" y="39274"/>
                      <a:pt x="45761" y="39504"/>
                      <a:pt x="45551" y="39609"/>
                    </a:cubicBezTo>
                    <a:cubicBezTo>
                      <a:pt x="45300" y="39776"/>
                      <a:pt x="45028" y="39881"/>
                      <a:pt x="44714" y="40027"/>
                    </a:cubicBezTo>
                    <a:cubicBezTo>
                      <a:pt x="44924" y="40215"/>
                      <a:pt x="45133" y="40383"/>
                      <a:pt x="45300" y="40592"/>
                    </a:cubicBezTo>
                    <a:cubicBezTo>
                      <a:pt x="45384" y="40697"/>
                      <a:pt x="45426" y="40864"/>
                      <a:pt x="45384" y="40969"/>
                    </a:cubicBezTo>
                    <a:cubicBezTo>
                      <a:pt x="45321" y="41073"/>
                      <a:pt x="45175" y="41220"/>
                      <a:pt x="45028" y="41220"/>
                    </a:cubicBezTo>
                    <a:cubicBezTo>
                      <a:pt x="44882" y="41241"/>
                      <a:pt x="44693" y="41157"/>
                      <a:pt x="44505" y="41115"/>
                    </a:cubicBezTo>
                    <a:cubicBezTo>
                      <a:pt x="44338" y="41052"/>
                      <a:pt x="44129" y="41031"/>
                      <a:pt x="43940" y="41011"/>
                    </a:cubicBezTo>
                    <a:cubicBezTo>
                      <a:pt x="43773" y="41283"/>
                      <a:pt x="43940" y="41450"/>
                      <a:pt x="44066" y="41596"/>
                    </a:cubicBezTo>
                    <a:cubicBezTo>
                      <a:pt x="44233" y="41785"/>
                      <a:pt x="44380" y="41973"/>
                      <a:pt x="44359" y="42224"/>
                    </a:cubicBezTo>
                    <a:cubicBezTo>
                      <a:pt x="44359" y="42412"/>
                      <a:pt x="44296" y="42601"/>
                      <a:pt x="44087" y="42643"/>
                    </a:cubicBezTo>
                    <a:cubicBezTo>
                      <a:pt x="43919" y="42726"/>
                      <a:pt x="43731" y="42684"/>
                      <a:pt x="43626" y="42496"/>
                    </a:cubicBezTo>
                    <a:cubicBezTo>
                      <a:pt x="43438" y="42099"/>
                      <a:pt x="43124" y="41764"/>
                      <a:pt x="42978" y="41345"/>
                    </a:cubicBezTo>
                    <a:cubicBezTo>
                      <a:pt x="42706" y="40592"/>
                      <a:pt x="42204" y="39964"/>
                      <a:pt x="41346" y="39671"/>
                    </a:cubicBezTo>
                    <a:cubicBezTo>
                      <a:pt x="39630" y="39086"/>
                      <a:pt x="37893" y="38437"/>
                      <a:pt x="36073" y="38207"/>
                    </a:cubicBezTo>
                    <a:cubicBezTo>
                      <a:pt x="34629" y="38018"/>
                      <a:pt x="33269" y="37579"/>
                      <a:pt x="31909" y="37140"/>
                    </a:cubicBezTo>
                    <a:cubicBezTo>
                      <a:pt x="31009" y="36847"/>
                      <a:pt x="30131" y="36679"/>
                      <a:pt x="29168" y="36554"/>
                    </a:cubicBezTo>
                    <a:cubicBezTo>
                      <a:pt x="29315" y="37140"/>
                      <a:pt x="29524" y="37600"/>
                      <a:pt x="29796" y="38102"/>
                    </a:cubicBezTo>
                    <a:cubicBezTo>
                      <a:pt x="30863" y="40006"/>
                      <a:pt x="31846" y="41973"/>
                      <a:pt x="32516" y="44065"/>
                    </a:cubicBezTo>
                    <a:cubicBezTo>
                      <a:pt x="32662" y="44568"/>
                      <a:pt x="32851" y="45028"/>
                      <a:pt x="32976" y="45509"/>
                    </a:cubicBezTo>
                    <a:cubicBezTo>
                      <a:pt x="33144" y="46032"/>
                      <a:pt x="33269" y="46555"/>
                      <a:pt x="33395" y="47078"/>
                    </a:cubicBezTo>
                    <a:cubicBezTo>
                      <a:pt x="33478" y="47350"/>
                      <a:pt x="33499" y="47664"/>
                      <a:pt x="33625" y="47936"/>
                    </a:cubicBezTo>
                    <a:cubicBezTo>
                      <a:pt x="34127" y="49171"/>
                      <a:pt x="34315" y="50468"/>
                      <a:pt x="34713" y="51723"/>
                    </a:cubicBezTo>
                    <a:cubicBezTo>
                      <a:pt x="34776" y="51995"/>
                      <a:pt x="34713" y="52226"/>
                      <a:pt x="34525" y="52477"/>
                    </a:cubicBezTo>
                    <a:cubicBezTo>
                      <a:pt x="34148" y="53042"/>
                      <a:pt x="33625" y="53355"/>
                      <a:pt x="32997" y="53565"/>
                    </a:cubicBezTo>
                    <a:cubicBezTo>
                      <a:pt x="32035" y="53879"/>
                      <a:pt x="31009" y="54025"/>
                      <a:pt x="30026" y="54192"/>
                    </a:cubicBezTo>
                    <a:cubicBezTo>
                      <a:pt x="29503" y="54255"/>
                      <a:pt x="28980" y="54339"/>
                      <a:pt x="28373" y="54423"/>
                    </a:cubicBezTo>
                    <a:cubicBezTo>
                      <a:pt x="28478" y="54841"/>
                      <a:pt x="28540" y="55197"/>
                      <a:pt x="28666" y="55573"/>
                    </a:cubicBezTo>
                    <a:cubicBezTo>
                      <a:pt x="29105" y="56850"/>
                      <a:pt x="29294" y="58189"/>
                      <a:pt x="29754" y="59444"/>
                    </a:cubicBezTo>
                    <a:cubicBezTo>
                      <a:pt x="29796" y="60428"/>
                      <a:pt x="30152" y="61369"/>
                      <a:pt x="30361" y="62311"/>
                    </a:cubicBezTo>
                    <a:cubicBezTo>
                      <a:pt x="30444" y="62729"/>
                      <a:pt x="30591" y="63106"/>
                      <a:pt x="30591" y="63545"/>
                    </a:cubicBezTo>
                    <a:cubicBezTo>
                      <a:pt x="30591" y="63817"/>
                      <a:pt x="30779" y="63985"/>
                      <a:pt x="31072" y="63985"/>
                    </a:cubicBezTo>
                    <a:cubicBezTo>
                      <a:pt x="31616" y="64027"/>
                      <a:pt x="32139" y="64047"/>
                      <a:pt x="32683" y="64047"/>
                    </a:cubicBezTo>
                    <a:cubicBezTo>
                      <a:pt x="33185" y="64047"/>
                      <a:pt x="33625" y="64173"/>
                      <a:pt x="34085" y="64340"/>
                    </a:cubicBezTo>
                    <a:cubicBezTo>
                      <a:pt x="34629" y="64550"/>
                      <a:pt x="34964" y="64968"/>
                      <a:pt x="35257" y="65407"/>
                    </a:cubicBezTo>
                    <a:cubicBezTo>
                      <a:pt x="35592" y="65910"/>
                      <a:pt x="35299" y="66600"/>
                      <a:pt x="34734" y="66809"/>
                    </a:cubicBezTo>
                    <a:cubicBezTo>
                      <a:pt x="33709" y="67207"/>
                      <a:pt x="31993" y="67186"/>
                      <a:pt x="31219" y="66788"/>
                    </a:cubicBezTo>
                    <a:cubicBezTo>
                      <a:pt x="30988" y="66663"/>
                      <a:pt x="30779" y="66537"/>
                      <a:pt x="30549" y="66349"/>
                    </a:cubicBezTo>
                    <a:cubicBezTo>
                      <a:pt x="30382" y="66223"/>
                      <a:pt x="30256" y="66035"/>
                      <a:pt x="30068" y="65931"/>
                    </a:cubicBezTo>
                    <a:cubicBezTo>
                      <a:pt x="29712" y="65763"/>
                      <a:pt x="29608" y="65491"/>
                      <a:pt x="29628" y="65115"/>
                    </a:cubicBezTo>
                    <a:cubicBezTo>
                      <a:pt x="29649" y="64884"/>
                      <a:pt x="29628" y="64633"/>
                      <a:pt x="29649" y="64382"/>
                    </a:cubicBezTo>
                    <a:cubicBezTo>
                      <a:pt x="29733" y="63378"/>
                      <a:pt x="29524" y="62415"/>
                      <a:pt x="29210" y="61474"/>
                    </a:cubicBezTo>
                    <a:cubicBezTo>
                      <a:pt x="29084" y="61118"/>
                      <a:pt x="29022" y="60721"/>
                      <a:pt x="28980" y="60344"/>
                    </a:cubicBezTo>
                    <a:cubicBezTo>
                      <a:pt x="28896" y="59967"/>
                      <a:pt x="28875" y="59591"/>
                      <a:pt x="28791" y="59193"/>
                    </a:cubicBezTo>
                    <a:cubicBezTo>
                      <a:pt x="28582" y="58335"/>
                      <a:pt x="28352" y="57457"/>
                      <a:pt x="28143" y="56578"/>
                    </a:cubicBezTo>
                    <a:cubicBezTo>
                      <a:pt x="27955" y="55908"/>
                      <a:pt x="27745" y="55218"/>
                      <a:pt x="27536" y="54527"/>
                    </a:cubicBezTo>
                    <a:cubicBezTo>
                      <a:pt x="25025" y="54653"/>
                      <a:pt x="22577" y="55218"/>
                      <a:pt x="20087" y="55197"/>
                    </a:cubicBezTo>
                    <a:cubicBezTo>
                      <a:pt x="20025" y="55301"/>
                      <a:pt x="19983" y="55406"/>
                      <a:pt x="19983" y="55469"/>
                    </a:cubicBezTo>
                    <a:cubicBezTo>
                      <a:pt x="20108" y="56138"/>
                      <a:pt x="20297" y="56808"/>
                      <a:pt x="20401" y="57477"/>
                    </a:cubicBezTo>
                    <a:cubicBezTo>
                      <a:pt x="20589" y="58712"/>
                      <a:pt x="20736" y="59967"/>
                      <a:pt x="20924" y="61223"/>
                    </a:cubicBezTo>
                    <a:cubicBezTo>
                      <a:pt x="20924" y="61306"/>
                      <a:pt x="20903" y="61390"/>
                      <a:pt x="20924" y="61474"/>
                    </a:cubicBezTo>
                    <a:cubicBezTo>
                      <a:pt x="21133" y="62206"/>
                      <a:pt x="21238" y="62938"/>
                      <a:pt x="21175" y="63692"/>
                    </a:cubicBezTo>
                    <a:cubicBezTo>
                      <a:pt x="21175" y="63838"/>
                      <a:pt x="21259" y="63985"/>
                      <a:pt x="21280" y="64131"/>
                    </a:cubicBezTo>
                    <a:cubicBezTo>
                      <a:pt x="21447" y="64571"/>
                      <a:pt x="21385" y="65010"/>
                      <a:pt x="21343" y="65449"/>
                    </a:cubicBezTo>
                    <a:cubicBezTo>
                      <a:pt x="21322" y="65596"/>
                      <a:pt x="21238" y="65742"/>
                      <a:pt x="21133" y="65847"/>
                    </a:cubicBezTo>
                    <a:cubicBezTo>
                      <a:pt x="20610" y="66370"/>
                      <a:pt x="20066" y="66893"/>
                      <a:pt x="19543" y="67416"/>
                    </a:cubicBezTo>
                    <a:cubicBezTo>
                      <a:pt x="19083" y="67856"/>
                      <a:pt x="18539" y="68065"/>
                      <a:pt x="17911" y="68023"/>
                    </a:cubicBezTo>
                    <a:cubicBezTo>
                      <a:pt x="17451" y="67981"/>
                      <a:pt x="16949" y="67981"/>
                      <a:pt x="16467" y="67960"/>
                    </a:cubicBezTo>
                    <a:cubicBezTo>
                      <a:pt x="15986" y="67939"/>
                      <a:pt x="15777" y="67709"/>
                      <a:pt x="15798" y="67207"/>
                    </a:cubicBezTo>
                    <a:cubicBezTo>
                      <a:pt x="15798" y="67081"/>
                      <a:pt x="15798" y="66935"/>
                      <a:pt x="15840" y="66872"/>
                    </a:cubicBezTo>
                    <a:cubicBezTo>
                      <a:pt x="16258" y="66286"/>
                      <a:pt x="16509" y="65575"/>
                      <a:pt x="17263" y="65303"/>
                    </a:cubicBezTo>
                    <a:cubicBezTo>
                      <a:pt x="17576" y="65198"/>
                      <a:pt x="17869" y="65052"/>
                      <a:pt x="18120" y="64822"/>
                    </a:cubicBezTo>
                    <a:cubicBezTo>
                      <a:pt x="18330" y="64612"/>
                      <a:pt x="18623" y="64612"/>
                      <a:pt x="18874" y="64633"/>
                    </a:cubicBezTo>
                    <a:cubicBezTo>
                      <a:pt x="19355" y="64633"/>
                      <a:pt x="19815" y="64696"/>
                      <a:pt x="20276" y="64633"/>
                    </a:cubicBezTo>
                    <a:cubicBezTo>
                      <a:pt x="20234" y="63001"/>
                      <a:pt x="20087" y="61432"/>
                      <a:pt x="19878" y="59863"/>
                    </a:cubicBezTo>
                    <a:cubicBezTo>
                      <a:pt x="19669" y="58293"/>
                      <a:pt x="19376" y="56745"/>
                      <a:pt x="19125" y="55155"/>
                    </a:cubicBezTo>
                    <a:cubicBezTo>
                      <a:pt x="18832" y="55113"/>
                      <a:pt x="18602" y="55071"/>
                      <a:pt x="18351" y="55071"/>
                    </a:cubicBezTo>
                    <a:cubicBezTo>
                      <a:pt x="17263" y="55050"/>
                      <a:pt x="16133" y="54988"/>
                      <a:pt x="15045" y="54967"/>
                    </a:cubicBezTo>
                    <a:cubicBezTo>
                      <a:pt x="14647" y="54967"/>
                      <a:pt x="14354" y="54841"/>
                      <a:pt x="14103" y="54548"/>
                    </a:cubicBezTo>
                    <a:cubicBezTo>
                      <a:pt x="13831" y="54255"/>
                      <a:pt x="13685" y="53962"/>
                      <a:pt x="13706" y="53586"/>
                    </a:cubicBezTo>
                    <a:cubicBezTo>
                      <a:pt x="13726" y="53293"/>
                      <a:pt x="13726" y="52979"/>
                      <a:pt x="13726" y="52686"/>
                    </a:cubicBezTo>
                    <a:cubicBezTo>
                      <a:pt x="13747" y="51493"/>
                      <a:pt x="13810" y="50280"/>
                      <a:pt x="13831" y="49087"/>
                    </a:cubicBezTo>
                    <a:cubicBezTo>
                      <a:pt x="13852" y="48355"/>
                      <a:pt x="13852" y="47643"/>
                      <a:pt x="14061" y="46932"/>
                    </a:cubicBezTo>
                    <a:cubicBezTo>
                      <a:pt x="14124" y="46723"/>
                      <a:pt x="14145" y="46513"/>
                      <a:pt x="14145" y="46304"/>
                    </a:cubicBezTo>
                    <a:cubicBezTo>
                      <a:pt x="14124" y="45300"/>
                      <a:pt x="14354" y="44275"/>
                      <a:pt x="14584" y="43291"/>
                    </a:cubicBezTo>
                    <a:cubicBezTo>
                      <a:pt x="14794" y="42496"/>
                      <a:pt x="14898" y="41659"/>
                      <a:pt x="14898" y="40822"/>
                    </a:cubicBezTo>
                    <a:cubicBezTo>
                      <a:pt x="14898" y="40153"/>
                      <a:pt x="14940" y="39504"/>
                      <a:pt x="14961" y="38834"/>
                    </a:cubicBezTo>
                    <a:cubicBezTo>
                      <a:pt x="14961" y="38793"/>
                      <a:pt x="14940" y="38772"/>
                      <a:pt x="14898" y="38772"/>
                    </a:cubicBezTo>
                    <a:cubicBezTo>
                      <a:pt x="14543" y="39044"/>
                      <a:pt x="14333" y="39274"/>
                      <a:pt x="14145" y="39692"/>
                    </a:cubicBezTo>
                    <a:cubicBezTo>
                      <a:pt x="13706" y="40843"/>
                      <a:pt x="12890" y="41722"/>
                      <a:pt x="12074" y="42622"/>
                    </a:cubicBezTo>
                    <a:cubicBezTo>
                      <a:pt x="11299" y="43459"/>
                      <a:pt x="10462" y="44233"/>
                      <a:pt x="9605" y="44965"/>
                    </a:cubicBezTo>
                    <a:cubicBezTo>
                      <a:pt x="8475" y="45949"/>
                      <a:pt x="7303" y="46911"/>
                      <a:pt x="5901" y="47518"/>
                    </a:cubicBezTo>
                    <a:cubicBezTo>
                      <a:pt x="5776" y="47560"/>
                      <a:pt x="5650" y="47643"/>
                      <a:pt x="5483" y="47748"/>
                    </a:cubicBezTo>
                    <a:cubicBezTo>
                      <a:pt x="5524" y="47957"/>
                      <a:pt x="5524" y="48166"/>
                      <a:pt x="5545" y="48355"/>
                    </a:cubicBezTo>
                    <a:cubicBezTo>
                      <a:pt x="5566" y="48794"/>
                      <a:pt x="5545" y="49234"/>
                      <a:pt x="5232" y="49610"/>
                    </a:cubicBezTo>
                    <a:cubicBezTo>
                      <a:pt x="5064" y="49757"/>
                      <a:pt x="5043" y="50050"/>
                      <a:pt x="4959" y="50259"/>
                    </a:cubicBezTo>
                    <a:cubicBezTo>
                      <a:pt x="4792" y="50719"/>
                      <a:pt x="4541" y="51117"/>
                      <a:pt x="4081" y="51347"/>
                    </a:cubicBezTo>
                    <a:cubicBezTo>
                      <a:pt x="3913" y="51430"/>
                      <a:pt x="3746" y="51514"/>
                      <a:pt x="3579" y="51347"/>
                    </a:cubicBezTo>
                    <a:cubicBezTo>
                      <a:pt x="3453" y="51221"/>
                      <a:pt x="3432" y="50991"/>
                      <a:pt x="3558" y="50782"/>
                    </a:cubicBezTo>
                    <a:cubicBezTo>
                      <a:pt x="3599" y="50698"/>
                      <a:pt x="3662" y="50614"/>
                      <a:pt x="3704" y="50573"/>
                    </a:cubicBezTo>
                    <a:cubicBezTo>
                      <a:pt x="3955" y="50342"/>
                      <a:pt x="4060" y="50029"/>
                      <a:pt x="4185" y="49715"/>
                    </a:cubicBezTo>
                    <a:cubicBezTo>
                      <a:pt x="4290" y="49422"/>
                      <a:pt x="4478" y="49192"/>
                      <a:pt x="4625" y="48920"/>
                    </a:cubicBezTo>
                    <a:cubicBezTo>
                      <a:pt x="4729" y="48731"/>
                      <a:pt x="4792" y="48522"/>
                      <a:pt x="4687" y="48355"/>
                    </a:cubicBezTo>
                    <a:cubicBezTo>
                      <a:pt x="4395" y="48271"/>
                      <a:pt x="4206" y="48417"/>
                      <a:pt x="4018" y="48606"/>
                    </a:cubicBezTo>
                    <a:cubicBezTo>
                      <a:pt x="3704" y="48920"/>
                      <a:pt x="3390" y="49234"/>
                      <a:pt x="3055" y="49547"/>
                    </a:cubicBezTo>
                    <a:cubicBezTo>
                      <a:pt x="2846" y="49757"/>
                      <a:pt x="2616" y="49945"/>
                      <a:pt x="2344" y="50091"/>
                    </a:cubicBezTo>
                    <a:cubicBezTo>
                      <a:pt x="2072" y="50280"/>
                      <a:pt x="1716" y="50091"/>
                      <a:pt x="1674" y="49757"/>
                    </a:cubicBezTo>
                    <a:cubicBezTo>
                      <a:pt x="1654" y="49506"/>
                      <a:pt x="1674" y="49296"/>
                      <a:pt x="1905" y="49129"/>
                    </a:cubicBezTo>
                    <a:cubicBezTo>
                      <a:pt x="2072" y="49024"/>
                      <a:pt x="2239" y="48920"/>
                      <a:pt x="2407" y="48815"/>
                    </a:cubicBezTo>
                    <a:cubicBezTo>
                      <a:pt x="2407" y="48585"/>
                      <a:pt x="2239" y="48648"/>
                      <a:pt x="2135" y="48606"/>
                    </a:cubicBezTo>
                    <a:cubicBezTo>
                      <a:pt x="2072" y="48585"/>
                      <a:pt x="1946" y="48585"/>
                      <a:pt x="1884" y="48564"/>
                    </a:cubicBezTo>
                    <a:cubicBezTo>
                      <a:pt x="1695" y="48501"/>
                      <a:pt x="1570" y="48376"/>
                      <a:pt x="1570" y="48166"/>
                    </a:cubicBezTo>
                    <a:cubicBezTo>
                      <a:pt x="1570" y="47957"/>
                      <a:pt x="1633" y="47769"/>
                      <a:pt x="1821" y="47748"/>
                    </a:cubicBezTo>
                    <a:cubicBezTo>
                      <a:pt x="2302" y="47664"/>
                      <a:pt x="2721" y="47392"/>
                      <a:pt x="3202" y="47455"/>
                    </a:cubicBezTo>
                    <a:cubicBezTo>
                      <a:pt x="3767" y="47539"/>
                      <a:pt x="4248" y="47267"/>
                      <a:pt x="4729" y="47016"/>
                    </a:cubicBezTo>
                    <a:cubicBezTo>
                      <a:pt x="5085" y="46806"/>
                      <a:pt x="5462" y="46618"/>
                      <a:pt x="5817" y="46409"/>
                    </a:cubicBezTo>
                    <a:cubicBezTo>
                      <a:pt x="6089" y="46262"/>
                      <a:pt x="6340" y="46116"/>
                      <a:pt x="6612" y="45969"/>
                    </a:cubicBezTo>
                    <a:cubicBezTo>
                      <a:pt x="8475" y="44756"/>
                      <a:pt x="9981" y="43187"/>
                      <a:pt x="11571" y="41680"/>
                    </a:cubicBezTo>
                    <a:cubicBezTo>
                      <a:pt x="12157" y="40843"/>
                      <a:pt x="12910" y="40132"/>
                      <a:pt x="13308" y="39169"/>
                    </a:cubicBezTo>
                    <a:cubicBezTo>
                      <a:pt x="13496" y="38730"/>
                      <a:pt x="13810" y="38353"/>
                      <a:pt x="14040" y="37998"/>
                    </a:cubicBezTo>
                    <a:cubicBezTo>
                      <a:pt x="13936" y="37705"/>
                      <a:pt x="13706" y="37705"/>
                      <a:pt x="13517" y="37642"/>
                    </a:cubicBezTo>
                    <a:cubicBezTo>
                      <a:pt x="12785" y="37474"/>
                      <a:pt x="12053" y="37307"/>
                      <a:pt x="11362" y="37014"/>
                    </a:cubicBezTo>
                    <a:cubicBezTo>
                      <a:pt x="10923" y="36847"/>
                      <a:pt x="10483" y="36658"/>
                      <a:pt x="10169" y="36261"/>
                    </a:cubicBezTo>
                    <a:cubicBezTo>
                      <a:pt x="10107" y="36198"/>
                      <a:pt x="10044" y="36114"/>
                      <a:pt x="9960" y="36093"/>
                    </a:cubicBezTo>
                    <a:cubicBezTo>
                      <a:pt x="9228" y="35905"/>
                      <a:pt x="8726" y="35319"/>
                      <a:pt x="8203" y="34901"/>
                    </a:cubicBezTo>
                    <a:cubicBezTo>
                      <a:pt x="7554" y="34357"/>
                      <a:pt x="7010" y="33645"/>
                      <a:pt x="6424" y="33018"/>
                    </a:cubicBezTo>
                    <a:cubicBezTo>
                      <a:pt x="6173" y="32746"/>
                      <a:pt x="5985" y="32390"/>
                      <a:pt x="5713" y="32118"/>
                    </a:cubicBezTo>
                    <a:cubicBezTo>
                      <a:pt x="5462" y="31804"/>
                      <a:pt x="5169" y="31511"/>
                      <a:pt x="5085" y="31030"/>
                    </a:cubicBezTo>
                    <a:cubicBezTo>
                      <a:pt x="5022" y="30570"/>
                      <a:pt x="4708" y="30360"/>
                      <a:pt x="4185" y="30360"/>
                    </a:cubicBezTo>
                    <a:cubicBezTo>
                      <a:pt x="3390" y="30319"/>
                      <a:pt x="2658" y="30088"/>
                      <a:pt x="1946" y="29754"/>
                    </a:cubicBezTo>
                    <a:cubicBezTo>
                      <a:pt x="1465" y="29482"/>
                      <a:pt x="1068" y="29147"/>
                      <a:pt x="691" y="28749"/>
                    </a:cubicBezTo>
                    <a:cubicBezTo>
                      <a:pt x="105" y="28122"/>
                      <a:pt x="1" y="27389"/>
                      <a:pt x="231" y="26594"/>
                    </a:cubicBezTo>
                    <a:cubicBezTo>
                      <a:pt x="377" y="26071"/>
                      <a:pt x="566" y="25569"/>
                      <a:pt x="775" y="25067"/>
                    </a:cubicBezTo>
                    <a:cubicBezTo>
                      <a:pt x="963" y="24565"/>
                      <a:pt x="1068" y="24523"/>
                      <a:pt x="1570" y="24544"/>
                    </a:cubicBezTo>
                    <a:cubicBezTo>
                      <a:pt x="1737" y="24544"/>
                      <a:pt x="1926" y="24606"/>
                      <a:pt x="2093" y="24606"/>
                    </a:cubicBezTo>
                    <a:lnTo>
                      <a:pt x="2449" y="24606"/>
                    </a:lnTo>
                    <a:cubicBezTo>
                      <a:pt x="2658" y="23979"/>
                      <a:pt x="2532" y="23351"/>
                      <a:pt x="2616" y="22723"/>
                    </a:cubicBezTo>
                    <a:cubicBezTo>
                      <a:pt x="2679" y="22096"/>
                      <a:pt x="2742" y="21468"/>
                      <a:pt x="2783" y="20840"/>
                    </a:cubicBezTo>
                    <a:cubicBezTo>
                      <a:pt x="2846" y="20212"/>
                      <a:pt x="2888" y="19585"/>
                      <a:pt x="2972" y="18894"/>
                    </a:cubicBezTo>
                    <a:cubicBezTo>
                      <a:pt x="2532" y="18580"/>
                      <a:pt x="2407" y="18141"/>
                      <a:pt x="2449" y="17597"/>
                    </a:cubicBezTo>
                    <a:cubicBezTo>
                      <a:pt x="2511" y="17011"/>
                      <a:pt x="2532" y="16446"/>
                      <a:pt x="2511" y="15881"/>
                    </a:cubicBezTo>
                    <a:cubicBezTo>
                      <a:pt x="2428" y="14982"/>
                      <a:pt x="2909" y="14291"/>
                      <a:pt x="3348" y="13559"/>
                    </a:cubicBezTo>
                    <a:cubicBezTo>
                      <a:pt x="3558" y="13203"/>
                      <a:pt x="3851" y="12910"/>
                      <a:pt x="4102" y="12575"/>
                    </a:cubicBezTo>
                    <a:cubicBezTo>
                      <a:pt x="4206" y="12429"/>
                      <a:pt x="4332" y="12303"/>
                      <a:pt x="4478" y="12178"/>
                    </a:cubicBezTo>
                    <a:cubicBezTo>
                      <a:pt x="4792" y="11906"/>
                      <a:pt x="5169" y="11697"/>
                      <a:pt x="5441" y="11383"/>
                    </a:cubicBezTo>
                    <a:cubicBezTo>
                      <a:pt x="5734" y="11069"/>
                      <a:pt x="6006" y="10797"/>
                      <a:pt x="6382" y="10588"/>
                    </a:cubicBezTo>
                    <a:cubicBezTo>
                      <a:pt x="6466" y="10546"/>
                      <a:pt x="6529" y="10483"/>
                      <a:pt x="6592" y="10420"/>
                    </a:cubicBezTo>
                    <a:cubicBezTo>
                      <a:pt x="7198" y="9709"/>
                      <a:pt x="7993" y="9332"/>
                      <a:pt x="8809" y="8956"/>
                    </a:cubicBezTo>
                    <a:cubicBezTo>
                      <a:pt x="9646" y="8558"/>
                      <a:pt x="10441" y="8077"/>
                      <a:pt x="11278" y="7616"/>
                    </a:cubicBezTo>
                    <a:cubicBezTo>
                      <a:pt x="12157" y="7135"/>
                      <a:pt x="13099" y="6717"/>
                      <a:pt x="14145" y="6654"/>
                    </a:cubicBezTo>
                    <a:cubicBezTo>
                      <a:pt x="14375" y="6654"/>
                      <a:pt x="14626" y="6528"/>
                      <a:pt x="14835" y="6424"/>
                    </a:cubicBezTo>
                    <a:cubicBezTo>
                      <a:pt x="15191" y="6235"/>
                      <a:pt x="15568" y="6152"/>
                      <a:pt x="15944" y="6194"/>
                    </a:cubicBezTo>
                    <a:cubicBezTo>
                      <a:pt x="17304" y="6235"/>
                      <a:pt x="18644" y="6298"/>
                      <a:pt x="20004" y="6340"/>
                    </a:cubicBezTo>
                    <a:cubicBezTo>
                      <a:pt x="20799" y="6528"/>
                      <a:pt x="20799" y="6549"/>
                      <a:pt x="21364" y="6947"/>
                    </a:cubicBezTo>
                    <a:close/>
                    <a:moveTo>
                      <a:pt x="23226" y="12994"/>
                    </a:moveTo>
                    <a:cubicBezTo>
                      <a:pt x="23142" y="13768"/>
                      <a:pt x="23205" y="14479"/>
                      <a:pt x="22849" y="15128"/>
                    </a:cubicBezTo>
                    <a:cubicBezTo>
                      <a:pt x="22828" y="15191"/>
                      <a:pt x="22849" y="15254"/>
                      <a:pt x="22828" y="15316"/>
                    </a:cubicBezTo>
                    <a:cubicBezTo>
                      <a:pt x="22640" y="16279"/>
                      <a:pt x="22368" y="16927"/>
                      <a:pt x="21803" y="17639"/>
                    </a:cubicBezTo>
                    <a:cubicBezTo>
                      <a:pt x="21657" y="17827"/>
                      <a:pt x="21468" y="17974"/>
                      <a:pt x="21217" y="18015"/>
                    </a:cubicBezTo>
                    <a:cubicBezTo>
                      <a:pt x="20317" y="18057"/>
                      <a:pt x="19460" y="18141"/>
                      <a:pt x="18957" y="17137"/>
                    </a:cubicBezTo>
                    <a:cubicBezTo>
                      <a:pt x="18957" y="17116"/>
                      <a:pt x="18916" y="17116"/>
                      <a:pt x="18853" y="17095"/>
                    </a:cubicBezTo>
                    <a:cubicBezTo>
                      <a:pt x="18748" y="17199"/>
                      <a:pt x="18644" y="17304"/>
                      <a:pt x="18560" y="17409"/>
                    </a:cubicBezTo>
                    <a:cubicBezTo>
                      <a:pt x="17388" y="18894"/>
                      <a:pt x="15882" y="19940"/>
                      <a:pt x="14312" y="20966"/>
                    </a:cubicBezTo>
                    <a:cubicBezTo>
                      <a:pt x="13413" y="21531"/>
                      <a:pt x="12450" y="21593"/>
                      <a:pt x="11446" y="21489"/>
                    </a:cubicBezTo>
                    <a:cubicBezTo>
                      <a:pt x="11299" y="21468"/>
                      <a:pt x="11111" y="21363"/>
                      <a:pt x="10985" y="21280"/>
                    </a:cubicBezTo>
                    <a:cubicBezTo>
                      <a:pt x="10860" y="21196"/>
                      <a:pt x="10776" y="21070"/>
                      <a:pt x="10672" y="20966"/>
                    </a:cubicBezTo>
                    <a:cubicBezTo>
                      <a:pt x="10295" y="20652"/>
                      <a:pt x="10128" y="20275"/>
                      <a:pt x="10169" y="19752"/>
                    </a:cubicBezTo>
                    <a:cubicBezTo>
                      <a:pt x="10190" y="19585"/>
                      <a:pt x="10253" y="19334"/>
                      <a:pt x="10044" y="19124"/>
                    </a:cubicBezTo>
                    <a:cubicBezTo>
                      <a:pt x="9667" y="19292"/>
                      <a:pt x="9228" y="19376"/>
                      <a:pt x="8935" y="19627"/>
                    </a:cubicBezTo>
                    <a:cubicBezTo>
                      <a:pt x="8475" y="20024"/>
                      <a:pt x="7931" y="20254"/>
                      <a:pt x="7408" y="20526"/>
                    </a:cubicBezTo>
                    <a:cubicBezTo>
                      <a:pt x="6696" y="20903"/>
                      <a:pt x="5964" y="20882"/>
                      <a:pt x="5232" y="20673"/>
                    </a:cubicBezTo>
                    <a:cubicBezTo>
                      <a:pt x="4855" y="20568"/>
                      <a:pt x="4520" y="20464"/>
                      <a:pt x="4123" y="20338"/>
                    </a:cubicBezTo>
                    <a:cubicBezTo>
                      <a:pt x="3913" y="21698"/>
                      <a:pt x="3851" y="22995"/>
                      <a:pt x="3788" y="24334"/>
                    </a:cubicBezTo>
                    <a:cubicBezTo>
                      <a:pt x="3767" y="25088"/>
                      <a:pt x="3892" y="25820"/>
                      <a:pt x="4206" y="26531"/>
                    </a:cubicBezTo>
                    <a:cubicBezTo>
                      <a:pt x="4436" y="27054"/>
                      <a:pt x="4625" y="27578"/>
                      <a:pt x="4855" y="28101"/>
                    </a:cubicBezTo>
                    <a:cubicBezTo>
                      <a:pt x="5252" y="28938"/>
                      <a:pt x="5357" y="29900"/>
                      <a:pt x="6068" y="30591"/>
                    </a:cubicBezTo>
                    <a:cubicBezTo>
                      <a:pt x="6110" y="30632"/>
                      <a:pt x="6173" y="30737"/>
                      <a:pt x="6173" y="30821"/>
                    </a:cubicBezTo>
                    <a:cubicBezTo>
                      <a:pt x="6173" y="31260"/>
                      <a:pt x="6487" y="31511"/>
                      <a:pt x="6738" y="31825"/>
                    </a:cubicBezTo>
                    <a:cubicBezTo>
                      <a:pt x="6947" y="32055"/>
                      <a:pt x="7156" y="32348"/>
                      <a:pt x="7345" y="32599"/>
                    </a:cubicBezTo>
                    <a:cubicBezTo>
                      <a:pt x="7847" y="33290"/>
                      <a:pt x="8391" y="33876"/>
                      <a:pt x="9081" y="34399"/>
                    </a:cubicBezTo>
                    <a:cubicBezTo>
                      <a:pt x="9625" y="34817"/>
                      <a:pt x="10149" y="35236"/>
                      <a:pt x="10776" y="35549"/>
                    </a:cubicBezTo>
                    <a:cubicBezTo>
                      <a:pt x="10818" y="35591"/>
                      <a:pt x="10881" y="35633"/>
                      <a:pt x="10902" y="35654"/>
                    </a:cubicBezTo>
                    <a:cubicBezTo>
                      <a:pt x="11278" y="36052"/>
                      <a:pt x="11739" y="36240"/>
                      <a:pt x="12220" y="36428"/>
                    </a:cubicBezTo>
                    <a:cubicBezTo>
                      <a:pt x="12743" y="36596"/>
                      <a:pt x="13287" y="36763"/>
                      <a:pt x="13852" y="36868"/>
                    </a:cubicBezTo>
                    <a:cubicBezTo>
                      <a:pt x="14312" y="36951"/>
                      <a:pt x="14689" y="37202"/>
                      <a:pt x="15170" y="37161"/>
                    </a:cubicBezTo>
                    <a:cubicBezTo>
                      <a:pt x="15735" y="37119"/>
                      <a:pt x="16321" y="37161"/>
                      <a:pt x="16865" y="37161"/>
                    </a:cubicBezTo>
                    <a:cubicBezTo>
                      <a:pt x="18079" y="37182"/>
                      <a:pt x="19271" y="37098"/>
                      <a:pt x="20443" y="37223"/>
                    </a:cubicBezTo>
                    <a:cubicBezTo>
                      <a:pt x="22075" y="37391"/>
                      <a:pt x="23623" y="37119"/>
                      <a:pt x="25109" y="36596"/>
                    </a:cubicBezTo>
                    <a:cubicBezTo>
                      <a:pt x="26867" y="36010"/>
                      <a:pt x="28561" y="35236"/>
                      <a:pt x="30131" y="34231"/>
                    </a:cubicBezTo>
                    <a:cubicBezTo>
                      <a:pt x="30968" y="33645"/>
                      <a:pt x="31909" y="33206"/>
                      <a:pt x="32683" y="32557"/>
                    </a:cubicBezTo>
                    <a:cubicBezTo>
                      <a:pt x="33478" y="31867"/>
                      <a:pt x="34106" y="31009"/>
                      <a:pt x="34838" y="30256"/>
                    </a:cubicBezTo>
                    <a:cubicBezTo>
                      <a:pt x="35550" y="29523"/>
                      <a:pt x="36115" y="28645"/>
                      <a:pt x="36617" y="27766"/>
                    </a:cubicBezTo>
                    <a:cubicBezTo>
                      <a:pt x="36952" y="27159"/>
                      <a:pt x="37245" y="26510"/>
                      <a:pt x="37286" y="25820"/>
                    </a:cubicBezTo>
                    <a:cubicBezTo>
                      <a:pt x="37370" y="24732"/>
                      <a:pt x="37391" y="23602"/>
                      <a:pt x="37391" y="22514"/>
                    </a:cubicBezTo>
                    <a:cubicBezTo>
                      <a:pt x="37391" y="21740"/>
                      <a:pt x="37349" y="20987"/>
                      <a:pt x="37077" y="20275"/>
                    </a:cubicBezTo>
                    <a:cubicBezTo>
                      <a:pt x="36450" y="18497"/>
                      <a:pt x="35613" y="16865"/>
                      <a:pt x="34357" y="15442"/>
                    </a:cubicBezTo>
                    <a:cubicBezTo>
                      <a:pt x="34232" y="15295"/>
                      <a:pt x="34085" y="15149"/>
                      <a:pt x="33939" y="15044"/>
                    </a:cubicBezTo>
                    <a:cubicBezTo>
                      <a:pt x="33813" y="15044"/>
                      <a:pt x="33771" y="15044"/>
                      <a:pt x="33709" y="15086"/>
                    </a:cubicBezTo>
                    <a:cubicBezTo>
                      <a:pt x="33206" y="15316"/>
                      <a:pt x="32725" y="15463"/>
                      <a:pt x="32160" y="15421"/>
                    </a:cubicBezTo>
                    <a:cubicBezTo>
                      <a:pt x="32097" y="15421"/>
                      <a:pt x="31993" y="15442"/>
                      <a:pt x="31909" y="15463"/>
                    </a:cubicBezTo>
                    <a:cubicBezTo>
                      <a:pt x="31470" y="15630"/>
                      <a:pt x="31009" y="15630"/>
                      <a:pt x="30570" y="15609"/>
                    </a:cubicBezTo>
                    <a:cubicBezTo>
                      <a:pt x="29963" y="15567"/>
                      <a:pt x="29377" y="15526"/>
                      <a:pt x="28771" y="15546"/>
                    </a:cubicBezTo>
                    <a:cubicBezTo>
                      <a:pt x="27975" y="15567"/>
                      <a:pt x="27243" y="15212"/>
                      <a:pt x="26490" y="15128"/>
                    </a:cubicBezTo>
                    <a:cubicBezTo>
                      <a:pt x="26197" y="15107"/>
                      <a:pt x="25925" y="14982"/>
                      <a:pt x="25632" y="14877"/>
                    </a:cubicBezTo>
                    <a:cubicBezTo>
                      <a:pt x="25506" y="14814"/>
                      <a:pt x="25339" y="14772"/>
                      <a:pt x="25234" y="14668"/>
                    </a:cubicBezTo>
                    <a:cubicBezTo>
                      <a:pt x="24690" y="14103"/>
                      <a:pt x="23979" y="13747"/>
                      <a:pt x="23519" y="13119"/>
                    </a:cubicBezTo>
                    <a:cubicBezTo>
                      <a:pt x="23456" y="13036"/>
                      <a:pt x="23372" y="13036"/>
                      <a:pt x="23226" y="12994"/>
                    </a:cubicBezTo>
                    <a:close/>
                    <a:moveTo>
                      <a:pt x="19857" y="38311"/>
                    </a:moveTo>
                    <a:cubicBezTo>
                      <a:pt x="18623" y="38290"/>
                      <a:pt x="17388" y="38228"/>
                      <a:pt x="16154" y="38207"/>
                    </a:cubicBezTo>
                    <a:cubicBezTo>
                      <a:pt x="16112" y="38207"/>
                      <a:pt x="16049" y="38290"/>
                      <a:pt x="15965" y="38332"/>
                    </a:cubicBezTo>
                    <a:cubicBezTo>
                      <a:pt x="15965" y="38562"/>
                      <a:pt x="15944" y="38834"/>
                      <a:pt x="15944" y="39086"/>
                    </a:cubicBezTo>
                    <a:cubicBezTo>
                      <a:pt x="15923" y="39985"/>
                      <a:pt x="15923" y="40906"/>
                      <a:pt x="15903" y="41785"/>
                    </a:cubicBezTo>
                    <a:cubicBezTo>
                      <a:pt x="15861" y="42224"/>
                      <a:pt x="15840" y="42684"/>
                      <a:pt x="15735" y="43124"/>
                    </a:cubicBezTo>
                    <a:cubicBezTo>
                      <a:pt x="15296" y="44819"/>
                      <a:pt x="15338" y="46576"/>
                      <a:pt x="14982" y="48271"/>
                    </a:cubicBezTo>
                    <a:cubicBezTo>
                      <a:pt x="14961" y="48438"/>
                      <a:pt x="14961" y="48564"/>
                      <a:pt x="14961" y="48710"/>
                    </a:cubicBezTo>
                    <a:cubicBezTo>
                      <a:pt x="14898" y="50175"/>
                      <a:pt x="14877" y="51640"/>
                      <a:pt x="14856" y="53104"/>
                    </a:cubicBezTo>
                    <a:lnTo>
                      <a:pt x="14856" y="53669"/>
                    </a:lnTo>
                    <a:cubicBezTo>
                      <a:pt x="14877" y="53899"/>
                      <a:pt x="15003" y="54046"/>
                      <a:pt x="15233" y="54088"/>
                    </a:cubicBezTo>
                    <a:cubicBezTo>
                      <a:pt x="15421" y="54109"/>
                      <a:pt x="15610" y="54109"/>
                      <a:pt x="15798" y="54109"/>
                    </a:cubicBezTo>
                    <a:cubicBezTo>
                      <a:pt x="17514" y="54151"/>
                      <a:pt x="19271" y="54213"/>
                      <a:pt x="20987" y="54234"/>
                    </a:cubicBezTo>
                    <a:cubicBezTo>
                      <a:pt x="21280" y="54234"/>
                      <a:pt x="21594" y="54213"/>
                      <a:pt x="21887" y="54192"/>
                    </a:cubicBezTo>
                    <a:cubicBezTo>
                      <a:pt x="24398" y="53879"/>
                      <a:pt x="26887" y="53586"/>
                      <a:pt x="29356" y="53251"/>
                    </a:cubicBezTo>
                    <a:cubicBezTo>
                      <a:pt x="30696" y="53063"/>
                      <a:pt x="32014" y="52749"/>
                      <a:pt x="33332" y="52477"/>
                    </a:cubicBezTo>
                    <a:cubicBezTo>
                      <a:pt x="33499" y="52456"/>
                      <a:pt x="33667" y="52330"/>
                      <a:pt x="33771" y="52267"/>
                    </a:cubicBezTo>
                    <a:cubicBezTo>
                      <a:pt x="33667" y="51786"/>
                      <a:pt x="33604" y="51326"/>
                      <a:pt x="33499" y="50907"/>
                    </a:cubicBezTo>
                    <a:cubicBezTo>
                      <a:pt x="33144" y="49380"/>
                      <a:pt x="32558" y="47873"/>
                      <a:pt x="32265" y="46304"/>
                    </a:cubicBezTo>
                    <a:cubicBezTo>
                      <a:pt x="32265" y="46262"/>
                      <a:pt x="32244" y="46200"/>
                      <a:pt x="32223" y="46137"/>
                    </a:cubicBezTo>
                    <a:cubicBezTo>
                      <a:pt x="31972" y="45425"/>
                      <a:pt x="31763" y="44693"/>
                      <a:pt x="31512" y="43982"/>
                    </a:cubicBezTo>
                    <a:cubicBezTo>
                      <a:pt x="31219" y="43145"/>
                      <a:pt x="30884" y="42308"/>
                      <a:pt x="30570" y="41450"/>
                    </a:cubicBezTo>
                    <a:cubicBezTo>
                      <a:pt x="29963" y="39881"/>
                      <a:pt x="29043" y="38458"/>
                      <a:pt x="28499" y="36868"/>
                    </a:cubicBezTo>
                    <a:cubicBezTo>
                      <a:pt x="28457" y="36679"/>
                      <a:pt x="28268" y="36554"/>
                      <a:pt x="28185" y="36449"/>
                    </a:cubicBezTo>
                    <a:cubicBezTo>
                      <a:pt x="26992" y="36889"/>
                      <a:pt x="25862" y="37307"/>
                      <a:pt x="24732" y="37726"/>
                    </a:cubicBezTo>
                    <a:cubicBezTo>
                      <a:pt x="24523" y="37809"/>
                      <a:pt x="24377" y="37893"/>
                      <a:pt x="24230" y="38102"/>
                    </a:cubicBezTo>
                    <a:cubicBezTo>
                      <a:pt x="24000" y="38521"/>
                      <a:pt x="23749" y="38918"/>
                      <a:pt x="23540" y="39358"/>
                    </a:cubicBezTo>
                    <a:cubicBezTo>
                      <a:pt x="23372" y="39671"/>
                      <a:pt x="23226" y="39985"/>
                      <a:pt x="22870" y="40027"/>
                    </a:cubicBezTo>
                    <a:cubicBezTo>
                      <a:pt x="22389" y="40111"/>
                      <a:pt x="21866" y="40132"/>
                      <a:pt x="21385" y="39902"/>
                    </a:cubicBezTo>
                    <a:cubicBezTo>
                      <a:pt x="20652" y="39651"/>
                      <a:pt x="20192" y="39065"/>
                      <a:pt x="19857" y="38311"/>
                    </a:cubicBezTo>
                    <a:close/>
                    <a:moveTo>
                      <a:pt x="20903" y="17011"/>
                    </a:moveTo>
                    <a:cubicBezTo>
                      <a:pt x="21259" y="16635"/>
                      <a:pt x="21531" y="16174"/>
                      <a:pt x="21698" y="15651"/>
                    </a:cubicBezTo>
                    <a:cubicBezTo>
                      <a:pt x="21845" y="15274"/>
                      <a:pt x="21782" y="14877"/>
                      <a:pt x="21949" y="14542"/>
                    </a:cubicBezTo>
                    <a:cubicBezTo>
                      <a:pt x="22180" y="14040"/>
                      <a:pt x="22138" y="13538"/>
                      <a:pt x="22180" y="13036"/>
                    </a:cubicBezTo>
                    <a:cubicBezTo>
                      <a:pt x="22201" y="12764"/>
                      <a:pt x="22201" y="12450"/>
                      <a:pt x="22221" y="12157"/>
                    </a:cubicBezTo>
                    <a:cubicBezTo>
                      <a:pt x="22263" y="11759"/>
                      <a:pt x="22326" y="11404"/>
                      <a:pt x="22159" y="11006"/>
                    </a:cubicBezTo>
                    <a:cubicBezTo>
                      <a:pt x="22075" y="10839"/>
                      <a:pt x="22159" y="10588"/>
                      <a:pt x="22201" y="10399"/>
                    </a:cubicBezTo>
                    <a:cubicBezTo>
                      <a:pt x="22221" y="10295"/>
                      <a:pt x="22326" y="10190"/>
                      <a:pt x="22431" y="10169"/>
                    </a:cubicBezTo>
                    <a:cubicBezTo>
                      <a:pt x="22514" y="10148"/>
                      <a:pt x="22682" y="10253"/>
                      <a:pt x="22724" y="10316"/>
                    </a:cubicBezTo>
                    <a:cubicBezTo>
                      <a:pt x="22891" y="10609"/>
                      <a:pt x="23038" y="10901"/>
                      <a:pt x="23163" y="11194"/>
                    </a:cubicBezTo>
                    <a:cubicBezTo>
                      <a:pt x="23728" y="12366"/>
                      <a:pt x="24690" y="13182"/>
                      <a:pt x="25737" y="13914"/>
                    </a:cubicBezTo>
                    <a:cubicBezTo>
                      <a:pt x="25820" y="13977"/>
                      <a:pt x="25967" y="13977"/>
                      <a:pt x="26071" y="14019"/>
                    </a:cubicBezTo>
                    <a:cubicBezTo>
                      <a:pt x="26595" y="14228"/>
                      <a:pt x="27180" y="14270"/>
                      <a:pt x="27724" y="14396"/>
                    </a:cubicBezTo>
                    <a:cubicBezTo>
                      <a:pt x="28164" y="14542"/>
                      <a:pt x="28582" y="14584"/>
                      <a:pt x="29022" y="14584"/>
                    </a:cubicBezTo>
                    <a:cubicBezTo>
                      <a:pt x="29587" y="14605"/>
                      <a:pt x="30110" y="14647"/>
                      <a:pt x="30654" y="14605"/>
                    </a:cubicBezTo>
                    <a:cubicBezTo>
                      <a:pt x="30947" y="14605"/>
                      <a:pt x="31260" y="14563"/>
                      <a:pt x="31532" y="14542"/>
                    </a:cubicBezTo>
                    <a:cubicBezTo>
                      <a:pt x="31742" y="14500"/>
                      <a:pt x="31951" y="14479"/>
                      <a:pt x="32160" y="14500"/>
                    </a:cubicBezTo>
                    <a:cubicBezTo>
                      <a:pt x="32453" y="14500"/>
                      <a:pt x="32767" y="14563"/>
                      <a:pt x="33060" y="14563"/>
                    </a:cubicBezTo>
                    <a:cubicBezTo>
                      <a:pt x="33583" y="14563"/>
                      <a:pt x="34001" y="14396"/>
                      <a:pt x="34232" y="13914"/>
                    </a:cubicBezTo>
                    <a:cubicBezTo>
                      <a:pt x="34232" y="13622"/>
                      <a:pt x="34043" y="13454"/>
                      <a:pt x="33897" y="13287"/>
                    </a:cubicBezTo>
                    <a:cubicBezTo>
                      <a:pt x="33269" y="12596"/>
                      <a:pt x="32621" y="11927"/>
                      <a:pt x="31993" y="11236"/>
                    </a:cubicBezTo>
                    <a:cubicBezTo>
                      <a:pt x="31407" y="10629"/>
                      <a:pt x="30863" y="10002"/>
                      <a:pt x="30152" y="9520"/>
                    </a:cubicBezTo>
                    <a:cubicBezTo>
                      <a:pt x="29754" y="9248"/>
                      <a:pt x="29440" y="8851"/>
                      <a:pt x="28980" y="8725"/>
                    </a:cubicBezTo>
                    <a:cubicBezTo>
                      <a:pt x="28812" y="8684"/>
                      <a:pt x="28666" y="8537"/>
                      <a:pt x="28561" y="8412"/>
                    </a:cubicBezTo>
                    <a:cubicBezTo>
                      <a:pt x="28331" y="8160"/>
                      <a:pt x="28038" y="8014"/>
                      <a:pt x="27724" y="7909"/>
                    </a:cubicBezTo>
                    <a:cubicBezTo>
                      <a:pt x="27285" y="7763"/>
                      <a:pt x="26825" y="7575"/>
                      <a:pt x="26364" y="7428"/>
                    </a:cubicBezTo>
                    <a:cubicBezTo>
                      <a:pt x="26134" y="7344"/>
                      <a:pt x="25883" y="7261"/>
                      <a:pt x="25653" y="7261"/>
                    </a:cubicBezTo>
                    <a:cubicBezTo>
                      <a:pt x="24816" y="7219"/>
                      <a:pt x="23979" y="7177"/>
                      <a:pt x="23142" y="7177"/>
                    </a:cubicBezTo>
                    <a:cubicBezTo>
                      <a:pt x="22912" y="7177"/>
                      <a:pt x="22640" y="7240"/>
                      <a:pt x="22452" y="7344"/>
                    </a:cubicBezTo>
                    <a:cubicBezTo>
                      <a:pt x="22096" y="7575"/>
                      <a:pt x="21719" y="7700"/>
                      <a:pt x="21280" y="7700"/>
                    </a:cubicBezTo>
                    <a:cubicBezTo>
                      <a:pt x="21133" y="7700"/>
                      <a:pt x="20945" y="7805"/>
                      <a:pt x="20757" y="7868"/>
                    </a:cubicBezTo>
                    <a:cubicBezTo>
                      <a:pt x="20422" y="7533"/>
                      <a:pt x="19983" y="7449"/>
                      <a:pt x="19522" y="7449"/>
                    </a:cubicBezTo>
                    <a:cubicBezTo>
                      <a:pt x="18518" y="7449"/>
                      <a:pt x="17493" y="7428"/>
                      <a:pt x="16467" y="7365"/>
                    </a:cubicBezTo>
                    <a:cubicBezTo>
                      <a:pt x="15965" y="7344"/>
                      <a:pt x="15526" y="7386"/>
                      <a:pt x="15087" y="7637"/>
                    </a:cubicBezTo>
                    <a:cubicBezTo>
                      <a:pt x="14877" y="7742"/>
                      <a:pt x="14647" y="7847"/>
                      <a:pt x="14396" y="7847"/>
                    </a:cubicBezTo>
                    <a:cubicBezTo>
                      <a:pt x="13643" y="7805"/>
                      <a:pt x="12994" y="8098"/>
                      <a:pt x="12346" y="8412"/>
                    </a:cubicBezTo>
                    <a:cubicBezTo>
                      <a:pt x="11006" y="9060"/>
                      <a:pt x="9688" y="9793"/>
                      <a:pt x="8370" y="10504"/>
                    </a:cubicBezTo>
                    <a:cubicBezTo>
                      <a:pt x="8203" y="10588"/>
                      <a:pt x="8056" y="10692"/>
                      <a:pt x="7952" y="10818"/>
                    </a:cubicBezTo>
                    <a:cubicBezTo>
                      <a:pt x="7449" y="11404"/>
                      <a:pt x="6717" y="11676"/>
                      <a:pt x="6299" y="12303"/>
                    </a:cubicBezTo>
                    <a:cubicBezTo>
                      <a:pt x="6236" y="12387"/>
                      <a:pt x="6173" y="12408"/>
                      <a:pt x="6089" y="12471"/>
                    </a:cubicBezTo>
                    <a:cubicBezTo>
                      <a:pt x="5232" y="12868"/>
                      <a:pt x="4834" y="13726"/>
                      <a:pt x="4248" y="14396"/>
                    </a:cubicBezTo>
                    <a:cubicBezTo>
                      <a:pt x="3997" y="14710"/>
                      <a:pt x="4102" y="15170"/>
                      <a:pt x="3934" y="15505"/>
                    </a:cubicBezTo>
                    <a:cubicBezTo>
                      <a:pt x="3683" y="16174"/>
                      <a:pt x="3830" y="16865"/>
                      <a:pt x="3809" y="17534"/>
                    </a:cubicBezTo>
                    <a:cubicBezTo>
                      <a:pt x="3809" y="17681"/>
                      <a:pt x="3892" y="17827"/>
                      <a:pt x="3934" y="17953"/>
                    </a:cubicBezTo>
                    <a:cubicBezTo>
                      <a:pt x="4102" y="18329"/>
                      <a:pt x="4290" y="18664"/>
                      <a:pt x="4436" y="18999"/>
                    </a:cubicBezTo>
                    <a:cubicBezTo>
                      <a:pt x="4562" y="19292"/>
                      <a:pt x="4771" y="19480"/>
                      <a:pt x="5085" y="19585"/>
                    </a:cubicBezTo>
                    <a:cubicBezTo>
                      <a:pt x="5273" y="19627"/>
                      <a:pt x="5441" y="19689"/>
                      <a:pt x="5608" y="19731"/>
                    </a:cubicBezTo>
                    <a:cubicBezTo>
                      <a:pt x="6027" y="19878"/>
                      <a:pt x="6424" y="19878"/>
                      <a:pt x="6843" y="19668"/>
                    </a:cubicBezTo>
                    <a:cubicBezTo>
                      <a:pt x="7345" y="19396"/>
                      <a:pt x="7889" y="19208"/>
                      <a:pt x="8307" y="18790"/>
                    </a:cubicBezTo>
                    <a:cubicBezTo>
                      <a:pt x="8433" y="18664"/>
                      <a:pt x="8600" y="18559"/>
                      <a:pt x="8789" y="18539"/>
                    </a:cubicBezTo>
                    <a:cubicBezTo>
                      <a:pt x="9270" y="18434"/>
                      <a:pt x="9625" y="18099"/>
                      <a:pt x="9960" y="17785"/>
                    </a:cubicBezTo>
                    <a:cubicBezTo>
                      <a:pt x="10358" y="17409"/>
                      <a:pt x="10734" y="17053"/>
                      <a:pt x="11153" y="16676"/>
                    </a:cubicBezTo>
                    <a:cubicBezTo>
                      <a:pt x="11341" y="16530"/>
                      <a:pt x="11571" y="16530"/>
                      <a:pt x="11739" y="16655"/>
                    </a:cubicBezTo>
                    <a:cubicBezTo>
                      <a:pt x="11885" y="16781"/>
                      <a:pt x="11948" y="16990"/>
                      <a:pt x="11843" y="17220"/>
                    </a:cubicBezTo>
                    <a:cubicBezTo>
                      <a:pt x="11655" y="17702"/>
                      <a:pt x="11467" y="18162"/>
                      <a:pt x="11258" y="18643"/>
                    </a:cubicBezTo>
                    <a:cubicBezTo>
                      <a:pt x="11090" y="18999"/>
                      <a:pt x="11111" y="19396"/>
                      <a:pt x="11111" y="19794"/>
                    </a:cubicBezTo>
                    <a:cubicBezTo>
                      <a:pt x="11132" y="20192"/>
                      <a:pt x="11446" y="20505"/>
                      <a:pt x="11864" y="20547"/>
                    </a:cubicBezTo>
                    <a:cubicBezTo>
                      <a:pt x="12387" y="20589"/>
                      <a:pt x="12890" y="20589"/>
                      <a:pt x="13350" y="20359"/>
                    </a:cubicBezTo>
                    <a:cubicBezTo>
                      <a:pt x="13936" y="20066"/>
                      <a:pt x="14543" y="19794"/>
                      <a:pt x="15024" y="19313"/>
                    </a:cubicBezTo>
                    <a:cubicBezTo>
                      <a:pt x="15233" y="19104"/>
                      <a:pt x="15505" y="18957"/>
                      <a:pt x="15735" y="18769"/>
                    </a:cubicBezTo>
                    <a:cubicBezTo>
                      <a:pt x="17012" y="17827"/>
                      <a:pt x="18100" y="16718"/>
                      <a:pt x="18769" y="15295"/>
                    </a:cubicBezTo>
                    <a:cubicBezTo>
                      <a:pt x="18853" y="15107"/>
                      <a:pt x="18978" y="14919"/>
                      <a:pt x="19104" y="14772"/>
                    </a:cubicBezTo>
                    <a:cubicBezTo>
                      <a:pt x="19271" y="14584"/>
                      <a:pt x="19606" y="14626"/>
                      <a:pt x="19732" y="14835"/>
                    </a:cubicBezTo>
                    <a:cubicBezTo>
                      <a:pt x="19815" y="14982"/>
                      <a:pt x="19878" y="15107"/>
                      <a:pt x="19878" y="15254"/>
                    </a:cubicBezTo>
                    <a:cubicBezTo>
                      <a:pt x="19899" y="15526"/>
                      <a:pt x="19878" y="15819"/>
                      <a:pt x="19836" y="16070"/>
                    </a:cubicBezTo>
                    <a:cubicBezTo>
                      <a:pt x="19794" y="16886"/>
                      <a:pt x="20004" y="17179"/>
                      <a:pt x="20903" y="17011"/>
                    </a:cubicBezTo>
                    <a:close/>
                    <a:moveTo>
                      <a:pt x="27871" y="7031"/>
                    </a:moveTo>
                    <a:cubicBezTo>
                      <a:pt x="27975" y="7072"/>
                      <a:pt x="28059" y="7135"/>
                      <a:pt x="28143" y="7156"/>
                    </a:cubicBezTo>
                    <a:cubicBezTo>
                      <a:pt x="28917" y="7428"/>
                      <a:pt x="29440" y="8119"/>
                      <a:pt x="30214" y="8370"/>
                    </a:cubicBezTo>
                    <a:cubicBezTo>
                      <a:pt x="31009" y="9123"/>
                      <a:pt x="31909" y="9772"/>
                      <a:pt x="32641" y="10609"/>
                    </a:cubicBezTo>
                    <a:cubicBezTo>
                      <a:pt x="33102" y="11153"/>
                      <a:pt x="33625" y="11655"/>
                      <a:pt x="34127" y="12178"/>
                    </a:cubicBezTo>
                    <a:cubicBezTo>
                      <a:pt x="34545" y="12617"/>
                      <a:pt x="34964" y="13036"/>
                      <a:pt x="35257" y="13601"/>
                    </a:cubicBezTo>
                    <a:cubicBezTo>
                      <a:pt x="35403" y="13873"/>
                      <a:pt x="35654" y="14124"/>
                      <a:pt x="35864" y="14375"/>
                    </a:cubicBezTo>
                    <a:cubicBezTo>
                      <a:pt x="36052" y="14605"/>
                      <a:pt x="36303" y="14751"/>
                      <a:pt x="36638" y="14751"/>
                    </a:cubicBezTo>
                    <a:cubicBezTo>
                      <a:pt x="37328" y="14751"/>
                      <a:pt x="38019" y="14793"/>
                      <a:pt x="38709" y="14772"/>
                    </a:cubicBezTo>
                    <a:cubicBezTo>
                      <a:pt x="39044" y="14772"/>
                      <a:pt x="39442" y="14689"/>
                      <a:pt x="39755" y="14542"/>
                    </a:cubicBezTo>
                    <a:cubicBezTo>
                      <a:pt x="40237" y="14291"/>
                      <a:pt x="40697" y="14019"/>
                      <a:pt x="41220" y="13852"/>
                    </a:cubicBezTo>
                    <a:cubicBezTo>
                      <a:pt x="41367" y="13810"/>
                      <a:pt x="41534" y="13642"/>
                      <a:pt x="41618" y="13517"/>
                    </a:cubicBezTo>
                    <a:cubicBezTo>
                      <a:pt x="41806" y="13078"/>
                      <a:pt x="41660" y="12513"/>
                      <a:pt x="41241" y="12241"/>
                    </a:cubicBezTo>
                    <a:cubicBezTo>
                      <a:pt x="40927" y="11989"/>
                      <a:pt x="40592" y="11780"/>
                      <a:pt x="40279" y="11550"/>
                    </a:cubicBezTo>
                    <a:cubicBezTo>
                      <a:pt x="40069" y="11404"/>
                      <a:pt x="39860" y="11257"/>
                      <a:pt x="39567" y="11215"/>
                    </a:cubicBezTo>
                    <a:cubicBezTo>
                      <a:pt x="39295" y="11153"/>
                      <a:pt x="39065" y="11027"/>
                      <a:pt x="38835" y="10901"/>
                    </a:cubicBezTo>
                    <a:cubicBezTo>
                      <a:pt x="38563" y="10734"/>
                      <a:pt x="38500" y="10483"/>
                      <a:pt x="38521" y="10190"/>
                    </a:cubicBezTo>
                    <a:cubicBezTo>
                      <a:pt x="38563" y="9939"/>
                      <a:pt x="38709" y="9751"/>
                      <a:pt x="38981" y="9730"/>
                    </a:cubicBezTo>
                    <a:cubicBezTo>
                      <a:pt x="39295" y="9688"/>
                      <a:pt x="39546" y="9520"/>
                      <a:pt x="39755" y="9311"/>
                    </a:cubicBezTo>
                    <a:cubicBezTo>
                      <a:pt x="39986" y="9102"/>
                      <a:pt x="40279" y="8893"/>
                      <a:pt x="40530" y="8704"/>
                    </a:cubicBezTo>
                    <a:cubicBezTo>
                      <a:pt x="40697" y="8579"/>
                      <a:pt x="40864" y="8474"/>
                      <a:pt x="41032" y="8307"/>
                    </a:cubicBezTo>
                    <a:cubicBezTo>
                      <a:pt x="41220" y="8119"/>
                      <a:pt x="41283" y="7909"/>
                      <a:pt x="41157" y="7658"/>
                    </a:cubicBezTo>
                    <a:cubicBezTo>
                      <a:pt x="40864" y="7031"/>
                      <a:pt x="40592" y="6403"/>
                      <a:pt x="39797" y="6235"/>
                    </a:cubicBezTo>
                    <a:cubicBezTo>
                      <a:pt x="39755" y="6235"/>
                      <a:pt x="39693" y="6194"/>
                      <a:pt x="39651" y="6173"/>
                    </a:cubicBezTo>
                    <a:cubicBezTo>
                      <a:pt x="39128" y="5880"/>
                      <a:pt x="38605" y="5775"/>
                      <a:pt x="37998" y="5775"/>
                    </a:cubicBezTo>
                    <a:cubicBezTo>
                      <a:pt x="37266" y="5775"/>
                      <a:pt x="36554" y="5754"/>
                      <a:pt x="35822" y="5712"/>
                    </a:cubicBezTo>
                    <a:cubicBezTo>
                      <a:pt x="35529" y="5712"/>
                      <a:pt x="35278" y="5608"/>
                      <a:pt x="35173" y="5336"/>
                    </a:cubicBezTo>
                    <a:cubicBezTo>
                      <a:pt x="35069" y="5064"/>
                      <a:pt x="35110" y="4813"/>
                      <a:pt x="35299" y="4562"/>
                    </a:cubicBezTo>
                    <a:cubicBezTo>
                      <a:pt x="35424" y="4436"/>
                      <a:pt x="35571" y="4331"/>
                      <a:pt x="35675" y="4185"/>
                    </a:cubicBezTo>
                    <a:cubicBezTo>
                      <a:pt x="35780" y="3997"/>
                      <a:pt x="35906" y="3808"/>
                      <a:pt x="35926" y="3620"/>
                    </a:cubicBezTo>
                    <a:cubicBezTo>
                      <a:pt x="36031" y="2971"/>
                      <a:pt x="35947" y="2302"/>
                      <a:pt x="35675" y="1695"/>
                    </a:cubicBezTo>
                    <a:cubicBezTo>
                      <a:pt x="35424" y="1151"/>
                      <a:pt x="35006" y="795"/>
                      <a:pt x="34336" y="774"/>
                    </a:cubicBezTo>
                    <a:cubicBezTo>
                      <a:pt x="33290" y="733"/>
                      <a:pt x="32432" y="1214"/>
                      <a:pt x="31512" y="1570"/>
                    </a:cubicBezTo>
                    <a:cubicBezTo>
                      <a:pt x="31407" y="1590"/>
                      <a:pt x="31323" y="1716"/>
                      <a:pt x="31240" y="1800"/>
                    </a:cubicBezTo>
                    <a:cubicBezTo>
                      <a:pt x="30026" y="2867"/>
                      <a:pt x="29105" y="4206"/>
                      <a:pt x="28247" y="5587"/>
                    </a:cubicBezTo>
                    <a:cubicBezTo>
                      <a:pt x="28017" y="6005"/>
                      <a:pt x="27829" y="6445"/>
                      <a:pt x="27871" y="7031"/>
                    </a:cubicBezTo>
                    <a:close/>
                    <a:moveTo>
                      <a:pt x="38228" y="24795"/>
                    </a:moveTo>
                    <a:cubicBezTo>
                      <a:pt x="38416" y="24795"/>
                      <a:pt x="38542" y="24837"/>
                      <a:pt x="38626" y="24795"/>
                    </a:cubicBezTo>
                    <a:cubicBezTo>
                      <a:pt x="39023" y="24606"/>
                      <a:pt x="39463" y="24418"/>
                      <a:pt x="39755" y="24062"/>
                    </a:cubicBezTo>
                    <a:cubicBezTo>
                      <a:pt x="40007" y="23749"/>
                      <a:pt x="40216" y="23351"/>
                      <a:pt x="40530" y="23079"/>
                    </a:cubicBezTo>
                    <a:cubicBezTo>
                      <a:pt x="41116" y="22535"/>
                      <a:pt x="41262" y="21886"/>
                      <a:pt x="41220" y="21133"/>
                    </a:cubicBezTo>
                    <a:cubicBezTo>
                      <a:pt x="41178" y="20840"/>
                      <a:pt x="41241" y="20526"/>
                      <a:pt x="41241" y="20233"/>
                    </a:cubicBezTo>
                    <a:cubicBezTo>
                      <a:pt x="41241" y="20087"/>
                      <a:pt x="41178" y="19878"/>
                      <a:pt x="41116" y="19731"/>
                    </a:cubicBezTo>
                    <a:cubicBezTo>
                      <a:pt x="40885" y="19417"/>
                      <a:pt x="40592" y="19166"/>
                      <a:pt x="40320" y="18873"/>
                    </a:cubicBezTo>
                    <a:cubicBezTo>
                      <a:pt x="40174" y="18727"/>
                      <a:pt x="39965" y="18643"/>
                      <a:pt x="39755" y="18748"/>
                    </a:cubicBezTo>
                    <a:cubicBezTo>
                      <a:pt x="39170" y="19041"/>
                      <a:pt x="38500" y="19145"/>
                      <a:pt x="37977" y="19731"/>
                    </a:cubicBezTo>
                    <a:cubicBezTo>
                      <a:pt x="38082" y="20526"/>
                      <a:pt x="38207" y="21342"/>
                      <a:pt x="38270" y="22179"/>
                    </a:cubicBezTo>
                    <a:cubicBezTo>
                      <a:pt x="38291" y="23016"/>
                      <a:pt x="38228" y="23895"/>
                      <a:pt x="38228" y="24795"/>
                    </a:cubicBezTo>
                    <a:close/>
                    <a:moveTo>
                      <a:pt x="1821" y="25548"/>
                    </a:moveTo>
                    <a:cubicBezTo>
                      <a:pt x="1402" y="26029"/>
                      <a:pt x="1361" y="26636"/>
                      <a:pt x="1172" y="27222"/>
                    </a:cubicBezTo>
                    <a:cubicBezTo>
                      <a:pt x="1068" y="27578"/>
                      <a:pt x="1193" y="27912"/>
                      <a:pt x="1465" y="28205"/>
                    </a:cubicBezTo>
                    <a:cubicBezTo>
                      <a:pt x="1926" y="28791"/>
                      <a:pt x="2532" y="29147"/>
                      <a:pt x="3244" y="29356"/>
                    </a:cubicBezTo>
                    <a:cubicBezTo>
                      <a:pt x="3579" y="29461"/>
                      <a:pt x="3892" y="29670"/>
                      <a:pt x="4311" y="29461"/>
                    </a:cubicBezTo>
                    <a:cubicBezTo>
                      <a:pt x="4102" y="29105"/>
                      <a:pt x="3913" y="28707"/>
                      <a:pt x="3746" y="28373"/>
                    </a:cubicBezTo>
                    <a:cubicBezTo>
                      <a:pt x="3390" y="27745"/>
                      <a:pt x="3055" y="27117"/>
                      <a:pt x="2930" y="26385"/>
                    </a:cubicBezTo>
                    <a:cubicBezTo>
                      <a:pt x="2888" y="26176"/>
                      <a:pt x="2763" y="25987"/>
                      <a:pt x="2700" y="25799"/>
                    </a:cubicBezTo>
                    <a:cubicBezTo>
                      <a:pt x="2595" y="25569"/>
                      <a:pt x="2407" y="25506"/>
                      <a:pt x="2198" y="25506"/>
                    </a:cubicBezTo>
                    <a:cubicBezTo>
                      <a:pt x="2072" y="25527"/>
                      <a:pt x="1967" y="25548"/>
                      <a:pt x="1821" y="25548"/>
                    </a:cubicBezTo>
                    <a:close/>
                    <a:moveTo>
                      <a:pt x="30842" y="65282"/>
                    </a:moveTo>
                    <a:cubicBezTo>
                      <a:pt x="31072" y="65847"/>
                      <a:pt x="31595" y="66119"/>
                      <a:pt x="32139" y="66223"/>
                    </a:cubicBezTo>
                    <a:cubicBezTo>
                      <a:pt x="32955" y="66370"/>
                      <a:pt x="33771" y="66391"/>
                      <a:pt x="34525" y="65910"/>
                    </a:cubicBezTo>
                    <a:cubicBezTo>
                      <a:pt x="34190" y="65303"/>
                      <a:pt x="33625" y="65073"/>
                      <a:pt x="33039" y="64989"/>
                    </a:cubicBezTo>
                    <a:cubicBezTo>
                      <a:pt x="32474" y="64905"/>
                      <a:pt x="31909" y="64926"/>
                      <a:pt x="31323" y="64926"/>
                    </a:cubicBezTo>
                    <a:cubicBezTo>
                      <a:pt x="31114" y="64968"/>
                      <a:pt x="30947" y="65031"/>
                      <a:pt x="30842" y="65282"/>
                    </a:cubicBezTo>
                    <a:close/>
                    <a:moveTo>
                      <a:pt x="19690" y="65847"/>
                    </a:moveTo>
                    <a:cubicBezTo>
                      <a:pt x="19229" y="65721"/>
                      <a:pt x="18811" y="65659"/>
                      <a:pt x="18413" y="66014"/>
                    </a:cubicBezTo>
                    <a:cubicBezTo>
                      <a:pt x="18288" y="66119"/>
                      <a:pt x="18100" y="66182"/>
                      <a:pt x="17932" y="66244"/>
                    </a:cubicBezTo>
                    <a:cubicBezTo>
                      <a:pt x="17472" y="66349"/>
                      <a:pt x="17242" y="66642"/>
                      <a:pt x="17179" y="67123"/>
                    </a:cubicBezTo>
                    <a:cubicBezTo>
                      <a:pt x="17723" y="67186"/>
                      <a:pt x="18246" y="67332"/>
                      <a:pt x="18727" y="66977"/>
                    </a:cubicBezTo>
                    <a:cubicBezTo>
                      <a:pt x="19125" y="66705"/>
                      <a:pt x="19564" y="66433"/>
                      <a:pt x="19690" y="65847"/>
                    </a:cubicBezTo>
                    <a:close/>
                    <a:moveTo>
                      <a:pt x="22535" y="39190"/>
                    </a:moveTo>
                    <a:cubicBezTo>
                      <a:pt x="22619" y="38918"/>
                      <a:pt x="22912" y="38646"/>
                      <a:pt x="22870" y="38249"/>
                    </a:cubicBezTo>
                    <a:cubicBezTo>
                      <a:pt x="22514" y="38290"/>
                      <a:pt x="22201" y="38332"/>
                      <a:pt x="21866" y="38353"/>
                    </a:cubicBezTo>
                    <a:cubicBezTo>
                      <a:pt x="21552" y="38395"/>
                      <a:pt x="21238" y="38353"/>
                      <a:pt x="20882" y="38353"/>
                    </a:cubicBezTo>
                    <a:cubicBezTo>
                      <a:pt x="21322" y="39065"/>
                      <a:pt x="21677" y="39253"/>
                      <a:pt x="22535" y="391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8" name="Google Shape;608;p41"/>
              <p:cNvSpPr/>
              <p:nvPr/>
            </p:nvSpPr>
            <p:spPr>
              <a:xfrm>
                <a:off x="5236725" y="2525075"/>
                <a:ext cx="358325" cy="243775"/>
              </a:xfrm>
              <a:custGeom>
                <a:rect b="b" l="l" r="r" t="t"/>
                <a:pathLst>
                  <a:path extrusionOk="0" h="9751" w="14333">
                    <a:moveTo>
                      <a:pt x="0" y="3620"/>
                    </a:moveTo>
                    <a:cubicBezTo>
                      <a:pt x="921" y="2950"/>
                      <a:pt x="1821" y="2553"/>
                      <a:pt x="2804" y="2176"/>
                    </a:cubicBezTo>
                    <a:cubicBezTo>
                      <a:pt x="3662" y="1862"/>
                      <a:pt x="4562" y="1548"/>
                      <a:pt x="5419" y="1214"/>
                    </a:cubicBezTo>
                    <a:cubicBezTo>
                      <a:pt x="5775" y="1088"/>
                      <a:pt x="6152" y="1004"/>
                      <a:pt x="6528" y="1004"/>
                    </a:cubicBezTo>
                    <a:cubicBezTo>
                      <a:pt x="6905" y="1004"/>
                      <a:pt x="7240" y="963"/>
                      <a:pt x="7575" y="858"/>
                    </a:cubicBezTo>
                    <a:cubicBezTo>
                      <a:pt x="8244" y="691"/>
                      <a:pt x="8872" y="502"/>
                      <a:pt x="9520" y="544"/>
                    </a:cubicBezTo>
                    <a:cubicBezTo>
                      <a:pt x="9709" y="544"/>
                      <a:pt x="9876" y="502"/>
                      <a:pt x="10044" y="460"/>
                    </a:cubicBezTo>
                    <a:cubicBezTo>
                      <a:pt x="10483" y="335"/>
                      <a:pt x="10922" y="272"/>
                      <a:pt x="11383" y="293"/>
                    </a:cubicBezTo>
                    <a:cubicBezTo>
                      <a:pt x="11613" y="293"/>
                      <a:pt x="11885" y="335"/>
                      <a:pt x="12094" y="230"/>
                    </a:cubicBezTo>
                    <a:cubicBezTo>
                      <a:pt x="12638" y="0"/>
                      <a:pt x="13203" y="126"/>
                      <a:pt x="13789" y="147"/>
                    </a:cubicBezTo>
                    <a:cubicBezTo>
                      <a:pt x="14186" y="167"/>
                      <a:pt x="14333" y="314"/>
                      <a:pt x="14333" y="711"/>
                    </a:cubicBezTo>
                    <a:cubicBezTo>
                      <a:pt x="14333" y="1360"/>
                      <a:pt x="14333" y="1988"/>
                      <a:pt x="14186" y="2678"/>
                    </a:cubicBezTo>
                    <a:cubicBezTo>
                      <a:pt x="13977" y="3599"/>
                      <a:pt x="13580" y="4436"/>
                      <a:pt x="13245" y="5294"/>
                    </a:cubicBezTo>
                    <a:cubicBezTo>
                      <a:pt x="13036" y="5838"/>
                      <a:pt x="12743" y="6319"/>
                      <a:pt x="12303" y="6696"/>
                    </a:cubicBezTo>
                    <a:cubicBezTo>
                      <a:pt x="11613" y="7302"/>
                      <a:pt x="10985" y="7930"/>
                      <a:pt x="10336" y="8558"/>
                    </a:cubicBezTo>
                    <a:cubicBezTo>
                      <a:pt x="10044" y="8851"/>
                      <a:pt x="9730" y="9039"/>
                      <a:pt x="9332" y="9165"/>
                    </a:cubicBezTo>
                    <a:cubicBezTo>
                      <a:pt x="8746" y="9353"/>
                      <a:pt x="8160" y="9520"/>
                      <a:pt x="7512" y="9583"/>
                    </a:cubicBezTo>
                    <a:cubicBezTo>
                      <a:pt x="6884" y="9667"/>
                      <a:pt x="6277" y="9750"/>
                      <a:pt x="5629" y="9750"/>
                    </a:cubicBezTo>
                    <a:cubicBezTo>
                      <a:pt x="5252" y="9709"/>
                      <a:pt x="4917" y="9646"/>
                      <a:pt x="4603" y="9437"/>
                    </a:cubicBezTo>
                    <a:cubicBezTo>
                      <a:pt x="4206" y="9165"/>
                      <a:pt x="3787" y="8934"/>
                      <a:pt x="3369" y="8662"/>
                    </a:cubicBezTo>
                    <a:cubicBezTo>
                      <a:pt x="3222" y="8558"/>
                      <a:pt x="3055" y="8495"/>
                      <a:pt x="2929" y="8349"/>
                    </a:cubicBezTo>
                    <a:cubicBezTo>
                      <a:pt x="2281" y="7679"/>
                      <a:pt x="1611" y="7030"/>
                      <a:pt x="1025" y="6319"/>
                    </a:cubicBezTo>
                    <a:cubicBezTo>
                      <a:pt x="607" y="5880"/>
                      <a:pt x="419" y="5273"/>
                      <a:pt x="314" y="4687"/>
                    </a:cubicBezTo>
                    <a:cubicBezTo>
                      <a:pt x="377" y="4310"/>
                      <a:pt x="251" y="3996"/>
                      <a:pt x="0" y="3620"/>
                    </a:cubicBezTo>
                    <a:close/>
                    <a:moveTo>
                      <a:pt x="13412" y="1109"/>
                    </a:moveTo>
                    <a:cubicBezTo>
                      <a:pt x="13077" y="900"/>
                      <a:pt x="12784" y="983"/>
                      <a:pt x="12512" y="1067"/>
                    </a:cubicBezTo>
                    <a:cubicBezTo>
                      <a:pt x="12240" y="1109"/>
                      <a:pt x="11989" y="1193"/>
                      <a:pt x="11717" y="1193"/>
                    </a:cubicBezTo>
                    <a:cubicBezTo>
                      <a:pt x="11173" y="1172"/>
                      <a:pt x="10650" y="1193"/>
                      <a:pt x="10127" y="1339"/>
                    </a:cubicBezTo>
                    <a:cubicBezTo>
                      <a:pt x="10002" y="1402"/>
                      <a:pt x="9834" y="1423"/>
                      <a:pt x="9688" y="1402"/>
                    </a:cubicBezTo>
                    <a:cubicBezTo>
                      <a:pt x="9081" y="1381"/>
                      <a:pt x="8474" y="1507"/>
                      <a:pt x="7909" y="1653"/>
                    </a:cubicBezTo>
                    <a:cubicBezTo>
                      <a:pt x="7449" y="1799"/>
                      <a:pt x="7031" y="1841"/>
                      <a:pt x="6570" y="1862"/>
                    </a:cubicBezTo>
                    <a:cubicBezTo>
                      <a:pt x="6256" y="1862"/>
                      <a:pt x="5922" y="1967"/>
                      <a:pt x="5587" y="2051"/>
                    </a:cubicBezTo>
                    <a:cubicBezTo>
                      <a:pt x="4708" y="2343"/>
                      <a:pt x="3850" y="2636"/>
                      <a:pt x="2950" y="2950"/>
                    </a:cubicBezTo>
                    <a:cubicBezTo>
                      <a:pt x="2385" y="3118"/>
                      <a:pt x="1862" y="3369"/>
                      <a:pt x="1360" y="3683"/>
                    </a:cubicBezTo>
                    <a:cubicBezTo>
                      <a:pt x="1235" y="4478"/>
                      <a:pt x="1444" y="5189"/>
                      <a:pt x="1904" y="5733"/>
                    </a:cubicBezTo>
                    <a:cubicBezTo>
                      <a:pt x="2762" y="6737"/>
                      <a:pt x="3641" y="7700"/>
                      <a:pt x="4813" y="8390"/>
                    </a:cubicBezTo>
                    <a:cubicBezTo>
                      <a:pt x="5482" y="8767"/>
                      <a:pt x="6152" y="8851"/>
                      <a:pt x="6842" y="8704"/>
                    </a:cubicBezTo>
                    <a:cubicBezTo>
                      <a:pt x="7135" y="8641"/>
                      <a:pt x="7428" y="8558"/>
                      <a:pt x="7742" y="8537"/>
                    </a:cubicBezTo>
                    <a:cubicBezTo>
                      <a:pt x="8621" y="8453"/>
                      <a:pt x="9416" y="8181"/>
                      <a:pt x="10044" y="7491"/>
                    </a:cubicBezTo>
                    <a:cubicBezTo>
                      <a:pt x="10336" y="7177"/>
                      <a:pt x="10650" y="6884"/>
                      <a:pt x="10964" y="6633"/>
                    </a:cubicBezTo>
                    <a:cubicBezTo>
                      <a:pt x="11717" y="6005"/>
                      <a:pt x="12345" y="5294"/>
                      <a:pt x="12575" y="4331"/>
                    </a:cubicBezTo>
                    <a:cubicBezTo>
                      <a:pt x="12596" y="4248"/>
                      <a:pt x="12659" y="4164"/>
                      <a:pt x="12680" y="4101"/>
                    </a:cubicBezTo>
                    <a:lnTo>
                      <a:pt x="13077" y="2908"/>
                    </a:lnTo>
                    <a:cubicBezTo>
                      <a:pt x="13119" y="2741"/>
                      <a:pt x="13119" y="2553"/>
                      <a:pt x="13203" y="2385"/>
                    </a:cubicBezTo>
                    <a:cubicBezTo>
                      <a:pt x="13475" y="1967"/>
                      <a:pt x="13454" y="1590"/>
                      <a:pt x="13412" y="110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9" name="Google Shape;609;p41"/>
              <p:cNvSpPr/>
              <p:nvPr/>
            </p:nvSpPr>
            <p:spPr>
              <a:xfrm>
                <a:off x="5555275" y="2401100"/>
                <a:ext cx="110400" cy="86325"/>
              </a:xfrm>
              <a:custGeom>
                <a:rect b="b" l="l" r="r" t="t"/>
                <a:pathLst>
                  <a:path extrusionOk="0" h="3453" w="4416">
                    <a:moveTo>
                      <a:pt x="461" y="1737"/>
                    </a:moveTo>
                    <a:cubicBezTo>
                      <a:pt x="335" y="1465"/>
                      <a:pt x="231" y="1256"/>
                      <a:pt x="147" y="1025"/>
                    </a:cubicBezTo>
                    <a:cubicBezTo>
                      <a:pt x="126" y="942"/>
                      <a:pt x="147" y="816"/>
                      <a:pt x="210" y="795"/>
                    </a:cubicBezTo>
                    <a:cubicBezTo>
                      <a:pt x="273" y="732"/>
                      <a:pt x="440" y="691"/>
                      <a:pt x="524" y="712"/>
                    </a:cubicBezTo>
                    <a:cubicBezTo>
                      <a:pt x="649" y="753"/>
                      <a:pt x="775" y="858"/>
                      <a:pt x="879" y="942"/>
                    </a:cubicBezTo>
                    <a:cubicBezTo>
                      <a:pt x="1151" y="858"/>
                      <a:pt x="1403" y="816"/>
                      <a:pt x="1695" y="732"/>
                    </a:cubicBezTo>
                    <a:cubicBezTo>
                      <a:pt x="1716" y="691"/>
                      <a:pt x="1779" y="607"/>
                      <a:pt x="1800" y="523"/>
                    </a:cubicBezTo>
                    <a:cubicBezTo>
                      <a:pt x="1884" y="335"/>
                      <a:pt x="1988" y="188"/>
                      <a:pt x="2072" y="0"/>
                    </a:cubicBezTo>
                    <a:cubicBezTo>
                      <a:pt x="2532" y="105"/>
                      <a:pt x="2386" y="502"/>
                      <a:pt x="2511" y="691"/>
                    </a:cubicBezTo>
                    <a:cubicBezTo>
                      <a:pt x="2846" y="921"/>
                      <a:pt x="3139" y="1130"/>
                      <a:pt x="3432" y="1339"/>
                    </a:cubicBezTo>
                    <a:cubicBezTo>
                      <a:pt x="3641" y="1256"/>
                      <a:pt x="3851" y="1151"/>
                      <a:pt x="4081" y="1067"/>
                    </a:cubicBezTo>
                    <a:cubicBezTo>
                      <a:pt x="4269" y="1025"/>
                      <a:pt x="4416" y="1256"/>
                      <a:pt x="4332" y="1423"/>
                    </a:cubicBezTo>
                    <a:cubicBezTo>
                      <a:pt x="4269" y="1569"/>
                      <a:pt x="4164" y="1737"/>
                      <a:pt x="4060" y="1862"/>
                    </a:cubicBezTo>
                    <a:cubicBezTo>
                      <a:pt x="3997" y="1946"/>
                      <a:pt x="3892" y="1967"/>
                      <a:pt x="3851" y="2009"/>
                    </a:cubicBezTo>
                    <a:cubicBezTo>
                      <a:pt x="3767" y="2072"/>
                      <a:pt x="3704" y="2113"/>
                      <a:pt x="3641" y="2197"/>
                    </a:cubicBezTo>
                    <a:cubicBezTo>
                      <a:pt x="3600" y="2427"/>
                      <a:pt x="3579" y="2699"/>
                      <a:pt x="3495" y="2909"/>
                    </a:cubicBezTo>
                    <a:cubicBezTo>
                      <a:pt x="3453" y="3013"/>
                      <a:pt x="3328" y="3118"/>
                      <a:pt x="3181" y="3160"/>
                    </a:cubicBezTo>
                    <a:cubicBezTo>
                      <a:pt x="3035" y="3222"/>
                      <a:pt x="2825" y="3055"/>
                      <a:pt x="2804" y="2867"/>
                    </a:cubicBezTo>
                    <a:cubicBezTo>
                      <a:pt x="2763" y="2657"/>
                      <a:pt x="2763" y="2448"/>
                      <a:pt x="2763" y="2260"/>
                    </a:cubicBezTo>
                    <a:cubicBezTo>
                      <a:pt x="2742" y="1862"/>
                      <a:pt x="2595" y="1695"/>
                      <a:pt x="2219" y="1674"/>
                    </a:cubicBezTo>
                    <a:cubicBezTo>
                      <a:pt x="2030" y="1653"/>
                      <a:pt x="1884" y="1695"/>
                      <a:pt x="1675" y="1695"/>
                    </a:cubicBezTo>
                    <a:cubicBezTo>
                      <a:pt x="1382" y="2218"/>
                      <a:pt x="879" y="2616"/>
                      <a:pt x="775" y="3243"/>
                    </a:cubicBezTo>
                    <a:cubicBezTo>
                      <a:pt x="754" y="3348"/>
                      <a:pt x="545" y="3453"/>
                      <a:pt x="440" y="3453"/>
                    </a:cubicBezTo>
                    <a:cubicBezTo>
                      <a:pt x="335" y="3453"/>
                      <a:pt x="147" y="3327"/>
                      <a:pt x="126" y="3201"/>
                    </a:cubicBezTo>
                    <a:cubicBezTo>
                      <a:pt x="1" y="2888"/>
                      <a:pt x="22" y="2532"/>
                      <a:pt x="189" y="2218"/>
                    </a:cubicBezTo>
                    <a:cubicBezTo>
                      <a:pt x="252" y="2093"/>
                      <a:pt x="335" y="1946"/>
                      <a:pt x="461" y="17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0" name="Google Shape;610;p41"/>
              <p:cNvSpPr/>
              <p:nvPr/>
            </p:nvSpPr>
            <p:spPr>
              <a:xfrm>
                <a:off x="5152500" y="2481650"/>
                <a:ext cx="106725" cy="95225"/>
              </a:xfrm>
              <a:custGeom>
                <a:rect b="b" l="l" r="r" t="t"/>
                <a:pathLst>
                  <a:path extrusionOk="0" h="3809" w="4269">
                    <a:moveTo>
                      <a:pt x="3578" y="419"/>
                    </a:moveTo>
                    <a:cubicBezTo>
                      <a:pt x="3871" y="607"/>
                      <a:pt x="3913" y="775"/>
                      <a:pt x="3809" y="984"/>
                    </a:cubicBezTo>
                    <a:cubicBezTo>
                      <a:pt x="3599" y="1381"/>
                      <a:pt x="3662" y="1716"/>
                      <a:pt x="3976" y="2072"/>
                    </a:cubicBezTo>
                    <a:cubicBezTo>
                      <a:pt x="4081" y="2197"/>
                      <a:pt x="4164" y="2386"/>
                      <a:pt x="4206" y="2532"/>
                    </a:cubicBezTo>
                    <a:cubicBezTo>
                      <a:pt x="4269" y="2741"/>
                      <a:pt x="4122" y="2972"/>
                      <a:pt x="3913" y="3034"/>
                    </a:cubicBezTo>
                    <a:cubicBezTo>
                      <a:pt x="3704" y="3076"/>
                      <a:pt x="3557" y="3013"/>
                      <a:pt x="3474" y="2846"/>
                    </a:cubicBezTo>
                    <a:cubicBezTo>
                      <a:pt x="3265" y="2448"/>
                      <a:pt x="2951" y="2135"/>
                      <a:pt x="2679" y="1758"/>
                    </a:cubicBezTo>
                    <a:cubicBezTo>
                      <a:pt x="2407" y="1800"/>
                      <a:pt x="2156" y="1863"/>
                      <a:pt x="1988" y="1904"/>
                    </a:cubicBezTo>
                    <a:cubicBezTo>
                      <a:pt x="1612" y="2323"/>
                      <a:pt x="1423" y="2741"/>
                      <a:pt x="1486" y="3244"/>
                    </a:cubicBezTo>
                    <a:cubicBezTo>
                      <a:pt x="1486" y="3327"/>
                      <a:pt x="1507" y="3453"/>
                      <a:pt x="1465" y="3495"/>
                    </a:cubicBezTo>
                    <a:cubicBezTo>
                      <a:pt x="1381" y="3599"/>
                      <a:pt x="1277" y="3746"/>
                      <a:pt x="1151" y="3767"/>
                    </a:cubicBezTo>
                    <a:cubicBezTo>
                      <a:pt x="984" y="3808"/>
                      <a:pt x="775" y="3683"/>
                      <a:pt x="733" y="3536"/>
                    </a:cubicBezTo>
                    <a:cubicBezTo>
                      <a:pt x="691" y="3390"/>
                      <a:pt x="670" y="3244"/>
                      <a:pt x="670" y="3076"/>
                    </a:cubicBezTo>
                    <a:cubicBezTo>
                      <a:pt x="670" y="2741"/>
                      <a:pt x="691" y="2428"/>
                      <a:pt x="691" y="2197"/>
                    </a:cubicBezTo>
                    <a:cubicBezTo>
                      <a:pt x="586" y="1758"/>
                      <a:pt x="0" y="1612"/>
                      <a:pt x="314" y="1067"/>
                    </a:cubicBezTo>
                    <a:cubicBezTo>
                      <a:pt x="586" y="1193"/>
                      <a:pt x="858" y="1298"/>
                      <a:pt x="1151" y="1444"/>
                    </a:cubicBezTo>
                    <a:cubicBezTo>
                      <a:pt x="1528" y="1193"/>
                      <a:pt x="1842" y="963"/>
                      <a:pt x="1737" y="440"/>
                    </a:cubicBezTo>
                    <a:cubicBezTo>
                      <a:pt x="1716" y="335"/>
                      <a:pt x="1842" y="210"/>
                      <a:pt x="1925" y="0"/>
                    </a:cubicBezTo>
                    <a:cubicBezTo>
                      <a:pt x="2302" y="335"/>
                      <a:pt x="2574" y="607"/>
                      <a:pt x="2930" y="879"/>
                    </a:cubicBezTo>
                    <a:cubicBezTo>
                      <a:pt x="3139" y="754"/>
                      <a:pt x="3348" y="607"/>
                      <a:pt x="3578" y="4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1" name="Google Shape;611;p41"/>
            <p:cNvGrpSpPr/>
            <p:nvPr/>
          </p:nvGrpSpPr>
          <p:grpSpPr>
            <a:xfrm>
              <a:off x="4373013" y="3742663"/>
              <a:ext cx="643950" cy="195675"/>
              <a:chOff x="806663" y="3241275"/>
              <a:chExt cx="643950" cy="195675"/>
            </a:xfrm>
          </p:grpSpPr>
          <p:sp>
            <p:nvSpPr>
              <p:cNvPr id="612" name="Google Shape;612;p41"/>
              <p:cNvSpPr/>
              <p:nvPr/>
            </p:nvSpPr>
            <p:spPr>
              <a:xfrm>
                <a:off x="808238" y="3264300"/>
                <a:ext cx="600025" cy="172650"/>
              </a:xfrm>
              <a:custGeom>
                <a:rect b="b" l="l" r="r" t="t"/>
                <a:pathLst>
                  <a:path extrusionOk="0" h="6906" w="24001">
                    <a:moveTo>
                      <a:pt x="22870" y="858"/>
                    </a:moveTo>
                    <a:cubicBezTo>
                      <a:pt x="22054" y="1026"/>
                      <a:pt x="21406" y="1570"/>
                      <a:pt x="20694" y="1967"/>
                    </a:cubicBezTo>
                    <a:cubicBezTo>
                      <a:pt x="20673" y="1967"/>
                      <a:pt x="20652" y="1988"/>
                      <a:pt x="20652" y="1988"/>
                    </a:cubicBezTo>
                    <a:cubicBezTo>
                      <a:pt x="19941" y="2156"/>
                      <a:pt x="19334" y="2469"/>
                      <a:pt x="18727" y="2930"/>
                    </a:cubicBezTo>
                    <a:cubicBezTo>
                      <a:pt x="18497" y="3118"/>
                      <a:pt x="18141" y="3537"/>
                      <a:pt x="17744" y="3871"/>
                    </a:cubicBezTo>
                    <a:cubicBezTo>
                      <a:pt x="18100" y="3034"/>
                      <a:pt x="18497" y="2156"/>
                      <a:pt x="17535" y="1570"/>
                    </a:cubicBezTo>
                    <a:cubicBezTo>
                      <a:pt x="17576" y="1381"/>
                      <a:pt x="17618" y="1172"/>
                      <a:pt x="17576" y="942"/>
                    </a:cubicBezTo>
                    <a:cubicBezTo>
                      <a:pt x="17556" y="377"/>
                      <a:pt x="16991" y="0"/>
                      <a:pt x="16426" y="293"/>
                    </a:cubicBezTo>
                    <a:cubicBezTo>
                      <a:pt x="15735" y="649"/>
                      <a:pt x="15317" y="1444"/>
                      <a:pt x="14961" y="2114"/>
                    </a:cubicBezTo>
                    <a:cubicBezTo>
                      <a:pt x="14815" y="2469"/>
                      <a:pt x="14647" y="2783"/>
                      <a:pt x="14501" y="3118"/>
                    </a:cubicBezTo>
                    <a:cubicBezTo>
                      <a:pt x="14333" y="2407"/>
                      <a:pt x="14082" y="1779"/>
                      <a:pt x="13287" y="1633"/>
                    </a:cubicBezTo>
                    <a:cubicBezTo>
                      <a:pt x="12952" y="1277"/>
                      <a:pt x="12408" y="1214"/>
                      <a:pt x="11990" y="1591"/>
                    </a:cubicBezTo>
                    <a:cubicBezTo>
                      <a:pt x="11341" y="2218"/>
                      <a:pt x="11467" y="3055"/>
                      <a:pt x="11404" y="3829"/>
                    </a:cubicBezTo>
                    <a:cubicBezTo>
                      <a:pt x="10714" y="3055"/>
                      <a:pt x="10149" y="2177"/>
                      <a:pt x="9165" y="1758"/>
                    </a:cubicBezTo>
                    <a:cubicBezTo>
                      <a:pt x="8684" y="1549"/>
                      <a:pt x="7910" y="1737"/>
                      <a:pt x="7847" y="2323"/>
                    </a:cubicBezTo>
                    <a:cubicBezTo>
                      <a:pt x="7575" y="2197"/>
                      <a:pt x="7261" y="2156"/>
                      <a:pt x="6885" y="2197"/>
                    </a:cubicBezTo>
                    <a:cubicBezTo>
                      <a:pt x="6592" y="2218"/>
                      <a:pt x="6257" y="2407"/>
                      <a:pt x="6110" y="2679"/>
                    </a:cubicBezTo>
                    <a:cubicBezTo>
                      <a:pt x="6069" y="2637"/>
                      <a:pt x="6027" y="2616"/>
                      <a:pt x="6006" y="2595"/>
                    </a:cubicBezTo>
                    <a:cubicBezTo>
                      <a:pt x="5315" y="2051"/>
                      <a:pt x="4562" y="1633"/>
                      <a:pt x="3704" y="1988"/>
                    </a:cubicBezTo>
                    <a:cubicBezTo>
                      <a:pt x="2783" y="2386"/>
                      <a:pt x="3851" y="3829"/>
                      <a:pt x="4980" y="5001"/>
                    </a:cubicBezTo>
                    <a:cubicBezTo>
                      <a:pt x="4353" y="4813"/>
                      <a:pt x="3725" y="4583"/>
                      <a:pt x="3181" y="4290"/>
                    </a:cubicBezTo>
                    <a:cubicBezTo>
                      <a:pt x="2344" y="3850"/>
                      <a:pt x="1403" y="3620"/>
                      <a:pt x="482" y="3850"/>
                    </a:cubicBezTo>
                    <a:cubicBezTo>
                      <a:pt x="168" y="3934"/>
                      <a:pt x="1" y="4311"/>
                      <a:pt x="189" y="4583"/>
                    </a:cubicBezTo>
                    <a:cubicBezTo>
                      <a:pt x="942" y="5817"/>
                      <a:pt x="1988" y="6152"/>
                      <a:pt x="3286" y="6654"/>
                    </a:cubicBezTo>
                    <a:cubicBezTo>
                      <a:pt x="3851" y="6884"/>
                      <a:pt x="4667" y="6905"/>
                      <a:pt x="4750" y="6152"/>
                    </a:cubicBezTo>
                    <a:cubicBezTo>
                      <a:pt x="4750" y="6089"/>
                      <a:pt x="4750" y="6068"/>
                      <a:pt x="4708" y="6026"/>
                    </a:cubicBezTo>
                    <a:cubicBezTo>
                      <a:pt x="5483" y="6257"/>
                      <a:pt x="6215" y="6550"/>
                      <a:pt x="6989" y="6759"/>
                    </a:cubicBezTo>
                    <a:cubicBezTo>
                      <a:pt x="7491" y="6884"/>
                      <a:pt x="7805" y="6466"/>
                      <a:pt x="7742" y="6068"/>
                    </a:cubicBezTo>
                    <a:cubicBezTo>
                      <a:pt x="7805" y="6131"/>
                      <a:pt x="7847" y="6152"/>
                      <a:pt x="7889" y="6194"/>
                    </a:cubicBezTo>
                    <a:cubicBezTo>
                      <a:pt x="8349" y="6675"/>
                      <a:pt x="9144" y="6361"/>
                      <a:pt x="9270" y="5775"/>
                    </a:cubicBezTo>
                    <a:cubicBezTo>
                      <a:pt x="9709" y="6047"/>
                      <a:pt x="10421" y="5880"/>
                      <a:pt x="10609" y="5441"/>
                    </a:cubicBezTo>
                    <a:cubicBezTo>
                      <a:pt x="10839" y="5713"/>
                      <a:pt x="11090" y="5943"/>
                      <a:pt x="11404" y="6152"/>
                    </a:cubicBezTo>
                    <a:cubicBezTo>
                      <a:pt x="11509" y="6194"/>
                      <a:pt x="11592" y="6257"/>
                      <a:pt x="11697" y="6257"/>
                    </a:cubicBezTo>
                    <a:cubicBezTo>
                      <a:pt x="12178" y="6717"/>
                      <a:pt x="13120" y="6654"/>
                      <a:pt x="13287" y="5859"/>
                    </a:cubicBezTo>
                    <a:cubicBezTo>
                      <a:pt x="13287" y="5817"/>
                      <a:pt x="13329" y="5775"/>
                      <a:pt x="13329" y="5734"/>
                    </a:cubicBezTo>
                    <a:cubicBezTo>
                      <a:pt x="13475" y="5880"/>
                      <a:pt x="13685" y="5985"/>
                      <a:pt x="13957" y="5985"/>
                    </a:cubicBezTo>
                    <a:cubicBezTo>
                      <a:pt x="14815" y="6068"/>
                      <a:pt x="15359" y="5315"/>
                      <a:pt x="15756" y="4625"/>
                    </a:cubicBezTo>
                    <a:cubicBezTo>
                      <a:pt x="15735" y="4792"/>
                      <a:pt x="15735" y="4918"/>
                      <a:pt x="15756" y="5085"/>
                    </a:cubicBezTo>
                    <a:cubicBezTo>
                      <a:pt x="15777" y="5420"/>
                      <a:pt x="15986" y="5817"/>
                      <a:pt x="16363" y="5859"/>
                    </a:cubicBezTo>
                    <a:cubicBezTo>
                      <a:pt x="17158" y="5985"/>
                      <a:pt x="17744" y="5734"/>
                      <a:pt x="18267" y="5336"/>
                    </a:cubicBezTo>
                    <a:cubicBezTo>
                      <a:pt x="18372" y="5399"/>
                      <a:pt x="18497" y="5420"/>
                      <a:pt x="18665" y="5399"/>
                    </a:cubicBezTo>
                    <a:cubicBezTo>
                      <a:pt x="19711" y="5252"/>
                      <a:pt x="21510" y="4415"/>
                      <a:pt x="21824" y="3244"/>
                    </a:cubicBezTo>
                    <a:cubicBezTo>
                      <a:pt x="21991" y="3139"/>
                      <a:pt x="22159" y="3034"/>
                      <a:pt x="22347" y="2930"/>
                    </a:cubicBezTo>
                    <a:cubicBezTo>
                      <a:pt x="22766" y="3578"/>
                      <a:pt x="24000" y="3432"/>
                      <a:pt x="24000" y="2469"/>
                    </a:cubicBezTo>
                    <a:lnTo>
                      <a:pt x="24000" y="1674"/>
                    </a:lnTo>
                    <a:cubicBezTo>
                      <a:pt x="24000" y="1109"/>
                      <a:pt x="23414" y="754"/>
                      <a:pt x="22870" y="858"/>
                    </a:cubicBezTo>
                    <a:close/>
                    <a:moveTo>
                      <a:pt x="4353" y="6068"/>
                    </a:moveTo>
                    <a:cubicBezTo>
                      <a:pt x="4185" y="6340"/>
                      <a:pt x="3223" y="5754"/>
                      <a:pt x="2993" y="5671"/>
                    </a:cubicBezTo>
                    <a:cubicBezTo>
                      <a:pt x="2470" y="5524"/>
                      <a:pt x="2009" y="5231"/>
                      <a:pt x="1633" y="4876"/>
                    </a:cubicBezTo>
                    <a:cubicBezTo>
                      <a:pt x="2365" y="5064"/>
                      <a:pt x="3014" y="5587"/>
                      <a:pt x="3746" y="5775"/>
                    </a:cubicBezTo>
                    <a:cubicBezTo>
                      <a:pt x="3976" y="5838"/>
                      <a:pt x="4206" y="5922"/>
                      <a:pt x="4457" y="5985"/>
                    </a:cubicBezTo>
                    <a:cubicBezTo>
                      <a:pt x="4416" y="5985"/>
                      <a:pt x="4374" y="6026"/>
                      <a:pt x="4353" y="606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3" name="Google Shape;613;p41"/>
              <p:cNvSpPr/>
              <p:nvPr/>
            </p:nvSpPr>
            <p:spPr>
              <a:xfrm>
                <a:off x="806663" y="3241275"/>
                <a:ext cx="643950" cy="188350"/>
              </a:xfrm>
              <a:custGeom>
                <a:rect b="b" l="l" r="r" t="t"/>
                <a:pathLst>
                  <a:path extrusionOk="0" h="7534" w="25758">
                    <a:moveTo>
                      <a:pt x="4709" y="4897"/>
                    </a:moveTo>
                    <a:cubicBezTo>
                      <a:pt x="4499" y="4583"/>
                      <a:pt x="4311" y="4332"/>
                      <a:pt x="4144" y="4060"/>
                    </a:cubicBezTo>
                    <a:cubicBezTo>
                      <a:pt x="4039" y="3872"/>
                      <a:pt x="3997" y="3704"/>
                      <a:pt x="3914" y="3474"/>
                    </a:cubicBezTo>
                    <a:cubicBezTo>
                      <a:pt x="3767" y="3098"/>
                      <a:pt x="3725" y="2679"/>
                      <a:pt x="3767" y="2261"/>
                    </a:cubicBezTo>
                    <a:cubicBezTo>
                      <a:pt x="3809" y="1633"/>
                      <a:pt x="4290" y="1214"/>
                      <a:pt x="4918" y="1361"/>
                    </a:cubicBezTo>
                    <a:cubicBezTo>
                      <a:pt x="5567" y="1528"/>
                      <a:pt x="6215" y="1675"/>
                      <a:pt x="6822" y="2051"/>
                    </a:cubicBezTo>
                    <a:cubicBezTo>
                      <a:pt x="7387" y="2386"/>
                      <a:pt x="7994" y="2700"/>
                      <a:pt x="8600" y="3014"/>
                    </a:cubicBezTo>
                    <a:cubicBezTo>
                      <a:pt x="8852" y="3139"/>
                      <a:pt x="9124" y="3223"/>
                      <a:pt x="9417" y="3328"/>
                    </a:cubicBezTo>
                    <a:cubicBezTo>
                      <a:pt x="9772" y="2993"/>
                      <a:pt x="9877" y="2595"/>
                      <a:pt x="10044" y="2240"/>
                    </a:cubicBezTo>
                    <a:cubicBezTo>
                      <a:pt x="10253" y="1779"/>
                      <a:pt x="10421" y="1319"/>
                      <a:pt x="10672" y="859"/>
                    </a:cubicBezTo>
                    <a:cubicBezTo>
                      <a:pt x="10881" y="440"/>
                      <a:pt x="11258" y="273"/>
                      <a:pt x="11760" y="273"/>
                    </a:cubicBezTo>
                    <a:cubicBezTo>
                      <a:pt x="12199" y="273"/>
                      <a:pt x="12492" y="419"/>
                      <a:pt x="12681" y="817"/>
                    </a:cubicBezTo>
                    <a:cubicBezTo>
                      <a:pt x="12890" y="1235"/>
                      <a:pt x="13099" y="1654"/>
                      <a:pt x="13329" y="2072"/>
                    </a:cubicBezTo>
                    <a:cubicBezTo>
                      <a:pt x="13413" y="2240"/>
                      <a:pt x="13538" y="2323"/>
                      <a:pt x="13664" y="2512"/>
                    </a:cubicBezTo>
                    <a:cubicBezTo>
                      <a:pt x="14187" y="1989"/>
                      <a:pt x="14710" y="1507"/>
                      <a:pt x="15212" y="1005"/>
                    </a:cubicBezTo>
                    <a:cubicBezTo>
                      <a:pt x="15484" y="712"/>
                      <a:pt x="15798" y="524"/>
                      <a:pt x="16133" y="315"/>
                    </a:cubicBezTo>
                    <a:cubicBezTo>
                      <a:pt x="16656" y="1"/>
                      <a:pt x="17200" y="1"/>
                      <a:pt x="17744" y="64"/>
                    </a:cubicBezTo>
                    <a:cubicBezTo>
                      <a:pt x="18100" y="85"/>
                      <a:pt x="18267" y="273"/>
                      <a:pt x="18330" y="629"/>
                    </a:cubicBezTo>
                    <a:cubicBezTo>
                      <a:pt x="18351" y="921"/>
                      <a:pt x="18351" y="1214"/>
                      <a:pt x="18351" y="1528"/>
                    </a:cubicBezTo>
                    <a:cubicBezTo>
                      <a:pt x="18351" y="1737"/>
                      <a:pt x="18414" y="1926"/>
                      <a:pt x="18435" y="2177"/>
                    </a:cubicBezTo>
                    <a:cubicBezTo>
                      <a:pt x="18623" y="2156"/>
                      <a:pt x="18748" y="2135"/>
                      <a:pt x="18874" y="2072"/>
                    </a:cubicBezTo>
                    <a:cubicBezTo>
                      <a:pt x="19983" y="1675"/>
                      <a:pt x="21071" y="1256"/>
                      <a:pt x="22285" y="1214"/>
                    </a:cubicBezTo>
                    <a:cubicBezTo>
                      <a:pt x="22494" y="1214"/>
                      <a:pt x="22661" y="1110"/>
                      <a:pt x="22870" y="1047"/>
                    </a:cubicBezTo>
                    <a:cubicBezTo>
                      <a:pt x="23561" y="880"/>
                      <a:pt x="24210" y="1047"/>
                      <a:pt x="24858" y="1256"/>
                    </a:cubicBezTo>
                    <a:cubicBezTo>
                      <a:pt x="24963" y="1298"/>
                      <a:pt x="25109" y="1361"/>
                      <a:pt x="25151" y="1465"/>
                    </a:cubicBezTo>
                    <a:cubicBezTo>
                      <a:pt x="25465" y="2135"/>
                      <a:pt x="25758" y="2784"/>
                      <a:pt x="25339" y="3495"/>
                    </a:cubicBezTo>
                    <a:cubicBezTo>
                      <a:pt x="25214" y="3725"/>
                      <a:pt x="25046" y="3934"/>
                      <a:pt x="24900" y="4144"/>
                    </a:cubicBezTo>
                    <a:lnTo>
                      <a:pt x="23707" y="5797"/>
                    </a:lnTo>
                    <a:cubicBezTo>
                      <a:pt x="23645" y="5922"/>
                      <a:pt x="23561" y="6027"/>
                      <a:pt x="23435" y="6131"/>
                    </a:cubicBezTo>
                    <a:cubicBezTo>
                      <a:pt x="23268" y="6257"/>
                      <a:pt x="23121" y="6257"/>
                      <a:pt x="22933" y="6152"/>
                    </a:cubicBezTo>
                    <a:cubicBezTo>
                      <a:pt x="22766" y="6048"/>
                      <a:pt x="22661" y="5901"/>
                      <a:pt x="22703" y="5713"/>
                    </a:cubicBezTo>
                    <a:cubicBezTo>
                      <a:pt x="22745" y="5462"/>
                      <a:pt x="22829" y="5253"/>
                      <a:pt x="22954" y="5043"/>
                    </a:cubicBezTo>
                    <a:cubicBezTo>
                      <a:pt x="23268" y="4562"/>
                      <a:pt x="23645" y="4081"/>
                      <a:pt x="23979" y="3621"/>
                    </a:cubicBezTo>
                    <a:cubicBezTo>
                      <a:pt x="24126" y="3411"/>
                      <a:pt x="24314" y="3202"/>
                      <a:pt x="24419" y="2951"/>
                    </a:cubicBezTo>
                    <a:cubicBezTo>
                      <a:pt x="24628" y="2533"/>
                      <a:pt x="24398" y="2114"/>
                      <a:pt x="23917" y="2051"/>
                    </a:cubicBezTo>
                    <a:cubicBezTo>
                      <a:pt x="23707" y="2010"/>
                      <a:pt x="23498" y="1989"/>
                      <a:pt x="23289" y="2010"/>
                    </a:cubicBezTo>
                    <a:cubicBezTo>
                      <a:pt x="21971" y="2219"/>
                      <a:pt x="20590" y="2386"/>
                      <a:pt x="19376" y="2951"/>
                    </a:cubicBezTo>
                    <a:cubicBezTo>
                      <a:pt x="18895" y="3202"/>
                      <a:pt x="18414" y="3223"/>
                      <a:pt x="17912" y="3160"/>
                    </a:cubicBezTo>
                    <a:cubicBezTo>
                      <a:pt x="17514" y="3118"/>
                      <a:pt x="17326" y="2930"/>
                      <a:pt x="17305" y="2512"/>
                    </a:cubicBezTo>
                    <a:cubicBezTo>
                      <a:pt x="17284" y="2198"/>
                      <a:pt x="17305" y="1863"/>
                      <a:pt x="17305" y="1549"/>
                    </a:cubicBezTo>
                    <a:cubicBezTo>
                      <a:pt x="17305" y="1382"/>
                      <a:pt x="17263" y="1214"/>
                      <a:pt x="17221" y="1005"/>
                    </a:cubicBezTo>
                    <a:cubicBezTo>
                      <a:pt x="16656" y="1068"/>
                      <a:pt x="16259" y="1319"/>
                      <a:pt x="15903" y="1675"/>
                    </a:cubicBezTo>
                    <a:cubicBezTo>
                      <a:pt x="15443" y="2156"/>
                      <a:pt x="14982" y="2595"/>
                      <a:pt x="14543" y="3056"/>
                    </a:cubicBezTo>
                    <a:cubicBezTo>
                      <a:pt x="14375" y="3223"/>
                      <a:pt x="14250" y="3349"/>
                      <a:pt x="14082" y="3474"/>
                    </a:cubicBezTo>
                    <a:cubicBezTo>
                      <a:pt x="13643" y="3767"/>
                      <a:pt x="13078" y="3662"/>
                      <a:pt x="12806" y="3223"/>
                    </a:cubicBezTo>
                    <a:cubicBezTo>
                      <a:pt x="12555" y="2805"/>
                      <a:pt x="12346" y="2323"/>
                      <a:pt x="12095" y="1884"/>
                    </a:cubicBezTo>
                    <a:cubicBezTo>
                      <a:pt x="11990" y="1675"/>
                      <a:pt x="11865" y="1486"/>
                      <a:pt x="11718" y="1235"/>
                    </a:cubicBezTo>
                    <a:cubicBezTo>
                      <a:pt x="11572" y="1361"/>
                      <a:pt x="11446" y="1465"/>
                      <a:pt x="11404" y="1570"/>
                    </a:cubicBezTo>
                    <a:cubicBezTo>
                      <a:pt x="11237" y="1905"/>
                      <a:pt x="11090" y="2282"/>
                      <a:pt x="10923" y="2616"/>
                    </a:cubicBezTo>
                    <a:cubicBezTo>
                      <a:pt x="10735" y="3014"/>
                      <a:pt x="10588" y="3432"/>
                      <a:pt x="10358" y="3830"/>
                    </a:cubicBezTo>
                    <a:cubicBezTo>
                      <a:pt x="10065" y="4311"/>
                      <a:pt x="9689" y="4458"/>
                      <a:pt x="9145" y="4290"/>
                    </a:cubicBezTo>
                    <a:cubicBezTo>
                      <a:pt x="8789" y="4186"/>
                      <a:pt x="8412" y="4039"/>
                      <a:pt x="8077" y="3872"/>
                    </a:cubicBezTo>
                    <a:cubicBezTo>
                      <a:pt x="7450" y="3558"/>
                      <a:pt x="6822" y="3202"/>
                      <a:pt x="6215" y="2846"/>
                    </a:cubicBezTo>
                    <a:cubicBezTo>
                      <a:pt x="5713" y="2574"/>
                      <a:pt x="5232" y="2407"/>
                      <a:pt x="4667" y="2219"/>
                    </a:cubicBezTo>
                    <a:cubicBezTo>
                      <a:pt x="4499" y="2846"/>
                      <a:pt x="4709" y="3349"/>
                      <a:pt x="4981" y="3788"/>
                    </a:cubicBezTo>
                    <a:cubicBezTo>
                      <a:pt x="5378" y="4353"/>
                      <a:pt x="5818" y="4834"/>
                      <a:pt x="6278" y="5357"/>
                    </a:cubicBezTo>
                    <a:cubicBezTo>
                      <a:pt x="6445" y="5608"/>
                      <a:pt x="6696" y="5776"/>
                      <a:pt x="7010" y="5839"/>
                    </a:cubicBezTo>
                    <a:cubicBezTo>
                      <a:pt x="7387" y="5922"/>
                      <a:pt x="7575" y="6299"/>
                      <a:pt x="7847" y="6571"/>
                    </a:cubicBezTo>
                    <a:cubicBezTo>
                      <a:pt x="7952" y="6675"/>
                      <a:pt x="7952" y="6968"/>
                      <a:pt x="7889" y="7136"/>
                    </a:cubicBezTo>
                    <a:cubicBezTo>
                      <a:pt x="7847" y="7429"/>
                      <a:pt x="7471" y="7533"/>
                      <a:pt x="7282" y="7324"/>
                    </a:cubicBezTo>
                    <a:cubicBezTo>
                      <a:pt x="6906" y="6822"/>
                      <a:pt x="6299" y="6613"/>
                      <a:pt x="5797" y="6278"/>
                    </a:cubicBezTo>
                    <a:cubicBezTo>
                      <a:pt x="5023" y="5755"/>
                      <a:pt x="4102" y="5671"/>
                      <a:pt x="3265" y="5336"/>
                    </a:cubicBezTo>
                    <a:cubicBezTo>
                      <a:pt x="2867" y="5190"/>
                      <a:pt x="2407" y="5085"/>
                      <a:pt x="1821" y="5106"/>
                    </a:cubicBezTo>
                    <a:cubicBezTo>
                      <a:pt x="2093" y="5420"/>
                      <a:pt x="2302" y="5650"/>
                      <a:pt x="2470" y="5922"/>
                    </a:cubicBezTo>
                    <a:cubicBezTo>
                      <a:pt x="2658" y="6152"/>
                      <a:pt x="2826" y="6383"/>
                      <a:pt x="2972" y="6655"/>
                    </a:cubicBezTo>
                    <a:cubicBezTo>
                      <a:pt x="2993" y="6696"/>
                      <a:pt x="2972" y="6864"/>
                      <a:pt x="2930" y="6885"/>
                    </a:cubicBezTo>
                    <a:cubicBezTo>
                      <a:pt x="2846" y="6927"/>
                      <a:pt x="2679" y="7010"/>
                      <a:pt x="2616" y="6989"/>
                    </a:cubicBezTo>
                    <a:cubicBezTo>
                      <a:pt x="2365" y="6864"/>
                      <a:pt x="2156" y="6696"/>
                      <a:pt x="1947" y="6550"/>
                    </a:cubicBezTo>
                    <a:cubicBezTo>
                      <a:pt x="1486" y="6173"/>
                      <a:pt x="1089" y="5734"/>
                      <a:pt x="566" y="5441"/>
                    </a:cubicBezTo>
                    <a:cubicBezTo>
                      <a:pt x="440" y="5399"/>
                      <a:pt x="357" y="5253"/>
                      <a:pt x="252" y="5127"/>
                    </a:cubicBezTo>
                    <a:cubicBezTo>
                      <a:pt x="1" y="4771"/>
                      <a:pt x="147" y="4186"/>
                      <a:pt x="691" y="4165"/>
                    </a:cubicBezTo>
                    <a:cubicBezTo>
                      <a:pt x="1800" y="4102"/>
                      <a:pt x="2867" y="4269"/>
                      <a:pt x="3872" y="4771"/>
                    </a:cubicBezTo>
                    <a:cubicBezTo>
                      <a:pt x="4102" y="4876"/>
                      <a:pt x="4332" y="5023"/>
                      <a:pt x="4709" y="489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4" name="Google Shape;614;p41"/>
            <p:cNvGrpSpPr/>
            <p:nvPr/>
          </p:nvGrpSpPr>
          <p:grpSpPr>
            <a:xfrm>
              <a:off x="5960375" y="1973113"/>
              <a:ext cx="296625" cy="308125"/>
              <a:chOff x="7653400" y="2205913"/>
              <a:chExt cx="296625" cy="308125"/>
            </a:xfrm>
          </p:grpSpPr>
          <p:sp>
            <p:nvSpPr>
              <p:cNvPr id="615" name="Google Shape;615;p41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rect b="b" l="l" r="r" t="t"/>
                <a:pathLst>
                  <a:path extrusionOk="0" h="2010" w="7031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6" name="Google Shape;616;p41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rect b="b" l="l" r="r" t="t"/>
                <a:pathLst>
                  <a:path extrusionOk="0" h="3370" w="4604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41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rect b="b" l="l" r="r" t="t"/>
                <a:pathLst>
                  <a:path extrusionOk="0" h="5525" w="1466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8" name="Google Shape;618;p41"/>
            <p:cNvGrpSpPr/>
            <p:nvPr/>
          </p:nvGrpSpPr>
          <p:grpSpPr>
            <a:xfrm flipH="1" rot="-2700000">
              <a:off x="2952488" y="2680796"/>
              <a:ext cx="296622" cy="308122"/>
              <a:chOff x="7653400" y="2205913"/>
              <a:chExt cx="296625" cy="308125"/>
            </a:xfrm>
          </p:grpSpPr>
          <p:sp>
            <p:nvSpPr>
              <p:cNvPr id="619" name="Google Shape;619;p41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rect b="b" l="l" r="r" t="t"/>
                <a:pathLst>
                  <a:path extrusionOk="0" h="2010" w="7031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0" name="Google Shape;620;p41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rect b="b" l="l" r="r" t="t"/>
                <a:pathLst>
                  <a:path extrusionOk="0" h="3370" w="4604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1" name="Google Shape;621;p41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rect b="b" l="l" r="r" t="t"/>
                <a:pathLst>
                  <a:path extrusionOk="0" h="5525" w="1466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22" name="Google Shape;622;p41"/>
          <p:cNvSpPr txBox="1"/>
          <p:nvPr/>
        </p:nvSpPr>
        <p:spPr>
          <a:xfrm>
            <a:off x="540750" y="1235975"/>
            <a:ext cx="82335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E’ un progetto educativo condiviso e continuo che esplicita sinteticamente l’impegno della scuola e delle famiglie per promuovere il successo formativo di tutti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E’ un contratto basato sulla corresponsabilità che impegna principalmente docenti, famiglie, alunne/i, ma anche personale di segreteria, collaboratori scolastici, esperti esterni secondo le rispettive competenze nel promuovere il successo formativo.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42"/>
          <p:cNvSpPr txBox="1"/>
          <p:nvPr>
            <p:ph type="title"/>
          </p:nvPr>
        </p:nvSpPr>
        <p:spPr>
          <a:xfrm>
            <a:off x="763300" y="240150"/>
            <a:ext cx="7703700" cy="82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PREVISIONI PER L’AS 2024/25</a:t>
            </a:r>
            <a:endParaRPr>
              <a:solidFill>
                <a:schemeClr val="accent3"/>
              </a:solidFill>
            </a:endParaRPr>
          </a:p>
        </p:txBody>
      </p:sp>
      <p:sp>
        <p:nvSpPr>
          <p:cNvPr id="628" name="Google Shape;628;p42"/>
          <p:cNvSpPr txBox="1"/>
          <p:nvPr/>
        </p:nvSpPr>
        <p:spPr>
          <a:xfrm>
            <a:off x="269575" y="1067550"/>
            <a:ext cx="87990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Scuole di Milano due (Collodi e F.lli Grimm)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: 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53 bambini del 2021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per formare  sezioni omogenee e eterogenee </a:t>
            </a:r>
            <a:endParaRPr sz="18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Scuola Montessori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: 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 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bambini del 2021  3 bambini 2020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 bambino 2019  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per garantire  equità numerica tra fasce d’età </a:t>
            </a:r>
            <a:endParaRPr sz="18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Scuola Munari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: 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45</a:t>
            </a:r>
            <a:r>
              <a:rPr lang="en-GB" sz="18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bambini del 2021 </a:t>
            </a: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per completare tre sezioni, una omogenea e due eterogenee</a:t>
            </a:r>
            <a:endParaRPr sz="18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3" name="Google Shape;633;p43"/>
          <p:cNvGrpSpPr/>
          <p:nvPr/>
        </p:nvGrpSpPr>
        <p:grpSpPr>
          <a:xfrm flipH="1">
            <a:off x="364525" y="288875"/>
            <a:ext cx="855800" cy="746475"/>
            <a:chOff x="7711700" y="384600"/>
            <a:chExt cx="855800" cy="746475"/>
          </a:xfrm>
        </p:grpSpPr>
        <p:sp>
          <p:nvSpPr>
            <p:cNvPr id="634" name="Google Shape;634;p43"/>
            <p:cNvSpPr/>
            <p:nvPr/>
          </p:nvSpPr>
          <p:spPr>
            <a:xfrm>
              <a:off x="7996275" y="410750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3"/>
            <p:cNvSpPr/>
            <p:nvPr/>
          </p:nvSpPr>
          <p:spPr>
            <a:xfrm>
              <a:off x="7733675" y="580750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3"/>
            <p:cNvSpPr/>
            <p:nvPr/>
          </p:nvSpPr>
          <p:spPr>
            <a:xfrm>
              <a:off x="7951275" y="568725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3"/>
            <p:cNvSpPr/>
            <p:nvPr/>
          </p:nvSpPr>
          <p:spPr>
            <a:xfrm>
              <a:off x="7711700" y="384600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3"/>
            <p:cNvSpPr/>
            <p:nvPr/>
          </p:nvSpPr>
          <p:spPr>
            <a:xfrm>
              <a:off x="8365575" y="904025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3"/>
            <p:cNvSpPr/>
            <p:nvPr/>
          </p:nvSpPr>
          <p:spPr>
            <a:xfrm>
              <a:off x="8156325" y="868450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3"/>
            <p:cNvSpPr/>
            <p:nvPr/>
          </p:nvSpPr>
          <p:spPr>
            <a:xfrm>
              <a:off x="8513600" y="990325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3"/>
            <p:cNvSpPr/>
            <p:nvPr/>
          </p:nvSpPr>
          <p:spPr>
            <a:xfrm>
              <a:off x="8464425" y="918150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3"/>
            <p:cNvSpPr/>
            <p:nvPr/>
          </p:nvSpPr>
          <p:spPr>
            <a:xfrm>
              <a:off x="8255200" y="894600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3"/>
            <p:cNvSpPr/>
            <p:nvPr/>
          </p:nvSpPr>
          <p:spPr>
            <a:xfrm>
              <a:off x="8539250" y="1095475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3"/>
            <p:cNvSpPr/>
            <p:nvPr/>
          </p:nvSpPr>
          <p:spPr>
            <a:xfrm>
              <a:off x="8098275" y="803575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5" name="Google Shape;645;p43"/>
          <p:cNvSpPr txBox="1"/>
          <p:nvPr>
            <p:ph type="title"/>
          </p:nvPr>
        </p:nvSpPr>
        <p:spPr>
          <a:xfrm>
            <a:off x="720000" y="321754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ISCRIZIONI</a:t>
            </a:r>
            <a:endParaRPr>
              <a:solidFill>
                <a:schemeClr val="accent3"/>
              </a:solidFill>
            </a:endParaRPr>
          </a:p>
        </p:txBody>
      </p:sp>
      <p:grpSp>
        <p:nvGrpSpPr>
          <p:cNvPr id="646" name="Google Shape;646;p43"/>
          <p:cNvGrpSpPr/>
          <p:nvPr/>
        </p:nvGrpSpPr>
        <p:grpSpPr>
          <a:xfrm flipH="1">
            <a:off x="7562193" y="3100327"/>
            <a:ext cx="1552286" cy="1769197"/>
            <a:chOff x="6368425" y="3177488"/>
            <a:chExt cx="2372800" cy="1808625"/>
          </a:xfrm>
        </p:grpSpPr>
        <p:sp>
          <p:nvSpPr>
            <p:cNvPr id="647" name="Google Shape;647;p43"/>
            <p:cNvSpPr/>
            <p:nvPr/>
          </p:nvSpPr>
          <p:spPr>
            <a:xfrm>
              <a:off x="6790225" y="4710413"/>
              <a:ext cx="177350" cy="192000"/>
            </a:xfrm>
            <a:custGeom>
              <a:rect b="b" l="l" r="r" t="t"/>
              <a:pathLst>
                <a:path extrusionOk="0" h="7680" w="7094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3"/>
            <p:cNvSpPr/>
            <p:nvPr/>
          </p:nvSpPr>
          <p:spPr>
            <a:xfrm>
              <a:off x="6928825" y="4913388"/>
              <a:ext cx="55475" cy="45525"/>
            </a:xfrm>
            <a:custGeom>
              <a:rect b="b" l="l" r="r" t="t"/>
              <a:pathLst>
                <a:path extrusionOk="0" h="1821" w="2219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3"/>
            <p:cNvSpPr/>
            <p:nvPr/>
          </p:nvSpPr>
          <p:spPr>
            <a:xfrm>
              <a:off x="6763025" y="4681638"/>
              <a:ext cx="244825" cy="304475"/>
            </a:xfrm>
            <a:custGeom>
              <a:rect b="b" l="l" r="r" t="t"/>
              <a:pathLst>
                <a:path extrusionOk="0" h="12179" w="9793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0" name="Google Shape;650;p4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651" name="Google Shape;651;p4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652" name="Google Shape;652;p4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rect b="b" l="l" r="r" t="t"/>
                  <a:pathLst>
                    <a:path extrusionOk="0" h="1821" w="2219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53" name="Google Shape;653;p4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654" name="Google Shape;654;p4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rect b="b" l="l" r="r" t="t"/>
                    <a:pathLst>
                      <a:path extrusionOk="0" h="12786" w="383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655" name="Google Shape;655;p4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656" name="Google Shape;656;p4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rect b="b" l="l" r="r" t="t"/>
                      <a:pathLst>
                        <a:path extrusionOk="0" h="26972" w="34985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57" name="Google Shape;657;p4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rect b="b" l="l" r="r" t="t"/>
                      <a:pathLst>
                        <a:path extrusionOk="0" h="25800" w="36513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58" name="Google Shape;658;p4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rect b="b" l="l" r="r" t="t"/>
                      <a:pathLst>
                        <a:path extrusionOk="0" h="20317" w="21469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59" name="Google Shape;659;p4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rect b="b" l="l" r="r" t="t"/>
                      <a:pathLst>
                        <a:path extrusionOk="0" h="24314" w="20192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0" name="Google Shape;660;p4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rect b="b" l="l" r="r" t="t"/>
                      <a:pathLst>
                        <a:path extrusionOk="0" h="18100" w="19042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1" name="Google Shape;661;p4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rect b="b" l="l" r="r" t="t"/>
                      <a:pathLst>
                        <a:path extrusionOk="0" h="5211" w="25465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2" name="Google Shape;662;p4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rect b="b" l="l" r="r" t="t"/>
                      <a:pathLst>
                        <a:path extrusionOk="0" h="8119" w="7115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3" name="Google Shape;663;p4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rect b="b" l="l" r="r" t="t"/>
                      <a:pathLst>
                        <a:path extrusionOk="0" h="4646" w="540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4" name="Google Shape;664;p4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rect b="b" l="l" r="r" t="t"/>
                      <a:pathLst>
                        <a:path extrusionOk="0" h="2637" w="6445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5" name="Google Shape;665;p4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rect b="b" l="l" r="r" t="t"/>
                      <a:pathLst>
                        <a:path extrusionOk="0" h="5755" w="2805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6" name="Google Shape;666;p4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rect b="b" l="l" r="r" t="t"/>
                      <a:pathLst>
                        <a:path extrusionOk="0" h="1988" w="6006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7" name="Google Shape;667;p4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rect b="b" l="l" r="r" t="t"/>
                      <a:pathLst>
                        <a:path extrusionOk="0" h="2345" w="3809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8" name="Google Shape;668;p4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rect b="b" l="l" r="r" t="t"/>
                      <a:pathLst>
                        <a:path extrusionOk="0" h="7325" w="10798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69" name="Google Shape;669;p4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rect b="b" l="l" r="r" t="t"/>
                      <a:pathLst>
                        <a:path extrusionOk="0" h="5253" w="8936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0" name="Google Shape;670;p4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rect b="b" l="l" r="r" t="t"/>
                      <a:pathLst>
                        <a:path extrusionOk="0" h="7346" w="12534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1" name="Google Shape;671;p4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rect b="b" l="l" r="r" t="t"/>
                      <a:pathLst>
                        <a:path extrusionOk="0" h="7447" w="9814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2" name="Google Shape;672;p4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rect b="b" l="l" r="r" t="t"/>
                      <a:pathLst>
                        <a:path extrusionOk="0" h="8537" w="9312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3" name="Google Shape;673;p4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rect b="b" l="l" r="r" t="t"/>
                      <a:pathLst>
                        <a:path extrusionOk="0" h="71455" w="87776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4" name="Google Shape;674;p4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rect b="b" l="l" r="r" t="t"/>
                      <a:pathLst>
                        <a:path extrusionOk="0" h="9291" w="12765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5" name="Google Shape;675;p4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rect b="b" l="l" r="r" t="t"/>
                      <a:pathLst>
                        <a:path extrusionOk="0" h="1654" w="1508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6" name="Google Shape;676;p4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rect b="b" l="l" r="r" t="t"/>
                      <a:pathLst>
                        <a:path extrusionOk="0" h="1591" w="134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677" name="Google Shape;677;p4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rect b="b" l="l" r="r" t="t"/>
                      <a:pathLst>
                        <a:path extrusionOk="0" h="6947" w="10484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  <p:sp>
            <p:nvSpPr>
              <p:cNvPr id="678" name="Google Shape;678;p4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rect b="b" l="l" r="r" t="t"/>
                <a:pathLst>
                  <a:path extrusionOk="0" h="9019" w="5274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9" name="Google Shape;679;p4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rect b="b" l="l" r="r" t="t"/>
                <a:pathLst>
                  <a:path extrusionOk="0" h="1403" w="1173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0" name="Google Shape;680;p4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rect b="b" l="l" r="r" t="t"/>
                <a:pathLst>
                  <a:path extrusionOk="0" h="13100" w="7303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81" name="Google Shape;681;p43"/>
          <p:cNvSpPr txBox="1"/>
          <p:nvPr/>
        </p:nvSpPr>
        <p:spPr>
          <a:xfrm>
            <a:off x="530775" y="894450"/>
            <a:ext cx="7802400" cy="38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Secondo la normativa vigente devono iscriversi i bambini che compiono 3 anni entro il 31 dicembre 2024; c’è facoltà di iscrivere anticipatamente quelli che compiranno 3 anni entro il 30 aprile 2025. L’inizio della frequenza degli anticipatari si prevede  dal mese di gennaio 2025.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Sulla base della Nota Ministeriale n. 40055 del 12/12/2023, le iscrizioni dovranno essere effettuate in modalità cartacea 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latin typeface="Patrick Hand"/>
                <a:ea typeface="Patrick Hand"/>
                <a:cs typeface="Patrick Hand"/>
                <a:sym typeface="Patrick Hand"/>
              </a:rPr>
              <a:t>dalle ore 8:00 del giorno 18 gennaio 2024 alle ore 20:00 del 10 febbraio 2024.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La nostra scuola richiede l’invio esclusivamente on line della domanda di iscrizione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725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L’iscrizione deve avvenire SOLO in una  scuola.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" name="Google Shape;686;p44"/>
          <p:cNvGrpSpPr/>
          <p:nvPr/>
        </p:nvGrpSpPr>
        <p:grpSpPr>
          <a:xfrm flipH="1">
            <a:off x="364525" y="288875"/>
            <a:ext cx="855800" cy="746475"/>
            <a:chOff x="7711700" y="384600"/>
            <a:chExt cx="855800" cy="746475"/>
          </a:xfrm>
        </p:grpSpPr>
        <p:sp>
          <p:nvSpPr>
            <p:cNvPr id="687" name="Google Shape;687;p44"/>
            <p:cNvSpPr/>
            <p:nvPr/>
          </p:nvSpPr>
          <p:spPr>
            <a:xfrm>
              <a:off x="7996275" y="410750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4"/>
            <p:cNvSpPr/>
            <p:nvPr/>
          </p:nvSpPr>
          <p:spPr>
            <a:xfrm>
              <a:off x="7733675" y="580750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4"/>
            <p:cNvSpPr/>
            <p:nvPr/>
          </p:nvSpPr>
          <p:spPr>
            <a:xfrm>
              <a:off x="7951275" y="568725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4"/>
            <p:cNvSpPr/>
            <p:nvPr/>
          </p:nvSpPr>
          <p:spPr>
            <a:xfrm>
              <a:off x="7711700" y="384600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44"/>
            <p:cNvSpPr/>
            <p:nvPr/>
          </p:nvSpPr>
          <p:spPr>
            <a:xfrm>
              <a:off x="8365575" y="904025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44"/>
            <p:cNvSpPr/>
            <p:nvPr/>
          </p:nvSpPr>
          <p:spPr>
            <a:xfrm>
              <a:off x="8156325" y="868450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4"/>
            <p:cNvSpPr/>
            <p:nvPr/>
          </p:nvSpPr>
          <p:spPr>
            <a:xfrm>
              <a:off x="8513600" y="990325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4"/>
            <p:cNvSpPr/>
            <p:nvPr/>
          </p:nvSpPr>
          <p:spPr>
            <a:xfrm>
              <a:off x="8464425" y="918150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44"/>
            <p:cNvSpPr/>
            <p:nvPr/>
          </p:nvSpPr>
          <p:spPr>
            <a:xfrm>
              <a:off x="8255200" y="894600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44"/>
            <p:cNvSpPr/>
            <p:nvPr/>
          </p:nvSpPr>
          <p:spPr>
            <a:xfrm>
              <a:off x="8539250" y="1095475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4"/>
            <p:cNvSpPr/>
            <p:nvPr/>
          </p:nvSpPr>
          <p:spPr>
            <a:xfrm>
              <a:off x="8098275" y="803575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8" name="Google Shape;698;p44"/>
          <p:cNvSpPr txBox="1"/>
          <p:nvPr>
            <p:ph type="title"/>
          </p:nvPr>
        </p:nvSpPr>
        <p:spPr>
          <a:xfrm>
            <a:off x="720000" y="321754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MODULISTICA </a:t>
            </a:r>
            <a:r>
              <a:rPr lang="en-GB">
                <a:solidFill>
                  <a:schemeClr val="accent3"/>
                </a:solidFill>
              </a:rPr>
              <a:t>ISCRIZIONI</a:t>
            </a:r>
            <a:endParaRPr>
              <a:solidFill>
                <a:schemeClr val="accent3"/>
              </a:solidFill>
            </a:endParaRPr>
          </a:p>
        </p:txBody>
      </p:sp>
      <p:grpSp>
        <p:nvGrpSpPr>
          <p:cNvPr id="699" name="Google Shape;699;p44"/>
          <p:cNvGrpSpPr/>
          <p:nvPr/>
        </p:nvGrpSpPr>
        <p:grpSpPr>
          <a:xfrm flipH="1">
            <a:off x="7217143" y="1687152"/>
            <a:ext cx="1552286" cy="1769197"/>
            <a:chOff x="6368425" y="3177488"/>
            <a:chExt cx="2372800" cy="1808625"/>
          </a:xfrm>
        </p:grpSpPr>
        <p:sp>
          <p:nvSpPr>
            <p:cNvPr id="700" name="Google Shape;700;p44"/>
            <p:cNvSpPr/>
            <p:nvPr/>
          </p:nvSpPr>
          <p:spPr>
            <a:xfrm>
              <a:off x="6790225" y="4710413"/>
              <a:ext cx="177350" cy="192000"/>
            </a:xfrm>
            <a:custGeom>
              <a:rect b="b" l="l" r="r" t="t"/>
              <a:pathLst>
                <a:path extrusionOk="0" h="7680" w="7094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4"/>
            <p:cNvSpPr/>
            <p:nvPr/>
          </p:nvSpPr>
          <p:spPr>
            <a:xfrm>
              <a:off x="6928825" y="4913388"/>
              <a:ext cx="55475" cy="45525"/>
            </a:xfrm>
            <a:custGeom>
              <a:rect b="b" l="l" r="r" t="t"/>
              <a:pathLst>
                <a:path extrusionOk="0" h="1821" w="2219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4"/>
            <p:cNvSpPr/>
            <p:nvPr/>
          </p:nvSpPr>
          <p:spPr>
            <a:xfrm>
              <a:off x="6763025" y="4681638"/>
              <a:ext cx="244825" cy="304475"/>
            </a:xfrm>
            <a:custGeom>
              <a:rect b="b" l="l" r="r" t="t"/>
              <a:pathLst>
                <a:path extrusionOk="0" h="12179" w="9793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03" name="Google Shape;703;p44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704" name="Google Shape;704;p44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705" name="Google Shape;705;p44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rect b="b" l="l" r="r" t="t"/>
                  <a:pathLst>
                    <a:path extrusionOk="0" h="1821" w="2219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706" name="Google Shape;706;p44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707" name="Google Shape;707;p44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rect b="b" l="l" r="r" t="t"/>
                    <a:pathLst>
                      <a:path extrusionOk="0" h="12786" w="383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708" name="Google Shape;708;p44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709" name="Google Shape;709;p44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rect b="b" l="l" r="r" t="t"/>
                      <a:pathLst>
                        <a:path extrusionOk="0" h="26972" w="34985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0" name="Google Shape;710;p44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rect b="b" l="l" r="r" t="t"/>
                      <a:pathLst>
                        <a:path extrusionOk="0" h="25800" w="36513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1" name="Google Shape;711;p44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rect b="b" l="l" r="r" t="t"/>
                      <a:pathLst>
                        <a:path extrusionOk="0" h="20317" w="21469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2" name="Google Shape;712;p44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rect b="b" l="l" r="r" t="t"/>
                      <a:pathLst>
                        <a:path extrusionOk="0" h="24314" w="20192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3" name="Google Shape;713;p44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rect b="b" l="l" r="r" t="t"/>
                      <a:pathLst>
                        <a:path extrusionOk="0" h="18100" w="19042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4" name="Google Shape;714;p44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rect b="b" l="l" r="r" t="t"/>
                      <a:pathLst>
                        <a:path extrusionOk="0" h="5211" w="25465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5" name="Google Shape;715;p44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rect b="b" l="l" r="r" t="t"/>
                      <a:pathLst>
                        <a:path extrusionOk="0" h="8119" w="7115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6" name="Google Shape;716;p44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rect b="b" l="l" r="r" t="t"/>
                      <a:pathLst>
                        <a:path extrusionOk="0" h="4646" w="540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7" name="Google Shape;717;p44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rect b="b" l="l" r="r" t="t"/>
                      <a:pathLst>
                        <a:path extrusionOk="0" h="2637" w="6445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8" name="Google Shape;718;p44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rect b="b" l="l" r="r" t="t"/>
                      <a:pathLst>
                        <a:path extrusionOk="0" h="5755" w="2805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19" name="Google Shape;719;p44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rect b="b" l="l" r="r" t="t"/>
                      <a:pathLst>
                        <a:path extrusionOk="0" h="1988" w="6006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0" name="Google Shape;720;p44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rect b="b" l="l" r="r" t="t"/>
                      <a:pathLst>
                        <a:path extrusionOk="0" h="2345" w="3809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1" name="Google Shape;721;p44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rect b="b" l="l" r="r" t="t"/>
                      <a:pathLst>
                        <a:path extrusionOk="0" h="7325" w="10798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2" name="Google Shape;722;p44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rect b="b" l="l" r="r" t="t"/>
                      <a:pathLst>
                        <a:path extrusionOk="0" h="5253" w="8936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3" name="Google Shape;723;p44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rect b="b" l="l" r="r" t="t"/>
                      <a:pathLst>
                        <a:path extrusionOk="0" h="7346" w="12534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4" name="Google Shape;724;p44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rect b="b" l="l" r="r" t="t"/>
                      <a:pathLst>
                        <a:path extrusionOk="0" h="7447" w="9814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5" name="Google Shape;725;p44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rect b="b" l="l" r="r" t="t"/>
                      <a:pathLst>
                        <a:path extrusionOk="0" h="8537" w="9312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6" name="Google Shape;726;p44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rect b="b" l="l" r="r" t="t"/>
                      <a:pathLst>
                        <a:path extrusionOk="0" h="71455" w="87776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7" name="Google Shape;727;p44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rect b="b" l="l" r="r" t="t"/>
                      <a:pathLst>
                        <a:path extrusionOk="0" h="9291" w="12765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8" name="Google Shape;728;p44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rect b="b" l="l" r="r" t="t"/>
                      <a:pathLst>
                        <a:path extrusionOk="0" h="1654" w="1508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29" name="Google Shape;729;p44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rect b="b" l="l" r="r" t="t"/>
                      <a:pathLst>
                        <a:path extrusionOk="0" h="1591" w="134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730" name="Google Shape;730;p44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rect b="b" l="l" r="r" t="t"/>
                      <a:pathLst>
                        <a:path extrusionOk="0" h="6947" w="10484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  <p:sp>
            <p:nvSpPr>
              <p:cNvPr id="731" name="Google Shape;731;p44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rect b="b" l="l" r="r" t="t"/>
                <a:pathLst>
                  <a:path extrusionOk="0" h="9019" w="5274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2" name="Google Shape;732;p44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rect b="b" l="l" r="r" t="t"/>
                <a:pathLst>
                  <a:path extrusionOk="0" h="1403" w="1173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3" name="Google Shape;733;p44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rect b="b" l="l" r="r" t="t"/>
                <a:pathLst>
                  <a:path extrusionOk="0" h="13100" w="7303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34" name="Google Shape;734;p44"/>
          <p:cNvSpPr txBox="1"/>
          <p:nvPr/>
        </p:nvSpPr>
        <p:spPr>
          <a:xfrm>
            <a:off x="237700" y="894450"/>
            <a:ext cx="8531700" cy="36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I</a:t>
            </a: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l modulo è reperibile sul sito </a:t>
            </a: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della Scuola alla pagina Iscrizioni a partire dal 9 gennaio.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La domanda di iscrizione dovrà essere compilata, firmata e inviata a </a:t>
            </a:r>
            <a:r>
              <a:rPr b="1"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MIIC8BK00L</a:t>
            </a:r>
            <a:r>
              <a:rPr b="1" lang="en-GB" sz="1900" u="sng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@istruzione.it</a:t>
            </a:r>
            <a:endParaRPr b="1"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Non saranno ritirate domande consegnate in formato cartaceo.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La domanda di iscrizione comprende: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-249237" lvl="1" marL="738187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•"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richiesta per avvalersi o non avvalersi dell'IRC    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-249237" lvl="1" marL="738187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atrick Hand"/>
              <a:buChar char="•"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autorizzazione per uscita nel quartiere 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-249237" lvl="1" marL="738187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omic Sans MS"/>
              <a:buChar char="•"/>
            </a:pPr>
            <a:r>
              <a:rPr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informativa privacy</a:t>
            </a:r>
            <a:r>
              <a:rPr b="1"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 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ahoma"/>
              <a:buNone/>
            </a:pPr>
            <a:r>
              <a:t/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 u="sng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I criteri per eventuale graduatoria dei residenti e non residenti sono pubblicati sul sito della scuola. </a:t>
            </a:r>
            <a:endParaRPr b="1" sz="1900" u="sng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Se dovesse essere necessaria una graduatoria  potrebbero essere richiesti documenti aggiuntivi</a:t>
            </a:r>
            <a:endParaRPr sz="19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45"/>
          <p:cNvGrpSpPr/>
          <p:nvPr/>
        </p:nvGrpSpPr>
        <p:grpSpPr>
          <a:xfrm flipH="1">
            <a:off x="364525" y="288875"/>
            <a:ext cx="855800" cy="746475"/>
            <a:chOff x="7711700" y="384600"/>
            <a:chExt cx="855800" cy="746475"/>
          </a:xfrm>
        </p:grpSpPr>
        <p:sp>
          <p:nvSpPr>
            <p:cNvPr id="740" name="Google Shape;740;p45"/>
            <p:cNvSpPr/>
            <p:nvPr/>
          </p:nvSpPr>
          <p:spPr>
            <a:xfrm>
              <a:off x="7996275" y="410750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45"/>
            <p:cNvSpPr/>
            <p:nvPr/>
          </p:nvSpPr>
          <p:spPr>
            <a:xfrm>
              <a:off x="7733675" y="580750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45"/>
            <p:cNvSpPr/>
            <p:nvPr/>
          </p:nvSpPr>
          <p:spPr>
            <a:xfrm>
              <a:off x="7951275" y="568725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45"/>
            <p:cNvSpPr/>
            <p:nvPr/>
          </p:nvSpPr>
          <p:spPr>
            <a:xfrm>
              <a:off x="7711700" y="384600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45"/>
            <p:cNvSpPr/>
            <p:nvPr/>
          </p:nvSpPr>
          <p:spPr>
            <a:xfrm>
              <a:off x="8365575" y="904025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45"/>
            <p:cNvSpPr/>
            <p:nvPr/>
          </p:nvSpPr>
          <p:spPr>
            <a:xfrm>
              <a:off x="8156325" y="868450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5"/>
            <p:cNvSpPr/>
            <p:nvPr/>
          </p:nvSpPr>
          <p:spPr>
            <a:xfrm>
              <a:off x="8513600" y="990325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5"/>
            <p:cNvSpPr/>
            <p:nvPr/>
          </p:nvSpPr>
          <p:spPr>
            <a:xfrm>
              <a:off x="8464425" y="918150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5"/>
            <p:cNvSpPr/>
            <p:nvPr/>
          </p:nvSpPr>
          <p:spPr>
            <a:xfrm>
              <a:off x="8255200" y="894600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5"/>
            <p:cNvSpPr/>
            <p:nvPr/>
          </p:nvSpPr>
          <p:spPr>
            <a:xfrm>
              <a:off x="8539250" y="1095475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45"/>
            <p:cNvSpPr/>
            <p:nvPr/>
          </p:nvSpPr>
          <p:spPr>
            <a:xfrm>
              <a:off x="8098275" y="803575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1" name="Google Shape;751;p45"/>
          <p:cNvSpPr txBox="1"/>
          <p:nvPr>
            <p:ph type="title"/>
          </p:nvPr>
        </p:nvSpPr>
        <p:spPr>
          <a:xfrm>
            <a:off x="720000" y="321754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ISCRIZIONI</a:t>
            </a:r>
            <a:endParaRPr>
              <a:solidFill>
                <a:schemeClr val="accent3"/>
              </a:solidFill>
            </a:endParaRPr>
          </a:p>
        </p:txBody>
      </p:sp>
      <p:sp>
        <p:nvSpPr>
          <p:cNvPr id="752" name="Google Shape;752;p45"/>
          <p:cNvSpPr txBox="1"/>
          <p:nvPr/>
        </p:nvSpPr>
        <p:spPr>
          <a:xfrm>
            <a:off x="226900" y="894450"/>
            <a:ext cx="8106300" cy="39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Le famiglie prive di strumentazione informatica possono rivolgersi alla Segreteria Scolastica previo appuntamento  da richiedere via mail all’indirizzo MIIC8bK00l@istruzione.it 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Pts val="2800"/>
              <a:buFont typeface="Calibri"/>
              <a:buNone/>
            </a:pPr>
            <a:r>
              <a:t/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Presentarsi muniti di:</a:t>
            </a:r>
            <a:endParaRPr b="1"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1" marL="0" rtl="0" algn="l"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- n° di codice fiscale dell’alunno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1" marL="0" rtl="0" algn="l"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- documento di riconoscimento di entrambi i genitori.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3200"/>
              <a:buFont typeface="Noto Sans"/>
              <a:buNone/>
            </a:pPr>
            <a:r>
              <a:t/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753" name="Google Shape;753;p45"/>
          <p:cNvGrpSpPr/>
          <p:nvPr/>
        </p:nvGrpSpPr>
        <p:grpSpPr>
          <a:xfrm>
            <a:off x="5967910" y="2871035"/>
            <a:ext cx="1976040" cy="1781289"/>
            <a:chOff x="5948275" y="2297825"/>
            <a:chExt cx="2178175" cy="2151575"/>
          </a:xfrm>
        </p:grpSpPr>
        <p:sp>
          <p:nvSpPr>
            <p:cNvPr id="754" name="Google Shape;754;p45"/>
            <p:cNvSpPr/>
            <p:nvPr/>
          </p:nvSpPr>
          <p:spPr>
            <a:xfrm rot="175061">
              <a:off x="6717042" y="3312008"/>
              <a:ext cx="572749" cy="556047"/>
            </a:xfrm>
            <a:custGeom>
              <a:rect b="b" l="l" r="r" t="t"/>
              <a:pathLst>
                <a:path extrusionOk="0" h="19965" w="21280">
                  <a:moveTo>
                    <a:pt x="2867" y="16725"/>
                  </a:moveTo>
                  <a:cubicBezTo>
                    <a:pt x="3003" y="16735"/>
                    <a:pt x="3055" y="16740"/>
                    <a:pt x="3029" y="16740"/>
                  </a:cubicBezTo>
                  <a:cubicBezTo>
                    <a:pt x="3006" y="16740"/>
                    <a:pt x="2920" y="16736"/>
                    <a:pt x="2775" y="16728"/>
                  </a:cubicBezTo>
                  <a:lnTo>
                    <a:pt x="2775" y="16728"/>
                  </a:lnTo>
                  <a:cubicBezTo>
                    <a:pt x="2806" y="16728"/>
                    <a:pt x="2836" y="16727"/>
                    <a:pt x="2867" y="16725"/>
                  </a:cubicBezTo>
                  <a:close/>
                  <a:moveTo>
                    <a:pt x="14319" y="1"/>
                  </a:moveTo>
                  <a:cubicBezTo>
                    <a:pt x="14140" y="1"/>
                    <a:pt x="13950" y="23"/>
                    <a:pt x="13747" y="69"/>
                  </a:cubicBezTo>
                  <a:cubicBezTo>
                    <a:pt x="12283" y="383"/>
                    <a:pt x="11446" y="948"/>
                    <a:pt x="10483" y="2099"/>
                  </a:cubicBezTo>
                  <a:cubicBezTo>
                    <a:pt x="10044" y="2643"/>
                    <a:pt x="9772" y="3271"/>
                    <a:pt x="9667" y="3961"/>
                  </a:cubicBezTo>
                  <a:cubicBezTo>
                    <a:pt x="9563" y="4631"/>
                    <a:pt x="9667" y="5468"/>
                    <a:pt x="9353" y="6095"/>
                  </a:cubicBezTo>
                  <a:cubicBezTo>
                    <a:pt x="9332" y="6158"/>
                    <a:pt x="9353" y="6179"/>
                    <a:pt x="9416" y="6179"/>
                  </a:cubicBezTo>
                  <a:cubicBezTo>
                    <a:pt x="9353" y="6179"/>
                    <a:pt x="9311" y="6200"/>
                    <a:pt x="9207" y="6242"/>
                  </a:cubicBezTo>
                  <a:cubicBezTo>
                    <a:pt x="8977" y="6305"/>
                    <a:pt x="8726" y="6347"/>
                    <a:pt x="8495" y="6367"/>
                  </a:cubicBezTo>
                  <a:cubicBezTo>
                    <a:pt x="8366" y="6382"/>
                    <a:pt x="8249" y="6389"/>
                    <a:pt x="8142" y="6389"/>
                  </a:cubicBezTo>
                  <a:cubicBezTo>
                    <a:pt x="7612" y="6389"/>
                    <a:pt x="7312" y="6217"/>
                    <a:pt x="6738" y="5886"/>
                  </a:cubicBezTo>
                  <a:cubicBezTo>
                    <a:pt x="6696" y="5865"/>
                    <a:pt x="6633" y="5823"/>
                    <a:pt x="6591" y="5782"/>
                  </a:cubicBezTo>
                  <a:cubicBezTo>
                    <a:pt x="6550" y="5510"/>
                    <a:pt x="6529" y="5217"/>
                    <a:pt x="6487" y="4924"/>
                  </a:cubicBezTo>
                  <a:cubicBezTo>
                    <a:pt x="6298" y="4087"/>
                    <a:pt x="5880" y="3543"/>
                    <a:pt x="5190" y="3041"/>
                  </a:cubicBezTo>
                  <a:cubicBezTo>
                    <a:pt x="4951" y="2866"/>
                    <a:pt x="4701" y="2788"/>
                    <a:pt x="4447" y="2788"/>
                  </a:cubicBezTo>
                  <a:cubicBezTo>
                    <a:pt x="4367" y="2788"/>
                    <a:pt x="4287" y="2795"/>
                    <a:pt x="4206" y="2810"/>
                  </a:cubicBezTo>
                  <a:cubicBezTo>
                    <a:pt x="4206" y="2497"/>
                    <a:pt x="4185" y="2204"/>
                    <a:pt x="4143" y="1890"/>
                  </a:cubicBezTo>
                  <a:cubicBezTo>
                    <a:pt x="4081" y="1045"/>
                    <a:pt x="3472" y="627"/>
                    <a:pt x="2854" y="627"/>
                  </a:cubicBezTo>
                  <a:cubicBezTo>
                    <a:pt x="2233" y="627"/>
                    <a:pt x="1601" y="1050"/>
                    <a:pt x="1507" y="1890"/>
                  </a:cubicBezTo>
                  <a:cubicBezTo>
                    <a:pt x="1381" y="3229"/>
                    <a:pt x="1151" y="4526"/>
                    <a:pt x="984" y="5844"/>
                  </a:cubicBezTo>
                  <a:cubicBezTo>
                    <a:pt x="754" y="6619"/>
                    <a:pt x="461" y="7414"/>
                    <a:pt x="461" y="8272"/>
                  </a:cubicBezTo>
                  <a:lnTo>
                    <a:pt x="461" y="8355"/>
                  </a:lnTo>
                  <a:cubicBezTo>
                    <a:pt x="461" y="8460"/>
                    <a:pt x="440" y="8564"/>
                    <a:pt x="440" y="8669"/>
                  </a:cubicBezTo>
                  <a:cubicBezTo>
                    <a:pt x="356" y="10134"/>
                    <a:pt x="21" y="11577"/>
                    <a:pt x="21" y="13042"/>
                  </a:cubicBezTo>
                  <a:cubicBezTo>
                    <a:pt x="0" y="14444"/>
                    <a:pt x="21" y="15595"/>
                    <a:pt x="1465" y="16306"/>
                  </a:cubicBezTo>
                  <a:cubicBezTo>
                    <a:pt x="1612" y="16390"/>
                    <a:pt x="1779" y="16432"/>
                    <a:pt x="1925" y="16515"/>
                  </a:cubicBezTo>
                  <a:cubicBezTo>
                    <a:pt x="1946" y="16515"/>
                    <a:pt x="1946" y="16536"/>
                    <a:pt x="1988" y="16536"/>
                  </a:cubicBezTo>
                  <a:cubicBezTo>
                    <a:pt x="2219" y="16643"/>
                    <a:pt x="2464" y="16719"/>
                    <a:pt x="2725" y="16727"/>
                  </a:cubicBezTo>
                  <a:lnTo>
                    <a:pt x="2725" y="16727"/>
                  </a:lnTo>
                  <a:cubicBezTo>
                    <a:pt x="3288" y="17042"/>
                    <a:pt x="3684" y="17668"/>
                    <a:pt x="4081" y="18168"/>
                  </a:cubicBezTo>
                  <a:cubicBezTo>
                    <a:pt x="4810" y="19098"/>
                    <a:pt x="5587" y="19964"/>
                    <a:pt x="6771" y="19964"/>
                  </a:cubicBezTo>
                  <a:cubicBezTo>
                    <a:pt x="6946" y="19964"/>
                    <a:pt x="7130" y="19945"/>
                    <a:pt x="7324" y="19905"/>
                  </a:cubicBezTo>
                  <a:cubicBezTo>
                    <a:pt x="8537" y="19654"/>
                    <a:pt x="9353" y="18629"/>
                    <a:pt x="10567" y="18399"/>
                  </a:cubicBezTo>
                  <a:cubicBezTo>
                    <a:pt x="11969" y="18106"/>
                    <a:pt x="13392" y="17896"/>
                    <a:pt x="14814" y="17896"/>
                  </a:cubicBezTo>
                  <a:cubicBezTo>
                    <a:pt x="15289" y="17896"/>
                    <a:pt x="15809" y="17850"/>
                    <a:pt x="16315" y="17850"/>
                  </a:cubicBezTo>
                  <a:cubicBezTo>
                    <a:pt x="16567" y="17850"/>
                    <a:pt x="16816" y="17862"/>
                    <a:pt x="17053" y="17896"/>
                  </a:cubicBezTo>
                  <a:cubicBezTo>
                    <a:pt x="17702" y="18001"/>
                    <a:pt x="18330" y="18378"/>
                    <a:pt x="18957" y="18587"/>
                  </a:cubicBezTo>
                  <a:cubicBezTo>
                    <a:pt x="19132" y="18652"/>
                    <a:pt x="19303" y="18681"/>
                    <a:pt x="19467" y="18681"/>
                  </a:cubicBezTo>
                  <a:cubicBezTo>
                    <a:pt x="20359" y="18681"/>
                    <a:pt x="21045" y="17800"/>
                    <a:pt x="21133" y="16934"/>
                  </a:cubicBezTo>
                  <a:cubicBezTo>
                    <a:pt x="21280" y="15386"/>
                    <a:pt x="20840" y="13816"/>
                    <a:pt x="20192" y="12310"/>
                  </a:cubicBezTo>
                  <a:cubicBezTo>
                    <a:pt x="19501" y="10761"/>
                    <a:pt x="18811" y="9380"/>
                    <a:pt x="18350" y="7728"/>
                  </a:cubicBezTo>
                  <a:cubicBezTo>
                    <a:pt x="17827" y="5886"/>
                    <a:pt x="17283" y="4087"/>
                    <a:pt x="16677" y="2287"/>
                  </a:cubicBezTo>
                  <a:cubicBezTo>
                    <a:pt x="16292" y="1096"/>
                    <a:pt x="15586" y="1"/>
                    <a:pt x="14319" y="1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5"/>
            <p:cNvSpPr/>
            <p:nvPr/>
          </p:nvSpPr>
          <p:spPr>
            <a:xfrm>
              <a:off x="6522650" y="3312000"/>
              <a:ext cx="230174" cy="162225"/>
            </a:xfrm>
            <a:custGeom>
              <a:rect b="b" l="l" r="r" t="t"/>
              <a:pathLst>
                <a:path extrusionOk="0" h="6489" w="8099">
                  <a:moveTo>
                    <a:pt x="2951" y="0"/>
                  </a:moveTo>
                  <a:cubicBezTo>
                    <a:pt x="2649" y="0"/>
                    <a:pt x="2337" y="121"/>
                    <a:pt x="2072" y="344"/>
                  </a:cubicBezTo>
                  <a:cubicBezTo>
                    <a:pt x="1612" y="742"/>
                    <a:pt x="1466" y="1307"/>
                    <a:pt x="1319" y="1872"/>
                  </a:cubicBezTo>
                  <a:cubicBezTo>
                    <a:pt x="1215" y="2332"/>
                    <a:pt x="943" y="2709"/>
                    <a:pt x="712" y="3085"/>
                  </a:cubicBezTo>
                  <a:cubicBezTo>
                    <a:pt x="1" y="4215"/>
                    <a:pt x="922" y="5596"/>
                    <a:pt x="2177" y="5638"/>
                  </a:cubicBezTo>
                  <a:cubicBezTo>
                    <a:pt x="2805" y="5659"/>
                    <a:pt x="3412" y="5805"/>
                    <a:pt x="4018" y="5994"/>
                  </a:cubicBezTo>
                  <a:cubicBezTo>
                    <a:pt x="4524" y="6308"/>
                    <a:pt x="5110" y="6488"/>
                    <a:pt x="5712" y="6488"/>
                  </a:cubicBezTo>
                  <a:cubicBezTo>
                    <a:pt x="6032" y="6488"/>
                    <a:pt x="6356" y="6437"/>
                    <a:pt x="6676" y="6328"/>
                  </a:cubicBezTo>
                  <a:cubicBezTo>
                    <a:pt x="7889" y="5952"/>
                    <a:pt x="8098" y="4759"/>
                    <a:pt x="8015" y="3608"/>
                  </a:cubicBezTo>
                  <a:cubicBezTo>
                    <a:pt x="7931" y="2709"/>
                    <a:pt x="7889" y="1788"/>
                    <a:pt x="7094" y="1160"/>
                  </a:cubicBezTo>
                  <a:cubicBezTo>
                    <a:pt x="6320" y="512"/>
                    <a:pt x="5295" y="135"/>
                    <a:pt x="4269" y="30"/>
                  </a:cubicBezTo>
                  <a:cubicBezTo>
                    <a:pt x="4165" y="9"/>
                    <a:pt x="4060" y="9"/>
                    <a:pt x="3935" y="9"/>
                  </a:cubicBezTo>
                  <a:cubicBezTo>
                    <a:pt x="3725" y="9"/>
                    <a:pt x="3537" y="30"/>
                    <a:pt x="3391" y="93"/>
                  </a:cubicBezTo>
                  <a:cubicBezTo>
                    <a:pt x="3251" y="30"/>
                    <a:pt x="3102" y="0"/>
                    <a:pt x="2951" y="0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5"/>
            <p:cNvSpPr/>
            <p:nvPr/>
          </p:nvSpPr>
          <p:spPr>
            <a:xfrm>
              <a:off x="7158446" y="3377650"/>
              <a:ext cx="198155" cy="176131"/>
            </a:xfrm>
            <a:custGeom>
              <a:rect b="b" l="l" r="r" t="t"/>
              <a:pathLst>
                <a:path extrusionOk="0" h="6370" w="7513">
                  <a:moveTo>
                    <a:pt x="1962" y="0"/>
                  </a:moveTo>
                  <a:cubicBezTo>
                    <a:pt x="1717" y="0"/>
                    <a:pt x="1511" y="44"/>
                    <a:pt x="1319" y="131"/>
                  </a:cubicBezTo>
                  <a:cubicBezTo>
                    <a:pt x="1292" y="129"/>
                    <a:pt x="1266" y="128"/>
                    <a:pt x="1239" y="128"/>
                  </a:cubicBezTo>
                  <a:cubicBezTo>
                    <a:pt x="990" y="128"/>
                    <a:pt x="730" y="218"/>
                    <a:pt x="503" y="445"/>
                  </a:cubicBezTo>
                  <a:cubicBezTo>
                    <a:pt x="482" y="487"/>
                    <a:pt x="440" y="508"/>
                    <a:pt x="398" y="529"/>
                  </a:cubicBezTo>
                  <a:cubicBezTo>
                    <a:pt x="105" y="801"/>
                    <a:pt x="1" y="1240"/>
                    <a:pt x="105" y="1596"/>
                  </a:cubicBezTo>
                  <a:cubicBezTo>
                    <a:pt x="482" y="2747"/>
                    <a:pt x="796" y="4002"/>
                    <a:pt x="1256" y="5111"/>
                  </a:cubicBezTo>
                  <a:cubicBezTo>
                    <a:pt x="1549" y="5760"/>
                    <a:pt x="2407" y="6073"/>
                    <a:pt x="3056" y="6136"/>
                  </a:cubicBezTo>
                  <a:cubicBezTo>
                    <a:pt x="3078" y="6137"/>
                    <a:pt x="3102" y="6137"/>
                    <a:pt x="3125" y="6137"/>
                  </a:cubicBezTo>
                  <a:cubicBezTo>
                    <a:pt x="3505" y="6137"/>
                    <a:pt x="3970" y="6041"/>
                    <a:pt x="4397" y="6041"/>
                  </a:cubicBezTo>
                  <a:cubicBezTo>
                    <a:pt x="4647" y="6041"/>
                    <a:pt x="4885" y="6074"/>
                    <a:pt x="5085" y="6178"/>
                  </a:cubicBezTo>
                  <a:cubicBezTo>
                    <a:pt x="5336" y="6309"/>
                    <a:pt x="5601" y="6369"/>
                    <a:pt x="5858" y="6369"/>
                  </a:cubicBezTo>
                  <a:cubicBezTo>
                    <a:pt x="6672" y="6369"/>
                    <a:pt x="7413" y="5761"/>
                    <a:pt x="7429" y="4839"/>
                  </a:cubicBezTo>
                  <a:cubicBezTo>
                    <a:pt x="7449" y="3521"/>
                    <a:pt x="7512" y="2098"/>
                    <a:pt x="6675" y="1010"/>
                  </a:cubicBezTo>
                  <a:cubicBezTo>
                    <a:pt x="6173" y="382"/>
                    <a:pt x="5399" y="194"/>
                    <a:pt x="4625" y="194"/>
                  </a:cubicBezTo>
                  <a:cubicBezTo>
                    <a:pt x="4290" y="194"/>
                    <a:pt x="3955" y="278"/>
                    <a:pt x="3620" y="278"/>
                  </a:cubicBezTo>
                  <a:cubicBezTo>
                    <a:pt x="3601" y="278"/>
                    <a:pt x="3581" y="279"/>
                    <a:pt x="3560" y="279"/>
                  </a:cubicBezTo>
                  <a:cubicBezTo>
                    <a:pt x="3113" y="279"/>
                    <a:pt x="2596" y="66"/>
                    <a:pt x="2156" y="6"/>
                  </a:cubicBezTo>
                  <a:lnTo>
                    <a:pt x="2114" y="6"/>
                  </a:lnTo>
                  <a:cubicBezTo>
                    <a:pt x="2062" y="2"/>
                    <a:pt x="2011" y="0"/>
                    <a:pt x="1962" y="0"/>
                  </a:cubicBezTo>
                  <a:close/>
                </a:path>
              </a:pathLst>
            </a:cu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5"/>
            <p:cNvSpPr/>
            <p:nvPr/>
          </p:nvSpPr>
          <p:spPr>
            <a:xfrm>
              <a:off x="6407550" y="2525500"/>
              <a:ext cx="1196850" cy="951175"/>
            </a:xfrm>
            <a:custGeom>
              <a:rect b="b" l="l" r="r" t="t"/>
              <a:pathLst>
                <a:path extrusionOk="0" h="38047" w="47874">
                  <a:moveTo>
                    <a:pt x="18744" y="0"/>
                  </a:moveTo>
                  <a:cubicBezTo>
                    <a:pt x="18725" y="0"/>
                    <a:pt x="18705" y="0"/>
                    <a:pt x="18686" y="0"/>
                  </a:cubicBezTo>
                  <a:cubicBezTo>
                    <a:pt x="16468" y="21"/>
                    <a:pt x="14354" y="1318"/>
                    <a:pt x="12367" y="2176"/>
                  </a:cubicBezTo>
                  <a:cubicBezTo>
                    <a:pt x="10525" y="2950"/>
                    <a:pt x="8914" y="3662"/>
                    <a:pt x="6968" y="3662"/>
                  </a:cubicBezTo>
                  <a:cubicBezTo>
                    <a:pt x="6864" y="3641"/>
                    <a:pt x="6738" y="3641"/>
                    <a:pt x="6613" y="3641"/>
                  </a:cubicBezTo>
                  <a:lnTo>
                    <a:pt x="6215" y="3641"/>
                  </a:lnTo>
                  <a:cubicBezTo>
                    <a:pt x="5295" y="3641"/>
                    <a:pt x="4750" y="4101"/>
                    <a:pt x="4520" y="4708"/>
                  </a:cubicBezTo>
                  <a:cubicBezTo>
                    <a:pt x="3495" y="5461"/>
                    <a:pt x="2846" y="6570"/>
                    <a:pt x="2219" y="7721"/>
                  </a:cubicBezTo>
                  <a:cubicBezTo>
                    <a:pt x="1361" y="9290"/>
                    <a:pt x="315" y="10797"/>
                    <a:pt x="168" y="12638"/>
                  </a:cubicBezTo>
                  <a:cubicBezTo>
                    <a:pt x="147" y="13098"/>
                    <a:pt x="336" y="13517"/>
                    <a:pt x="649" y="13831"/>
                  </a:cubicBezTo>
                  <a:cubicBezTo>
                    <a:pt x="43" y="16614"/>
                    <a:pt x="1" y="19522"/>
                    <a:pt x="963" y="22242"/>
                  </a:cubicBezTo>
                  <a:cubicBezTo>
                    <a:pt x="2114" y="25402"/>
                    <a:pt x="4646" y="27850"/>
                    <a:pt x="7491" y="29523"/>
                  </a:cubicBezTo>
                  <a:cubicBezTo>
                    <a:pt x="10525" y="31302"/>
                    <a:pt x="14145" y="31909"/>
                    <a:pt x="17577" y="32348"/>
                  </a:cubicBezTo>
                  <a:lnTo>
                    <a:pt x="19062" y="32516"/>
                  </a:lnTo>
                  <a:cubicBezTo>
                    <a:pt x="18623" y="32641"/>
                    <a:pt x="18246" y="32976"/>
                    <a:pt x="18142" y="33520"/>
                  </a:cubicBezTo>
                  <a:cubicBezTo>
                    <a:pt x="18016" y="34399"/>
                    <a:pt x="18121" y="35131"/>
                    <a:pt x="18623" y="35863"/>
                  </a:cubicBezTo>
                  <a:cubicBezTo>
                    <a:pt x="18811" y="36135"/>
                    <a:pt x="19062" y="36428"/>
                    <a:pt x="19292" y="36700"/>
                  </a:cubicBezTo>
                  <a:cubicBezTo>
                    <a:pt x="19397" y="36805"/>
                    <a:pt x="19502" y="36930"/>
                    <a:pt x="19606" y="37056"/>
                  </a:cubicBezTo>
                  <a:cubicBezTo>
                    <a:pt x="19545" y="36989"/>
                    <a:pt x="19517" y="36963"/>
                    <a:pt x="19512" y="36963"/>
                  </a:cubicBezTo>
                  <a:cubicBezTo>
                    <a:pt x="19496" y="36963"/>
                    <a:pt x="19638" y="37151"/>
                    <a:pt x="19669" y="37182"/>
                  </a:cubicBezTo>
                  <a:cubicBezTo>
                    <a:pt x="19969" y="37781"/>
                    <a:pt x="20516" y="38046"/>
                    <a:pt x="21084" y="38046"/>
                  </a:cubicBezTo>
                  <a:cubicBezTo>
                    <a:pt x="21706" y="38046"/>
                    <a:pt x="22352" y="37728"/>
                    <a:pt x="22724" y="37182"/>
                  </a:cubicBezTo>
                  <a:cubicBezTo>
                    <a:pt x="23540" y="35968"/>
                    <a:pt x="23917" y="34441"/>
                    <a:pt x="23749" y="32997"/>
                  </a:cubicBezTo>
                  <a:cubicBezTo>
                    <a:pt x="23707" y="32829"/>
                    <a:pt x="23686" y="32662"/>
                    <a:pt x="23645" y="32516"/>
                  </a:cubicBezTo>
                  <a:cubicBezTo>
                    <a:pt x="25256" y="32369"/>
                    <a:pt x="26846" y="32097"/>
                    <a:pt x="28394" y="31616"/>
                  </a:cubicBezTo>
                  <a:cubicBezTo>
                    <a:pt x="31805" y="30611"/>
                    <a:pt x="34901" y="28666"/>
                    <a:pt x="37161" y="25925"/>
                  </a:cubicBezTo>
                  <a:cubicBezTo>
                    <a:pt x="38961" y="23728"/>
                    <a:pt x="40614" y="21091"/>
                    <a:pt x="41492" y="18308"/>
                  </a:cubicBezTo>
                  <a:cubicBezTo>
                    <a:pt x="41576" y="18392"/>
                    <a:pt x="41660" y="18476"/>
                    <a:pt x="41743" y="18518"/>
                  </a:cubicBezTo>
                  <a:cubicBezTo>
                    <a:pt x="41859" y="18617"/>
                    <a:pt x="42000" y="18742"/>
                    <a:pt x="42147" y="18841"/>
                  </a:cubicBezTo>
                  <a:lnTo>
                    <a:pt x="42147" y="18841"/>
                  </a:lnTo>
                  <a:cubicBezTo>
                    <a:pt x="42105" y="18815"/>
                    <a:pt x="42085" y="18804"/>
                    <a:pt x="42083" y="18804"/>
                  </a:cubicBezTo>
                  <a:lnTo>
                    <a:pt x="42083" y="18804"/>
                  </a:lnTo>
                  <a:cubicBezTo>
                    <a:pt x="42074" y="18804"/>
                    <a:pt x="42477" y="19067"/>
                    <a:pt x="42601" y="19145"/>
                  </a:cubicBezTo>
                  <a:cubicBezTo>
                    <a:pt x="42999" y="19438"/>
                    <a:pt x="43585" y="19564"/>
                    <a:pt x="44066" y="19585"/>
                  </a:cubicBezTo>
                  <a:cubicBezTo>
                    <a:pt x="44110" y="19587"/>
                    <a:pt x="44155" y="19588"/>
                    <a:pt x="44199" y="19588"/>
                  </a:cubicBezTo>
                  <a:cubicBezTo>
                    <a:pt x="45982" y="19588"/>
                    <a:pt x="47873" y="17970"/>
                    <a:pt x="47832" y="16132"/>
                  </a:cubicBezTo>
                  <a:cubicBezTo>
                    <a:pt x="47753" y="14243"/>
                    <a:pt x="45953" y="13469"/>
                    <a:pt x="44319" y="13469"/>
                  </a:cubicBezTo>
                  <a:cubicBezTo>
                    <a:pt x="44234" y="13469"/>
                    <a:pt x="44150" y="13471"/>
                    <a:pt x="44066" y="13475"/>
                  </a:cubicBezTo>
                  <a:cubicBezTo>
                    <a:pt x="43982" y="13475"/>
                    <a:pt x="43878" y="13496"/>
                    <a:pt x="43794" y="13496"/>
                  </a:cubicBezTo>
                  <a:cubicBezTo>
                    <a:pt x="43476" y="13178"/>
                    <a:pt x="43062" y="12969"/>
                    <a:pt x="42588" y="12969"/>
                  </a:cubicBezTo>
                  <a:cubicBezTo>
                    <a:pt x="42438" y="12969"/>
                    <a:pt x="42281" y="12990"/>
                    <a:pt x="42120" y="13036"/>
                  </a:cubicBezTo>
                  <a:cubicBezTo>
                    <a:pt x="42078" y="13057"/>
                    <a:pt x="42057" y="13057"/>
                    <a:pt x="41995" y="13078"/>
                  </a:cubicBezTo>
                  <a:cubicBezTo>
                    <a:pt x="41597" y="11299"/>
                    <a:pt x="40488" y="9855"/>
                    <a:pt x="38438" y="9102"/>
                  </a:cubicBezTo>
                  <a:cubicBezTo>
                    <a:pt x="37245" y="8663"/>
                    <a:pt x="35843" y="8642"/>
                    <a:pt x="34567" y="8537"/>
                  </a:cubicBezTo>
                  <a:cubicBezTo>
                    <a:pt x="33060" y="8391"/>
                    <a:pt x="31595" y="8056"/>
                    <a:pt x="30235" y="7344"/>
                  </a:cubicBezTo>
                  <a:cubicBezTo>
                    <a:pt x="26171" y="5302"/>
                    <a:pt x="23706" y="0"/>
                    <a:pt x="18744" y="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381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5"/>
            <p:cNvSpPr/>
            <p:nvPr/>
          </p:nvSpPr>
          <p:spPr>
            <a:xfrm>
              <a:off x="6180025" y="2450175"/>
              <a:ext cx="303400" cy="415400"/>
            </a:xfrm>
            <a:custGeom>
              <a:rect b="b" l="l" r="r" t="t"/>
              <a:pathLst>
                <a:path extrusionOk="0" h="16616" w="12136">
                  <a:moveTo>
                    <a:pt x="5236" y="1"/>
                  </a:moveTo>
                  <a:cubicBezTo>
                    <a:pt x="5118" y="1"/>
                    <a:pt x="4997" y="15"/>
                    <a:pt x="4875" y="42"/>
                  </a:cubicBezTo>
                  <a:cubicBezTo>
                    <a:pt x="4782" y="30"/>
                    <a:pt x="4688" y="25"/>
                    <a:pt x="4595" y="25"/>
                  </a:cubicBezTo>
                  <a:cubicBezTo>
                    <a:pt x="4354" y="25"/>
                    <a:pt x="4112" y="60"/>
                    <a:pt x="3871" y="105"/>
                  </a:cubicBezTo>
                  <a:cubicBezTo>
                    <a:pt x="3620" y="105"/>
                    <a:pt x="3452" y="189"/>
                    <a:pt x="3285" y="293"/>
                  </a:cubicBezTo>
                  <a:cubicBezTo>
                    <a:pt x="3267" y="292"/>
                    <a:pt x="3249" y="292"/>
                    <a:pt x="3231" y="292"/>
                  </a:cubicBezTo>
                  <a:cubicBezTo>
                    <a:pt x="2890" y="292"/>
                    <a:pt x="2523" y="476"/>
                    <a:pt x="2364" y="774"/>
                  </a:cubicBezTo>
                  <a:cubicBezTo>
                    <a:pt x="1255" y="2804"/>
                    <a:pt x="3808" y="4917"/>
                    <a:pt x="5503" y="6173"/>
                  </a:cubicBezTo>
                  <a:cubicBezTo>
                    <a:pt x="5398" y="6277"/>
                    <a:pt x="5294" y="6382"/>
                    <a:pt x="5189" y="6466"/>
                  </a:cubicBezTo>
                  <a:cubicBezTo>
                    <a:pt x="4938" y="6696"/>
                    <a:pt x="4708" y="6947"/>
                    <a:pt x="4457" y="7198"/>
                  </a:cubicBezTo>
                  <a:lnTo>
                    <a:pt x="4394" y="7282"/>
                  </a:lnTo>
                  <a:cubicBezTo>
                    <a:pt x="4310" y="7303"/>
                    <a:pt x="4227" y="7365"/>
                    <a:pt x="4122" y="7386"/>
                  </a:cubicBezTo>
                  <a:cubicBezTo>
                    <a:pt x="2971" y="7784"/>
                    <a:pt x="1590" y="8160"/>
                    <a:pt x="942" y="9290"/>
                  </a:cubicBezTo>
                  <a:cubicBezTo>
                    <a:pt x="0" y="10922"/>
                    <a:pt x="963" y="12492"/>
                    <a:pt x="2783" y="12513"/>
                  </a:cubicBezTo>
                  <a:cubicBezTo>
                    <a:pt x="2971" y="12513"/>
                    <a:pt x="3160" y="12492"/>
                    <a:pt x="3348" y="12450"/>
                  </a:cubicBezTo>
                  <a:lnTo>
                    <a:pt x="3348" y="12450"/>
                  </a:lnTo>
                  <a:cubicBezTo>
                    <a:pt x="3055" y="13245"/>
                    <a:pt x="2929" y="14103"/>
                    <a:pt x="2888" y="14919"/>
                  </a:cubicBezTo>
                  <a:cubicBezTo>
                    <a:pt x="2872" y="16060"/>
                    <a:pt x="3765" y="16615"/>
                    <a:pt x="4712" y="16615"/>
                  </a:cubicBezTo>
                  <a:cubicBezTo>
                    <a:pt x="5067" y="16615"/>
                    <a:pt x="5429" y="16537"/>
                    <a:pt x="5754" y="16383"/>
                  </a:cubicBezTo>
                  <a:cubicBezTo>
                    <a:pt x="6696" y="15902"/>
                    <a:pt x="7449" y="15065"/>
                    <a:pt x="8077" y="14207"/>
                  </a:cubicBezTo>
                  <a:cubicBezTo>
                    <a:pt x="8160" y="14082"/>
                    <a:pt x="8202" y="13956"/>
                    <a:pt x="8265" y="13810"/>
                  </a:cubicBezTo>
                  <a:cubicBezTo>
                    <a:pt x="8704" y="13224"/>
                    <a:pt x="9123" y="12596"/>
                    <a:pt x="9478" y="11969"/>
                  </a:cubicBezTo>
                  <a:cubicBezTo>
                    <a:pt x="10315" y="10567"/>
                    <a:pt x="11090" y="9186"/>
                    <a:pt x="11048" y="7491"/>
                  </a:cubicBezTo>
                  <a:cubicBezTo>
                    <a:pt x="11048" y="7177"/>
                    <a:pt x="10943" y="6884"/>
                    <a:pt x="10797" y="6654"/>
                  </a:cubicBezTo>
                  <a:cubicBezTo>
                    <a:pt x="10880" y="6319"/>
                    <a:pt x="10818" y="5943"/>
                    <a:pt x="10671" y="5629"/>
                  </a:cubicBezTo>
                  <a:cubicBezTo>
                    <a:pt x="11131" y="5378"/>
                    <a:pt x="11529" y="4980"/>
                    <a:pt x="11675" y="4373"/>
                  </a:cubicBezTo>
                  <a:cubicBezTo>
                    <a:pt x="12136" y="2804"/>
                    <a:pt x="10294" y="1988"/>
                    <a:pt x="9144" y="1528"/>
                  </a:cubicBezTo>
                  <a:cubicBezTo>
                    <a:pt x="8097" y="1088"/>
                    <a:pt x="7051" y="481"/>
                    <a:pt x="5963" y="189"/>
                  </a:cubicBezTo>
                  <a:cubicBezTo>
                    <a:pt x="5723" y="61"/>
                    <a:pt x="5483" y="1"/>
                    <a:pt x="5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45"/>
            <p:cNvSpPr/>
            <p:nvPr/>
          </p:nvSpPr>
          <p:spPr>
            <a:xfrm>
              <a:off x="6479225" y="2313075"/>
              <a:ext cx="1035975" cy="494250"/>
            </a:xfrm>
            <a:custGeom>
              <a:rect b="b" l="l" r="r" t="t"/>
              <a:pathLst>
                <a:path extrusionOk="0" h="19770" w="41439">
                  <a:moveTo>
                    <a:pt x="24925" y="962"/>
                  </a:moveTo>
                  <a:lnTo>
                    <a:pt x="24925" y="962"/>
                  </a:lnTo>
                  <a:cubicBezTo>
                    <a:pt x="24985" y="970"/>
                    <a:pt x="25047" y="978"/>
                    <a:pt x="25109" y="986"/>
                  </a:cubicBezTo>
                  <a:cubicBezTo>
                    <a:pt x="25026" y="975"/>
                    <a:pt x="24966" y="968"/>
                    <a:pt x="24925" y="962"/>
                  </a:cubicBezTo>
                  <a:close/>
                  <a:moveTo>
                    <a:pt x="18646" y="1"/>
                  </a:moveTo>
                  <a:cubicBezTo>
                    <a:pt x="17441" y="1"/>
                    <a:pt x="16148" y="370"/>
                    <a:pt x="15065" y="756"/>
                  </a:cubicBezTo>
                  <a:cubicBezTo>
                    <a:pt x="14207" y="1069"/>
                    <a:pt x="13308" y="1341"/>
                    <a:pt x="12450" y="1697"/>
                  </a:cubicBezTo>
                  <a:cubicBezTo>
                    <a:pt x="11278" y="2199"/>
                    <a:pt x="10190" y="2932"/>
                    <a:pt x="9039" y="3455"/>
                  </a:cubicBezTo>
                  <a:cubicBezTo>
                    <a:pt x="6905" y="4417"/>
                    <a:pt x="5043" y="5945"/>
                    <a:pt x="3285" y="7451"/>
                  </a:cubicBezTo>
                  <a:cubicBezTo>
                    <a:pt x="1779" y="8769"/>
                    <a:pt x="0" y="10443"/>
                    <a:pt x="335" y="12556"/>
                  </a:cubicBezTo>
                  <a:cubicBezTo>
                    <a:pt x="428" y="13146"/>
                    <a:pt x="897" y="13417"/>
                    <a:pt x="1398" y="13417"/>
                  </a:cubicBezTo>
                  <a:cubicBezTo>
                    <a:pt x="1803" y="13417"/>
                    <a:pt x="2228" y="13240"/>
                    <a:pt x="2490" y="12912"/>
                  </a:cubicBezTo>
                  <a:cubicBezTo>
                    <a:pt x="2703" y="13492"/>
                    <a:pt x="3183" y="13947"/>
                    <a:pt x="3849" y="13947"/>
                  </a:cubicBezTo>
                  <a:cubicBezTo>
                    <a:pt x="3904" y="13947"/>
                    <a:pt x="3960" y="13944"/>
                    <a:pt x="4018" y="13937"/>
                  </a:cubicBezTo>
                  <a:cubicBezTo>
                    <a:pt x="5378" y="13791"/>
                    <a:pt x="6424" y="13059"/>
                    <a:pt x="7449" y="12263"/>
                  </a:cubicBezTo>
                  <a:cubicBezTo>
                    <a:pt x="8098" y="11908"/>
                    <a:pt x="8726" y="11531"/>
                    <a:pt x="9416" y="11196"/>
                  </a:cubicBezTo>
                  <a:cubicBezTo>
                    <a:pt x="11090" y="10339"/>
                    <a:pt x="12952" y="9627"/>
                    <a:pt x="14689" y="8937"/>
                  </a:cubicBezTo>
                  <a:cubicBezTo>
                    <a:pt x="16195" y="8372"/>
                    <a:pt x="17806" y="8162"/>
                    <a:pt x="19125" y="7221"/>
                  </a:cubicBezTo>
                  <a:cubicBezTo>
                    <a:pt x="19334" y="7095"/>
                    <a:pt x="19501" y="6928"/>
                    <a:pt x="19689" y="6782"/>
                  </a:cubicBezTo>
                  <a:cubicBezTo>
                    <a:pt x="20087" y="7514"/>
                    <a:pt x="20526" y="8162"/>
                    <a:pt x="20945" y="8727"/>
                  </a:cubicBezTo>
                  <a:cubicBezTo>
                    <a:pt x="22933" y="11531"/>
                    <a:pt x="25653" y="14021"/>
                    <a:pt x="28456" y="16009"/>
                  </a:cubicBezTo>
                  <a:cubicBezTo>
                    <a:pt x="29837" y="16992"/>
                    <a:pt x="31469" y="17683"/>
                    <a:pt x="33060" y="18290"/>
                  </a:cubicBezTo>
                  <a:cubicBezTo>
                    <a:pt x="34394" y="18788"/>
                    <a:pt x="35517" y="19770"/>
                    <a:pt x="36955" y="19770"/>
                  </a:cubicBezTo>
                  <a:cubicBezTo>
                    <a:pt x="37208" y="19770"/>
                    <a:pt x="37471" y="19739"/>
                    <a:pt x="37747" y="19670"/>
                  </a:cubicBezTo>
                  <a:cubicBezTo>
                    <a:pt x="37998" y="19587"/>
                    <a:pt x="38228" y="19503"/>
                    <a:pt x="38479" y="19378"/>
                  </a:cubicBezTo>
                  <a:cubicBezTo>
                    <a:pt x="38763" y="19577"/>
                    <a:pt x="39098" y="19670"/>
                    <a:pt x="39434" y="19670"/>
                  </a:cubicBezTo>
                  <a:cubicBezTo>
                    <a:pt x="40435" y="19670"/>
                    <a:pt x="41439" y="18847"/>
                    <a:pt x="41094" y="17578"/>
                  </a:cubicBezTo>
                  <a:cubicBezTo>
                    <a:pt x="40864" y="16678"/>
                    <a:pt x="40488" y="15841"/>
                    <a:pt x="40195" y="14984"/>
                  </a:cubicBezTo>
                  <a:cubicBezTo>
                    <a:pt x="39881" y="14063"/>
                    <a:pt x="39839" y="13017"/>
                    <a:pt x="39379" y="12159"/>
                  </a:cubicBezTo>
                  <a:cubicBezTo>
                    <a:pt x="38584" y="10590"/>
                    <a:pt x="37684" y="9083"/>
                    <a:pt x="36638" y="7660"/>
                  </a:cubicBezTo>
                  <a:cubicBezTo>
                    <a:pt x="35529" y="6112"/>
                    <a:pt x="34231" y="5212"/>
                    <a:pt x="32683" y="4124"/>
                  </a:cubicBezTo>
                  <a:cubicBezTo>
                    <a:pt x="31114" y="3036"/>
                    <a:pt x="29189" y="2722"/>
                    <a:pt x="27599" y="1718"/>
                  </a:cubicBezTo>
                  <a:cubicBezTo>
                    <a:pt x="27348" y="1592"/>
                    <a:pt x="27117" y="1509"/>
                    <a:pt x="26908" y="1488"/>
                  </a:cubicBezTo>
                  <a:cubicBezTo>
                    <a:pt x="26908" y="1488"/>
                    <a:pt x="26887" y="1488"/>
                    <a:pt x="26887" y="1467"/>
                  </a:cubicBezTo>
                  <a:cubicBezTo>
                    <a:pt x="26511" y="1300"/>
                    <a:pt x="26134" y="1195"/>
                    <a:pt x="25715" y="1090"/>
                  </a:cubicBezTo>
                  <a:cubicBezTo>
                    <a:pt x="25666" y="1074"/>
                    <a:pt x="24817" y="954"/>
                    <a:pt x="24850" y="954"/>
                  </a:cubicBezTo>
                  <a:cubicBezTo>
                    <a:pt x="24854" y="954"/>
                    <a:pt x="24878" y="957"/>
                    <a:pt x="24925" y="962"/>
                  </a:cubicBezTo>
                  <a:lnTo>
                    <a:pt x="24925" y="962"/>
                  </a:lnTo>
                  <a:cubicBezTo>
                    <a:pt x="24492" y="908"/>
                    <a:pt x="24084" y="855"/>
                    <a:pt x="23644" y="818"/>
                  </a:cubicBezTo>
                  <a:cubicBezTo>
                    <a:pt x="23519" y="805"/>
                    <a:pt x="23395" y="799"/>
                    <a:pt x="23274" y="799"/>
                  </a:cubicBezTo>
                  <a:cubicBezTo>
                    <a:pt x="22607" y="799"/>
                    <a:pt x="22012" y="994"/>
                    <a:pt x="21552" y="1383"/>
                  </a:cubicBezTo>
                  <a:cubicBezTo>
                    <a:pt x="21365" y="786"/>
                    <a:pt x="20845" y="272"/>
                    <a:pt x="20275" y="272"/>
                  </a:cubicBezTo>
                  <a:cubicBezTo>
                    <a:pt x="20206" y="272"/>
                    <a:pt x="20136" y="279"/>
                    <a:pt x="20066" y="295"/>
                  </a:cubicBezTo>
                  <a:cubicBezTo>
                    <a:pt x="19794" y="149"/>
                    <a:pt x="19480" y="44"/>
                    <a:pt x="19145" y="23"/>
                  </a:cubicBezTo>
                  <a:cubicBezTo>
                    <a:pt x="18981" y="8"/>
                    <a:pt x="18815" y="1"/>
                    <a:pt x="18646" y="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45"/>
            <p:cNvSpPr/>
            <p:nvPr/>
          </p:nvSpPr>
          <p:spPr>
            <a:xfrm>
              <a:off x="7460025" y="2769500"/>
              <a:ext cx="436800" cy="520250"/>
            </a:xfrm>
            <a:custGeom>
              <a:rect b="b" l="l" r="r" t="t"/>
              <a:pathLst>
                <a:path extrusionOk="0" h="20810" w="17472">
                  <a:moveTo>
                    <a:pt x="7524" y="0"/>
                  </a:moveTo>
                  <a:cubicBezTo>
                    <a:pt x="7106" y="0"/>
                    <a:pt x="6687" y="76"/>
                    <a:pt x="6235" y="263"/>
                  </a:cubicBezTo>
                  <a:cubicBezTo>
                    <a:pt x="5106" y="702"/>
                    <a:pt x="4373" y="1665"/>
                    <a:pt x="4687" y="2899"/>
                  </a:cubicBezTo>
                  <a:cubicBezTo>
                    <a:pt x="4830" y="3531"/>
                    <a:pt x="5490" y="3925"/>
                    <a:pt x="6104" y="3925"/>
                  </a:cubicBezTo>
                  <a:cubicBezTo>
                    <a:pt x="6120" y="3925"/>
                    <a:pt x="6136" y="3925"/>
                    <a:pt x="6152" y="3924"/>
                  </a:cubicBezTo>
                  <a:cubicBezTo>
                    <a:pt x="6654" y="4845"/>
                    <a:pt x="6717" y="5745"/>
                    <a:pt x="6507" y="6937"/>
                  </a:cubicBezTo>
                  <a:cubicBezTo>
                    <a:pt x="6298" y="8130"/>
                    <a:pt x="5252" y="9239"/>
                    <a:pt x="4101" y="9595"/>
                  </a:cubicBezTo>
                  <a:cubicBezTo>
                    <a:pt x="3139" y="9908"/>
                    <a:pt x="2093" y="9532"/>
                    <a:pt x="1151" y="10118"/>
                  </a:cubicBezTo>
                  <a:cubicBezTo>
                    <a:pt x="0" y="10808"/>
                    <a:pt x="84" y="12126"/>
                    <a:pt x="586" y="13193"/>
                  </a:cubicBezTo>
                  <a:cubicBezTo>
                    <a:pt x="670" y="15872"/>
                    <a:pt x="1737" y="19722"/>
                    <a:pt x="4478" y="20663"/>
                  </a:cubicBezTo>
                  <a:cubicBezTo>
                    <a:pt x="4770" y="20762"/>
                    <a:pt x="5068" y="20809"/>
                    <a:pt x="5359" y="20809"/>
                  </a:cubicBezTo>
                  <a:cubicBezTo>
                    <a:pt x="6612" y="20809"/>
                    <a:pt x="7742" y="19934"/>
                    <a:pt x="7742" y="18508"/>
                  </a:cubicBezTo>
                  <a:cubicBezTo>
                    <a:pt x="7742" y="18152"/>
                    <a:pt x="7742" y="17838"/>
                    <a:pt x="7721" y="17483"/>
                  </a:cubicBezTo>
                  <a:lnTo>
                    <a:pt x="7721" y="17483"/>
                  </a:lnTo>
                  <a:cubicBezTo>
                    <a:pt x="8034" y="17555"/>
                    <a:pt x="8356" y="17597"/>
                    <a:pt x="8675" y="17597"/>
                  </a:cubicBezTo>
                  <a:cubicBezTo>
                    <a:pt x="9187" y="17597"/>
                    <a:pt x="9689" y="17490"/>
                    <a:pt x="10127" y="17232"/>
                  </a:cubicBezTo>
                  <a:cubicBezTo>
                    <a:pt x="12157" y="15976"/>
                    <a:pt x="12157" y="13968"/>
                    <a:pt x="11592" y="11980"/>
                  </a:cubicBezTo>
                  <a:lnTo>
                    <a:pt x="11592" y="11980"/>
                  </a:lnTo>
                  <a:cubicBezTo>
                    <a:pt x="11676" y="12001"/>
                    <a:pt x="11780" y="12022"/>
                    <a:pt x="11843" y="12043"/>
                  </a:cubicBezTo>
                  <a:cubicBezTo>
                    <a:pt x="12253" y="12172"/>
                    <a:pt x="12663" y="12237"/>
                    <a:pt x="13063" y="12237"/>
                  </a:cubicBezTo>
                  <a:cubicBezTo>
                    <a:pt x="13826" y="12237"/>
                    <a:pt x="14552" y="12000"/>
                    <a:pt x="15170" y="11520"/>
                  </a:cubicBezTo>
                  <a:cubicBezTo>
                    <a:pt x="17032" y="10055"/>
                    <a:pt x="14124" y="6770"/>
                    <a:pt x="13098" y="5745"/>
                  </a:cubicBezTo>
                  <a:cubicBezTo>
                    <a:pt x="12973" y="5619"/>
                    <a:pt x="12847" y="5494"/>
                    <a:pt x="12722" y="5389"/>
                  </a:cubicBezTo>
                  <a:cubicBezTo>
                    <a:pt x="13203" y="5284"/>
                    <a:pt x="13684" y="5201"/>
                    <a:pt x="14207" y="5117"/>
                  </a:cubicBezTo>
                  <a:cubicBezTo>
                    <a:pt x="15400" y="4929"/>
                    <a:pt x="16593" y="4657"/>
                    <a:pt x="17053" y="3401"/>
                  </a:cubicBezTo>
                  <a:cubicBezTo>
                    <a:pt x="17471" y="2355"/>
                    <a:pt x="16655" y="1309"/>
                    <a:pt x="15672" y="1016"/>
                  </a:cubicBezTo>
                  <a:cubicBezTo>
                    <a:pt x="13496" y="367"/>
                    <a:pt x="11152" y="828"/>
                    <a:pt x="8976" y="242"/>
                  </a:cubicBezTo>
                  <a:cubicBezTo>
                    <a:pt x="8466" y="97"/>
                    <a:pt x="7996" y="0"/>
                    <a:pt x="7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5"/>
            <p:cNvSpPr/>
            <p:nvPr/>
          </p:nvSpPr>
          <p:spPr>
            <a:xfrm>
              <a:off x="6348975" y="4066875"/>
              <a:ext cx="127125" cy="218269"/>
            </a:xfrm>
            <a:custGeom>
              <a:rect b="b" l="l" r="r" t="t"/>
              <a:pathLst>
                <a:path extrusionOk="0" h="7533" w="5085">
                  <a:moveTo>
                    <a:pt x="2379" y="1"/>
                  </a:moveTo>
                  <a:cubicBezTo>
                    <a:pt x="2320" y="1"/>
                    <a:pt x="2259" y="4"/>
                    <a:pt x="2197" y="10"/>
                  </a:cubicBezTo>
                  <a:cubicBezTo>
                    <a:pt x="168" y="178"/>
                    <a:pt x="0" y="2123"/>
                    <a:pt x="314" y="3776"/>
                  </a:cubicBezTo>
                  <a:cubicBezTo>
                    <a:pt x="628" y="5367"/>
                    <a:pt x="1047" y="7375"/>
                    <a:pt x="3202" y="7522"/>
                  </a:cubicBezTo>
                  <a:cubicBezTo>
                    <a:pt x="3253" y="7529"/>
                    <a:pt x="3303" y="7533"/>
                    <a:pt x="3351" y="7533"/>
                  </a:cubicBezTo>
                  <a:cubicBezTo>
                    <a:pt x="3580" y="7533"/>
                    <a:pt x="3779" y="7454"/>
                    <a:pt x="3934" y="7333"/>
                  </a:cubicBezTo>
                  <a:cubicBezTo>
                    <a:pt x="4478" y="7166"/>
                    <a:pt x="4917" y="6664"/>
                    <a:pt x="4980" y="5911"/>
                  </a:cubicBezTo>
                  <a:cubicBezTo>
                    <a:pt x="5085" y="4844"/>
                    <a:pt x="4855" y="3672"/>
                    <a:pt x="4604" y="2626"/>
                  </a:cubicBezTo>
                  <a:cubicBezTo>
                    <a:pt x="4363" y="1524"/>
                    <a:pt x="3701" y="1"/>
                    <a:pt x="23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5"/>
            <p:cNvSpPr/>
            <p:nvPr/>
          </p:nvSpPr>
          <p:spPr>
            <a:xfrm>
              <a:off x="6741750" y="4185430"/>
              <a:ext cx="182131" cy="201850"/>
            </a:xfrm>
            <a:custGeom>
              <a:rect b="b" l="l" r="r" t="t"/>
              <a:pathLst>
                <a:path extrusionOk="0" h="8074" w="6801">
                  <a:moveTo>
                    <a:pt x="4239" y="1"/>
                  </a:moveTo>
                  <a:cubicBezTo>
                    <a:pt x="3725" y="1"/>
                    <a:pt x="3195" y="168"/>
                    <a:pt x="2699" y="400"/>
                  </a:cubicBezTo>
                  <a:cubicBezTo>
                    <a:pt x="1632" y="902"/>
                    <a:pt x="1193" y="1655"/>
                    <a:pt x="795" y="2743"/>
                  </a:cubicBezTo>
                  <a:cubicBezTo>
                    <a:pt x="419" y="3706"/>
                    <a:pt x="0" y="5066"/>
                    <a:pt x="377" y="6049"/>
                  </a:cubicBezTo>
                  <a:cubicBezTo>
                    <a:pt x="189" y="6865"/>
                    <a:pt x="502" y="7723"/>
                    <a:pt x="1423" y="7974"/>
                  </a:cubicBezTo>
                  <a:cubicBezTo>
                    <a:pt x="1701" y="8042"/>
                    <a:pt x="1970" y="8074"/>
                    <a:pt x="2230" y="8074"/>
                  </a:cubicBezTo>
                  <a:cubicBezTo>
                    <a:pt x="3968" y="8074"/>
                    <a:pt x="5290" y="6649"/>
                    <a:pt x="5963" y="5066"/>
                  </a:cubicBezTo>
                  <a:cubicBezTo>
                    <a:pt x="6570" y="3726"/>
                    <a:pt x="6800" y="1550"/>
                    <a:pt x="5545" y="483"/>
                  </a:cubicBezTo>
                  <a:cubicBezTo>
                    <a:pt x="5149" y="136"/>
                    <a:pt x="4701" y="1"/>
                    <a:pt x="42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5"/>
            <p:cNvSpPr/>
            <p:nvPr/>
          </p:nvSpPr>
          <p:spPr>
            <a:xfrm>
              <a:off x="6164325" y="3984125"/>
              <a:ext cx="479893" cy="188329"/>
            </a:xfrm>
            <a:custGeom>
              <a:rect b="b" l="l" r="r" t="t"/>
              <a:pathLst>
                <a:path extrusionOk="0" h="6554" w="17236">
                  <a:moveTo>
                    <a:pt x="4234" y="0"/>
                  </a:moveTo>
                  <a:cubicBezTo>
                    <a:pt x="3456" y="0"/>
                    <a:pt x="2688" y="51"/>
                    <a:pt x="1946" y="162"/>
                  </a:cubicBezTo>
                  <a:cubicBezTo>
                    <a:pt x="1814" y="115"/>
                    <a:pt x="1672" y="91"/>
                    <a:pt x="1529" y="91"/>
                  </a:cubicBezTo>
                  <a:cubicBezTo>
                    <a:pt x="1041" y="91"/>
                    <a:pt x="548" y="370"/>
                    <a:pt x="419" y="936"/>
                  </a:cubicBezTo>
                  <a:cubicBezTo>
                    <a:pt x="377" y="1020"/>
                    <a:pt x="356" y="1104"/>
                    <a:pt x="356" y="1166"/>
                  </a:cubicBezTo>
                  <a:cubicBezTo>
                    <a:pt x="251" y="1543"/>
                    <a:pt x="356" y="1941"/>
                    <a:pt x="565" y="2254"/>
                  </a:cubicBezTo>
                  <a:cubicBezTo>
                    <a:pt x="440" y="2945"/>
                    <a:pt x="272" y="3677"/>
                    <a:pt x="147" y="4389"/>
                  </a:cubicBezTo>
                  <a:cubicBezTo>
                    <a:pt x="0" y="5351"/>
                    <a:pt x="544" y="6230"/>
                    <a:pt x="1570" y="6251"/>
                  </a:cubicBezTo>
                  <a:cubicBezTo>
                    <a:pt x="2022" y="6259"/>
                    <a:pt x="2466" y="6281"/>
                    <a:pt x="2905" y="6281"/>
                  </a:cubicBezTo>
                  <a:cubicBezTo>
                    <a:pt x="3642" y="6281"/>
                    <a:pt x="4363" y="6218"/>
                    <a:pt x="5085" y="5916"/>
                  </a:cubicBezTo>
                  <a:cubicBezTo>
                    <a:pt x="5566" y="5707"/>
                    <a:pt x="6005" y="5393"/>
                    <a:pt x="6215" y="4891"/>
                  </a:cubicBezTo>
                  <a:cubicBezTo>
                    <a:pt x="6298" y="4703"/>
                    <a:pt x="6382" y="4472"/>
                    <a:pt x="6487" y="4263"/>
                  </a:cubicBezTo>
                  <a:lnTo>
                    <a:pt x="6487" y="4263"/>
                  </a:lnTo>
                  <a:cubicBezTo>
                    <a:pt x="6485" y="4265"/>
                    <a:pt x="6484" y="4265"/>
                    <a:pt x="6484" y="4265"/>
                  </a:cubicBezTo>
                  <a:cubicBezTo>
                    <a:pt x="6471" y="4265"/>
                    <a:pt x="6801" y="3758"/>
                    <a:pt x="6821" y="3677"/>
                  </a:cubicBezTo>
                  <a:cubicBezTo>
                    <a:pt x="6863" y="3531"/>
                    <a:pt x="6926" y="3405"/>
                    <a:pt x="6947" y="3259"/>
                  </a:cubicBezTo>
                  <a:cubicBezTo>
                    <a:pt x="7575" y="3363"/>
                    <a:pt x="8202" y="3510"/>
                    <a:pt x="8830" y="3635"/>
                  </a:cubicBezTo>
                  <a:cubicBezTo>
                    <a:pt x="10065" y="3886"/>
                    <a:pt x="11257" y="4305"/>
                    <a:pt x="12450" y="4703"/>
                  </a:cubicBezTo>
                  <a:cubicBezTo>
                    <a:pt x="12994" y="4891"/>
                    <a:pt x="13810" y="5226"/>
                    <a:pt x="14061" y="5770"/>
                  </a:cubicBezTo>
                  <a:cubicBezTo>
                    <a:pt x="14325" y="6323"/>
                    <a:pt x="14763" y="6553"/>
                    <a:pt x="15214" y="6553"/>
                  </a:cubicBezTo>
                  <a:cubicBezTo>
                    <a:pt x="16194" y="6553"/>
                    <a:pt x="17235" y="5467"/>
                    <a:pt x="16676" y="4263"/>
                  </a:cubicBezTo>
                  <a:cubicBezTo>
                    <a:pt x="15651" y="2171"/>
                    <a:pt x="12513" y="1522"/>
                    <a:pt x="10525" y="936"/>
                  </a:cubicBezTo>
                  <a:cubicBezTo>
                    <a:pt x="8591" y="384"/>
                    <a:pt x="6375" y="0"/>
                    <a:pt x="4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5"/>
            <p:cNvSpPr/>
            <p:nvPr/>
          </p:nvSpPr>
          <p:spPr>
            <a:xfrm>
              <a:off x="6611050" y="3985425"/>
              <a:ext cx="765825" cy="407275"/>
            </a:xfrm>
            <a:custGeom>
              <a:rect b="b" l="l" r="r" t="t"/>
              <a:pathLst>
                <a:path extrusionOk="0" h="16291" w="30633">
                  <a:moveTo>
                    <a:pt x="29640" y="0"/>
                  </a:moveTo>
                  <a:cubicBezTo>
                    <a:pt x="29374" y="0"/>
                    <a:pt x="29110" y="101"/>
                    <a:pt x="28937" y="315"/>
                  </a:cubicBezTo>
                  <a:cubicBezTo>
                    <a:pt x="28833" y="378"/>
                    <a:pt x="28749" y="461"/>
                    <a:pt x="28686" y="503"/>
                  </a:cubicBezTo>
                  <a:cubicBezTo>
                    <a:pt x="28519" y="671"/>
                    <a:pt x="28414" y="817"/>
                    <a:pt x="28331" y="1026"/>
                  </a:cubicBezTo>
                  <a:cubicBezTo>
                    <a:pt x="28356" y="957"/>
                    <a:pt x="28362" y="931"/>
                    <a:pt x="28358" y="931"/>
                  </a:cubicBezTo>
                  <a:lnTo>
                    <a:pt x="28358" y="931"/>
                  </a:lnTo>
                  <a:cubicBezTo>
                    <a:pt x="28348" y="931"/>
                    <a:pt x="28283" y="1066"/>
                    <a:pt x="28268" y="1110"/>
                  </a:cubicBezTo>
                  <a:cubicBezTo>
                    <a:pt x="28205" y="1194"/>
                    <a:pt x="28184" y="1256"/>
                    <a:pt x="28121" y="1361"/>
                  </a:cubicBezTo>
                  <a:cubicBezTo>
                    <a:pt x="28101" y="1445"/>
                    <a:pt x="27975" y="1675"/>
                    <a:pt x="27975" y="1738"/>
                  </a:cubicBezTo>
                  <a:cubicBezTo>
                    <a:pt x="27954" y="1759"/>
                    <a:pt x="27954" y="1780"/>
                    <a:pt x="27912" y="1842"/>
                  </a:cubicBezTo>
                  <a:cubicBezTo>
                    <a:pt x="26929" y="2303"/>
                    <a:pt x="26196" y="3474"/>
                    <a:pt x="25548" y="4269"/>
                  </a:cubicBezTo>
                  <a:cubicBezTo>
                    <a:pt x="24355" y="5713"/>
                    <a:pt x="23372" y="7282"/>
                    <a:pt x="22158" y="8684"/>
                  </a:cubicBezTo>
                  <a:cubicBezTo>
                    <a:pt x="21070" y="9961"/>
                    <a:pt x="19898" y="11091"/>
                    <a:pt x="18706" y="12283"/>
                  </a:cubicBezTo>
                  <a:cubicBezTo>
                    <a:pt x="18476" y="12513"/>
                    <a:pt x="18225" y="12764"/>
                    <a:pt x="17994" y="13036"/>
                  </a:cubicBezTo>
                  <a:cubicBezTo>
                    <a:pt x="17890" y="12890"/>
                    <a:pt x="17764" y="12764"/>
                    <a:pt x="17618" y="12702"/>
                  </a:cubicBezTo>
                  <a:cubicBezTo>
                    <a:pt x="18329" y="12492"/>
                    <a:pt x="18727" y="11551"/>
                    <a:pt x="18518" y="10860"/>
                  </a:cubicBezTo>
                  <a:cubicBezTo>
                    <a:pt x="18204" y="9793"/>
                    <a:pt x="17199" y="8454"/>
                    <a:pt x="16383" y="7701"/>
                  </a:cubicBezTo>
                  <a:cubicBezTo>
                    <a:pt x="15274" y="6676"/>
                    <a:pt x="13663" y="6320"/>
                    <a:pt x="12220" y="6027"/>
                  </a:cubicBezTo>
                  <a:cubicBezTo>
                    <a:pt x="11124" y="5813"/>
                    <a:pt x="9978" y="5745"/>
                    <a:pt x="8834" y="5745"/>
                  </a:cubicBezTo>
                  <a:cubicBezTo>
                    <a:pt x="8187" y="5745"/>
                    <a:pt x="7540" y="5767"/>
                    <a:pt x="6905" y="5797"/>
                  </a:cubicBezTo>
                  <a:cubicBezTo>
                    <a:pt x="6068" y="5818"/>
                    <a:pt x="5252" y="5902"/>
                    <a:pt x="4436" y="6027"/>
                  </a:cubicBezTo>
                  <a:cubicBezTo>
                    <a:pt x="3808" y="6090"/>
                    <a:pt x="3515" y="6550"/>
                    <a:pt x="3118" y="6885"/>
                  </a:cubicBezTo>
                  <a:lnTo>
                    <a:pt x="2992" y="7010"/>
                  </a:lnTo>
                  <a:lnTo>
                    <a:pt x="2971" y="7010"/>
                  </a:lnTo>
                  <a:cubicBezTo>
                    <a:pt x="2684" y="6795"/>
                    <a:pt x="2305" y="6642"/>
                    <a:pt x="1926" y="6642"/>
                  </a:cubicBezTo>
                  <a:cubicBezTo>
                    <a:pt x="1863" y="6642"/>
                    <a:pt x="1800" y="6646"/>
                    <a:pt x="1737" y="6655"/>
                  </a:cubicBezTo>
                  <a:cubicBezTo>
                    <a:pt x="377" y="6759"/>
                    <a:pt x="0" y="8329"/>
                    <a:pt x="921" y="9061"/>
                  </a:cubicBezTo>
                  <a:cubicBezTo>
                    <a:pt x="921" y="9103"/>
                    <a:pt x="942" y="9145"/>
                    <a:pt x="942" y="9187"/>
                  </a:cubicBezTo>
                  <a:cubicBezTo>
                    <a:pt x="1025" y="9521"/>
                    <a:pt x="1214" y="9877"/>
                    <a:pt x="1465" y="10107"/>
                  </a:cubicBezTo>
                  <a:cubicBezTo>
                    <a:pt x="1792" y="10424"/>
                    <a:pt x="2198" y="10558"/>
                    <a:pt x="2614" y="10558"/>
                  </a:cubicBezTo>
                  <a:cubicBezTo>
                    <a:pt x="3076" y="10558"/>
                    <a:pt x="3548" y="10392"/>
                    <a:pt x="3934" y="10128"/>
                  </a:cubicBezTo>
                  <a:cubicBezTo>
                    <a:pt x="4080" y="10023"/>
                    <a:pt x="4227" y="9898"/>
                    <a:pt x="4373" y="9793"/>
                  </a:cubicBezTo>
                  <a:cubicBezTo>
                    <a:pt x="4478" y="9712"/>
                    <a:pt x="4536" y="9685"/>
                    <a:pt x="4556" y="9685"/>
                  </a:cubicBezTo>
                  <a:cubicBezTo>
                    <a:pt x="4588" y="9685"/>
                    <a:pt x="4522" y="9755"/>
                    <a:pt x="4394" y="9793"/>
                  </a:cubicBezTo>
                  <a:cubicBezTo>
                    <a:pt x="4373" y="9793"/>
                    <a:pt x="4959" y="9835"/>
                    <a:pt x="5126" y="9877"/>
                  </a:cubicBezTo>
                  <a:cubicBezTo>
                    <a:pt x="5221" y="9887"/>
                    <a:pt x="5314" y="9892"/>
                    <a:pt x="5404" y="9892"/>
                  </a:cubicBezTo>
                  <a:cubicBezTo>
                    <a:pt x="6270" y="9892"/>
                    <a:pt x="6925" y="9446"/>
                    <a:pt x="7323" y="8726"/>
                  </a:cubicBezTo>
                  <a:cubicBezTo>
                    <a:pt x="8265" y="8747"/>
                    <a:pt x="9248" y="8747"/>
                    <a:pt x="10190" y="8768"/>
                  </a:cubicBezTo>
                  <a:cubicBezTo>
                    <a:pt x="10734" y="8789"/>
                    <a:pt x="11278" y="8873"/>
                    <a:pt x="11801" y="8998"/>
                  </a:cubicBezTo>
                  <a:cubicBezTo>
                    <a:pt x="11759" y="9166"/>
                    <a:pt x="11759" y="9312"/>
                    <a:pt x="11780" y="9500"/>
                  </a:cubicBezTo>
                  <a:cubicBezTo>
                    <a:pt x="11885" y="10400"/>
                    <a:pt x="12240" y="10819"/>
                    <a:pt x="12701" y="11551"/>
                  </a:cubicBezTo>
                  <a:cubicBezTo>
                    <a:pt x="12743" y="11656"/>
                    <a:pt x="12826" y="11718"/>
                    <a:pt x="12931" y="11823"/>
                  </a:cubicBezTo>
                  <a:cubicBezTo>
                    <a:pt x="12178" y="12597"/>
                    <a:pt x="12345" y="14208"/>
                    <a:pt x="13600" y="14585"/>
                  </a:cubicBezTo>
                  <a:cubicBezTo>
                    <a:pt x="14542" y="14857"/>
                    <a:pt x="15421" y="15359"/>
                    <a:pt x="16383" y="15568"/>
                  </a:cubicBezTo>
                  <a:cubicBezTo>
                    <a:pt x="16510" y="15603"/>
                    <a:pt x="16637" y="15618"/>
                    <a:pt x="16760" y="15618"/>
                  </a:cubicBezTo>
                  <a:cubicBezTo>
                    <a:pt x="16861" y="15618"/>
                    <a:pt x="16959" y="15608"/>
                    <a:pt x="17053" y="15589"/>
                  </a:cubicBezTo>
                  <a:cubicBezTo>
                    <a:pt x="17053" y="15652"/>
                    <a:pt x="17095" y="15694"/>
                    <a:pt x="17095" y="15757"/>
                  </a:cubicBezTo>
                  <a:cubicBezTo>
                    <a:pt x="17185" y="16089"/>
                    <a:pt x="17494" y="16290"/>
                    <a:pt x="17816" y="16290"/>
                  </a:cubicBezTo>
                  <a:cubicBezTo>
                    <a:pt x="17940" y="16290"/>
                    <a:pt x="18066" y="16260"/>
                    <a:pt x="18183" y="16196"/>
                  </a:cubicBezTo>
                  <a:cubicBezTo>
                    <a:pt x="19208" y="15631"/>
                    <a:pt x="20024" y="14689"/>
                    <a:pt x="20945" y="13915"/>
                  </a:cubicBezTo>
                  <a:cubicBezTo>
                    <a:pt x="22242" y="12911"/>
                    <a:pt x="23414" y="11614"/>
                    <a:pt x="24460" y="10358"/>
                  </a:cubicBezTo>
                  <a:cubicBezTo>
                    <a:pt x="25548" y="9082"/>
                    <a:pt x="26448" y="7701"/>
                    <a:pt x="27410" y="6341"/>
                  </a:cubicBezTo>
                  <a:cubicBezTo>
                    <a:pt x="27996" y="5546"/>
                    <a:pt x="29021" y="4541"/>
                    <a:pt x="29461" y="3516"/>
                  </a:cubicBezTo>
                  <a:cubicBezTo>
                    <a:pt x="29900" y="3244"/>
                    <a:pt x="30193" y="2784"/>
                    <a:pt x="30318" y="2261"/>
                  </a:cubicBezTo>
                  <a:cubicBezTo>
                    <a:pt x="30381" y="2031"/>
                    <a:pt x="30444" y="1780"/>
                    <a:pt x="30486" y="1549"/>
                  </a:cubicBezTo>
                  <a:cubicBezTo>
                    <a:pt x="30507" y="1508"/>
                    <a:pt x="30528" y="1445"/>
                    <a:pt x="30528" y="1403"/>
                  </a:cubicBezTo>
                  <a:cubicBezTo>
                    <a:pt x="30632" y="1110"/>
                    <a:pt x="30611" y="880"/>
                    <a:pt x="30570" y="671"/>
                  </a:cubicBezTo>
                  <a:cubicBezTo>
                    <a:pt x="30468" y="239"/>
                    <a:pt x="30051" y="0"/>
                    <a:pt x="296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5"/>
            <p:cNvSpPr/>
            <p:nvPr/>
          </p:nvSpPr>
          <p:spPr>
            <a:xfrm>
              <a:off x="6155950" y="3714500"/>
              <a:ext cx="704618" cy="397832"/>
            </a:xfrm>
            <a:custGeom>
              <a:rect b="b" l="l" r="r" t="t"/>
              <a:pathLst>
                <a:path extrusionOk="0" h="14207" w="25716">
                  <a:moveTo>
                    <a:pt x="13717" y="1"/>
                  </a:moveTo>
                  <a:cubicBezTo>
                    <a:pt x="11882" y="1"/>
                    <a:pt x="10025" y="231"/>
                    <a:pt x="8265" y="585"/>
                  </a:cubicBezTo>
                  <a:cubicBezTo>
                    <a:pt x="7700" y="690"/>
                    <a:pt x="7177" y="1381"/>
                    <a:pt x="7219" y="1987"/>
                  </a:cubicBezTo>
                  <a:cubicBezTo>
                    <a:pt x="7219" y="2050"/>
                    <a:pt x="7261" y="2134"/>
                    <a:pt x="7261" y="2238"/>
                  </a:cubicBezTo>
                  <a:cubicBezTo>
                    <a:pt x="7261" y="2259"/>
                    <a:pt x="7261" y="2301"/>
                    <a:pt x="7282" y="2322"/>
                  </a:cubicBezTo>
                  <a:cubicBezTo>
                    <a:pt x="6152" y="3117"/>
                    <a:pt x="5169" y="3850"/>
                    <a:pt x="4227" y="4959"/>
                  </a:cubicBezTo>
                  <a:cubicBezTo>
                    <a:pt x="3139" y="6193"/>
                    <a:pt x="1" y="8264"/>
                    <a:pt x="2135" y="10064"/>
                  </a:cubicBezTo>
                  <a:cubicBezTo>
                    <a:pt x="2699" y="10549"/>
                    <a:pt x="3320" y="10688"/>
                    <a:pt x="3964" y="10688"/>
                  </a:cubicBezTo>
                  <a:cubicBezTo>
                    <a:pt x="4680" y="10688"/>
                    <a:pt x="5425" y="10517"/>
                    <a:pt x="6152" y="10461"/>
                  </a:cubicBezTo>
                  <a:cubicBezTo>
                    <a:pt x="6647" y="10430"/>
                    <a:pt x="7116" y="10412"/>
                    <a:pt x="7572" y="10412"/>
                  </a:cubicBezTo>
                  <a:cubicBezTo>
                    <a:pt x="8640" y="10412"/>
                    <a:pt x="9641" y="10511"/>
                    <a:pt x="10755" y="10775"/>
                  </a:cubicBezTo>
                  <a:cubicBezTo>
                    <a:pt x="11948" y="11047"/>
                    <a:pt x="13538" y="10985"/>
                    <a:pt x="14417" y="11863"/>
                  </a:cubicBezTo>
                  <a:cubicBezTo>
                    <a:pt x="14940" y="12386"/>
                    <a:pt x="14982" y="12365"/>
                    <a:pt x="15296" y="12972"/>
                  </a:cubicBezTo>
                  <a:cubicBezTo>
                    <a:pt x="15610" y="13558"/>
                    <a:pt x="16070" y="13956"/>
                    <a:pt x="16739" y="14144"/>
                  </a:cubicBezTo>
                  <a:cubicBezTo>
                    <a:pt x="16896" y="14186"/>
                    <a:pt x="17049" y="14206"/>
                    <a:pt x="17198" y="14206"/>
                  </a:cubicBezTo>
                  <a:cubicBezTo>
                    <a:pt x="17789" y="14206"/>
                    <a:pt x="18309" y="13892"/>
                    <a:pt x="18644" y="13391"/>
                  </a:cubicBezTo>
                  <a:cubicBezTo>
                    <a:pt x="19355" y="12282"/>
                    <a:pt x="20108" y="11529"/>
                    <a:pt x="21071" y="10713"/>
                  </a:cubicBezTo>
                  <a:cubicBezTo>
                    <a:pt x="21929" y="9980"/>
                    <a:pt x="22682" y="9164"/>
                    <a:pt x="23791" y="8788"/>
                  </a:cubicBezTo>
                  <a:cubicBezTo>
                    <a:pt x="24837" y="8390"/>
                    <a:pt x="25716" y="7637"/>
                    <a:pt x="25716" y="6423"/>
                  </a:cubicBezTo>
                  <a:cubicBezTo>
                    <a:pt x="25716" y="5147"/>
                    <a:pt x="24628" y="4226"/>
                    <a:pt x="23728" y="3473"/>
                  </a:cubicBezTo>
                  <a:cubicBezTo>
                    <a:pt x="21636" y="1694"/>
                    <a:pt x="19020" y="544"/>
                    <a:pt x="16300" y="167"/>
                  </a:cubicBezTo>
                  <a:cubicBezTo>
                    <a:pt x="15452" y="53"/>
                    <a:pt x="14587" y="1"/>
                    <a:pt x="13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5"/>
            <p:cNvSpPr/>
            <p:nvPr/>
          </p:nvSpPr>
          <p:spPr>
            <a:xfrm>
              <a:off x="6622550" y="3830025"/>
              <a:ext cx="765813" cy="465926"/>
            </a:xfrm>
            <a:custGeom>
              <a:rect b="b" l="l" r="r" t="t"/>
              <a:pathLst>
                <a:path extrusionOk="0" h="15887" w="29210">
                  <a:moveTo>
                    <a:pt x="18738" y="0"/>
                  </a:moveTo>
                  <a:cubicBezTo>
                    <a:pt x="17431" y="0"/>
                    <a:pt x="16127" y="123"/>
                    <a:pt x="14835" y="233"/>
                  </a:cubicBezTo>
                  <a:cubicBezTo>
                    <a:pt x="13998" y="317"/>
                    <a:pt x="13203" y="338"/>
                    <a:pt x="12387" y="547"/>
                  </a:cubicBezTo>
                  <a:cubicBezTo>
                    <a:pt x="11634" y="735"/>
                    <a:pt x="10902" y="1070"/>
                    <a:pt x="10127" y="1154"/>
                  </a:cubicBezTo>
                  <a:cubicBezTo>
                    <a:pt x="9458" y="1195"/>
                    <a:pt x="9019" y="1593"/>
                    <a:pt x="8830" y="2095"/>
                  </a:cubicBezTo>
                  <a:cubicBezTo>
                    <a:pt x="8495" y="2221"/>
                    <a:pt x="8161" y="2409"/>
                    <a:pt x="7889" y="2597"/>
                  </a:cubicBezTo>
                  <a:cubicBezTo>
                    <a:pt x="7261" y="2953"/>
                    <a:pt x="6675" y="3455"/>
                    <a:pt x="6173" y="4020"/>
                  </a:cubicBezTo>
                  <a:cubicBezTo>
                    <a:pt x="5378" y="4962"/>
                    <a:pt x="4373" y="5673"/>
                    <a:pt x="3453" y="6489"/>
                  </a:cubicBezTo>
                  <a:cubicBezTo>
                    <a:pt x="2616" y="7200"/>
                    <a:pt x="2072" y="8163"/>
                    <a:pt x="1256" y="8895"/>
                  </a:cubicBezTo>
                  <a:cubicBezTo>
                    <a:pt x="398" y="9669"/>
                    <a:pt x="0" y="10485"/>
                    <a:pt x="231" y="11636"/>
                  </a:cubicBezTo>
                  <a:cubicBezTo>
                    <a:pt x="369" y="12331"/>
                    <a:pt x="1142" y="12881"/>
                    <a:pt x="1867" y="12881"/>
                  </a:cubicBezTo>
                  <a:cubicBezTo>
                    <a:pt x="2016" y="12881"/>
                    <a:pt x="2163" y="12858"/>
                    <a:pt x="2302" y="12808"/>
                  </a:cubicBezTo>
                  <a:cubicBezTo>
                    <a:pt x="3242" y="12455"/>
                    <a:pt x="4216" y="12349"/>
                    <a:pt x="5204" y="12349"/>
                  </a:cubicBezTo>
                  <a:cubicBezTo>
                    <a:pt x="6677" y="12349"/>
                    <a:pt x="8180" y="12586"/>
                    <a:pt x="9646" y="12599"/>
                  </a:cubicBezTo>
                  <a:cubicBezTo>
                    <a:pt x="11718" y="12641"/>
                    <a:pt x="14563" y="13185"/>
                    <a:pt x="15777" y="15047"/>
                  </a:cubicBezTo>
                  <a:cubicBezTo>
                    <a:pt x="16078" y="15521"/>
                    <a:pt x="16676" y="15886"/>
                    <a:pt x="17264" y="15886"/>
                  </a:cubicBezTo>
                  <a:cubicBezTo>
                    <a:pt x="17533" y="15886"/>
                    <a:pt x="17800" y="15810"/>
                    <a:pt x="18037" y="15633"/>
                  </a:cubicBezTo>
                  <a:cubicBezTo>
                    <a:pt x="18622" y="15214"/>
                    <a:pt x="18978" y="14754"/>
                    <a:pt x="19355" y="14147"/>
                  </a:cubicBezTo>
                  <a:cubicBezTo>
                    <a:pt x="19585" y="13791"/>
                    <a:pt x="20192" y="13226"/>
                    <a:pt x="20610" y="12871"/>
                  </a:cubicBezTo>
                  <a:cubicBezTo>
                    <a:pt x="21154" y="12390"/>
                    <a:pt x="21573" y="11929"/>
                    <a:pt x="21991" y="11301"/>
                  </a:cubicBezTo>
                  <a:cubicBezTo>
                    <a:pt x="22389" y="10716"/>
                    <a:pt x="23247" y="10234"/>
                    <a:pt x="23791" y="9774"/>
                  </a:cubicBezTo>
                  <a:cubicBezTo>
                    <a:pt x="25088" y="8707"/>
                    <a:pt x="26197" y="7431"/>
                    <a:pt x="27620" y="6531"/>
                  </a:cubicBezTo>
                  <a:cubicBezTo>
                    <a:pt x="28247" y="6154"/>
                    <a:pt x="28812" y="6008"/>
                    <a:pt x="29084" y="5213"/>
                  </a:cubicBezTo>
                  <a:cubicBezTo>
                    <a:pt x="29210" y="4480"/>
                    <a:pt x="28980" y="3685"/>
                    <a:pt x="28394" y="3162"/>
                  </a:cubicBezTo>
                  <a:cubicBezTo>
                    <a:pt x="26092" y="1028"/>
                    <a:pt x="23100" y="296"/>
                    <a:pt x="20024" y="45"/>
                  </a:cubicBezTo>
                  <a:cubicBezTo>
                    <a:pt x="19595" y="14"/>
                    <a:pt x="19167" y="0"/>
                    <a:pt x="187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5"/>
            <p:cNvSpPr/>
            <p:nvPr/>
          </p:nvSpPr>
          <p:spPr>
            <a:xfrm>
              <a:off x="6116800" y="4143325"/>
              <a:ext cx="244745" cy="61775"/>
            </a:xfrm>
            <a:custGeom>
              <a:rect b="b" l="l" r="r" t="t"/>
              <a:pathLst>
                <a:path extrusionOk="0" h="2471" w="9207">
                  <a:moveTo>
                    <a:pt x="784" y="0"/>
                  </a:moveTo>
                  <a:cubicBezTo>
                    <a:pt x="512" y="0"/>
                    <a:pt x="255" y="144"/>
                    <a:pt x="209" y="464"/>
                  </a:cubicBezTo>
                  <a:cubicBezTo>
                    <a:pt x="0" y="1866"/>
                    <a:pt x="1109" y="2306"/>
                    <a:pt x="2302" y="2431"/>
                  </a:cubicBezTo>
                  <a:cubicBezTo>
                    <a:pt x="2736" y="2459"/>
                    <a:pt x="3184" y="2471"/>
                    <a:pt x="3632" y="2471"/>
                  </a:cubicBezTo>
                  <a:cubicBezTo>
                    <a:pt x="4177" y="2471"/>
                    <a:pt x="4724" y="2454"/>
                    <a:pt x="5252" y="2431"/>
                  </a:cubicBezTo>
                  <a:cubicBezTo>
                    <a:pt x="6403" y="2347"/>
                    <a:pt x="7847" y="2452"/>
                    <a:pt x="8872" y="1824"/>
                  </a:cubicBezTo>
                  <a:cubicBezTo>
                    <a:pt x="9207" y="1615"/>
                    <a:pt x="9207" y="1155"/>
                    <a:pt x="8893" y="966"/>
                  </a:cubicBezTo>
                  <a:cubicBezTo>
                    <a:pt x="8348" y="654"/>
                    <a:pt x="7696" y="559"/>
                    <a:pt x="7016" y="559"/>
                  </a:cubicBezTo>
                  <a:cubicBezTo>
                    <a:pt x="6103" y="559"/>
                    <a:pt x="5138" y="730"/>
                    <a:pt x="4310" y="778"/>
                  </a:cubicBezTo>
                  <a:cubicBezTo>
                    <a:pt x="4149" y="791"/>
                    <a:pt x="3173" y="929"/>
                    <a:pt x="2413" y="929"/>
                  </a:cubicBezTo>
                  <a:cubicBezTo>
                    <a:pt x="1895" y="929"/>
                    <a:pt x="1477" y="865"/>
                    <a:pt x="1486" y="653"/>
                  </a:cubicBezTo>
                  <a:cubicBezTo>
                    <a:pt x="1509" y="240"/>
                    <a:pt x="1135" y="0"/>
                    <a:pt x="7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5"/>
            <p:cNvSpPr/>
            <p:nvPr/>
          </p:nvSpPr>
          <p:spPr>
            <a:xfrm>
              <a:off x="6463000" y="4165400"/>
              <a:ext cx="165845" cy="58650"/>
            </a:xfrm>
            <a:custGeom>
              <a:rect b="b" l="l" r="r" t="t"/>
              <a:pathLst>
                <a:path extrusionOk="0" h="2346" w="7729">
                  <a:moveTo>
                    <a:pt x="3258" y="1"/>
                  </a:moveTo>
                  <a:cubicBezTo>
                    <a:pt x="2015" y="1"/>
                    <a:pt x="866" y="123"/>
                    <a:pt x="524" y="193"/>
                  </a:cubicBezTo>
                  <a:cubicBezTo>
                    <a:pt x="1" y="298"/>
                    <a:pt x="43" y="1072"/>
                    <a:pt x="524" y="1218"/>
                  </a:cubicBezTo>
                  <a:cubicBezTo>
                    <a:pt x="2302" y="1658"/>
                    <a:pt x="4060" y="2076"/>
                    <a:pt x="5859" y="2327"/>
                  </a:cubicBezTo>
                  <a:cubicBezTo>
                    <a:pt x="5939" y="2339"/>
                    <a:pt x="6020" y="2346"/>
                    <a:pt x="6100" y="2346"/>
                  </a:cubicBezTo>
                  <a:cubicBezTo>
                    <a:pt x="6437" y="2346"/>
                    <a:pt x="6757" y="2226"/>
                    <a:pt x="6926" y="1888"/>
                  </a:cubicBezTo>
                  <a:cubicBezTo>
                    <a:pt x="7728" y="350"/>
                    <a:pt x="5358" y="1"/>
                    <a:pt x="32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45"/>
            <p:cNvSpPr/>
            <p:nvPr/>
          </p:nvSpPr>
          <p:spPr>
            <a:xfrm rot="862269">
              <a:off x="6646489" y="4221149"/>
              <a:ext cx="105149" cy="31603"/>
            </a:xfrm>
            <a:custGeom>
              <a:rect b="b" l="l" r="r" t="t"/>
              <a:pathLst>
                <a:path extrusionOk="0" h="2218" w="4206">
                  <a:moveTo>
                    <a:pt x="1192" y="1"/>
                  </a:moveTo>
                  <a:cubicBezTo>
                    <a:pt x="826" y="1"/>
                    <a:pt x="443" y="212"/>
                    <a:pt x="272" y="511"/>
                  </a:cubicBezTo>
                  <a:cubicBezTo>
                    <a:pt x="0" y="971"/>
                    <a:pt x="105" y="1703"/>
                    <a:pt x="628" y="1934"/>
                  </a:cubicBezTo>
                  <a:cubicBezTo>
                    <a:pt x="1164" y="2161"/>
                    <a:pt x="1734" y="2217"/>
                    <a:pt x="2305" y="2217"/>
                  </a:cubicBezTo>
                  <a:cubicBezTo>
                    <a:pt x="2626" y="2217"/>
                    <a:pt x="2948" y="2200"/>
                    <a:pt x="3264" y="2185"/>
                  </a:cubicBezTo>
                  <a:cubicBezTo>
                    <a:pt x="3955" y="2164"/>
                    <a:pt x="4206" y="1410"/>
                    <a:pt x="3787" y="929"/>
                  </a:cubicBezTo>
                  <a:cubicBezTo>
                    <a:pt x="3473" y="574"/>
                    <a:pt x="3034" y="469"/>
                    <a:pt x="2574" y="406"/>
                  </a:cubicBezTo>
                  <a:cubicBezTo>
                    <a:pt x="2197" y="364"/>
                    <a:pt x="1988" y="385"/>
                    <a:pt x="1674" y="155"/>
                  </a:cubicBezTo>
                  <a:cubicBezTo>
                    <a:pt x="1533" y="48"/>
                    <a:pt x="1364" y="1"/>
                    <a:pt x="11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45"/>
            <p:cNvSpPr/>
            <p:nvPr/>
          </p:nvSpPr>
          <p:spPr>
            <a:xfrm>
              <a:off x="6885675" y="4320675"/>
              <a:ext cx="198150" cy="109975"/>
            </a:xfrm>
            <a:custGeom>
              <a:rect b="b" l="l" r="r" t="t"/>
              <a:pathLst>
                <a:path extrusionOk="0" h="4399" w="7926">
                  <a:moveTo>
                    <a:pt x="1011" y="0"/>
                  </a:moveTo>
                  <a:cubicBezTo>
                    <a:pt x="1" y="0"/>
                    <a:pt x="26" y="1616"/>
                    <a:pt x="1088" y="1677"/>
                  </a:cubicBezTo>
                  <a:cubicBezTo>
                    <a:pt x="2176" y="1782"/>
                    <a:pt x="3180" y="2681"/>
                    <a:pt x="4164" y="3121"/>
                  </a:cubicBezTo>
                  <a:cubicBezTo>
                    <a:pt x="4875" y="3435"/>
                    <a:pt x="5482" y="3853"/>
                    <a:pt x="6131" y="4251"/>
                  </a:cubicBezTo>
                  <a:cubicBezTo>
                    <a:pt x="6313" y="4353"/>
                    <a:pt x="6506" y="4399"/>
                    <a:pt x="6690" y="4399"/>
                  </a:cubicBezTo>
                  <a:cubicBezTo>
                    <a:pt x="7370" y="4399"/>
                    <a:pt x="7925" y="3775"/>
                    <a:pt x="7365" y="3100"/>
                  </a:cubicBezTo>
                  <a:cubicBezTo>
                    <a:pt x="7316" y="3039"/>
                    <a:pt x="7218" y="3006"/>
                    <a:pt x="7124" y="3006"/>
                  </a:cubicBezTo>
                  <a:cubicBezTo>
                    <a:pt x="7056" y="3006"/>
                    <a:pt x="6990" y="3023"/>
                    <a:pt x="6947" y="3058"/>
                  </a:cubicBezTo>
                  <a:cubicBezTo>
                    <a:pt x="6905" y="3058"/>
                    <a:pt x="6905" y="3079"/>
                    <a:pt x="6884" y="3079"/>
                  </a:cubicBezTo>
                  <a:cubicBezTo>
                    <a:pt x="6737" y="2953"/>
                    <a:pt x="6591" y="2807"/>
                    <a:pt x="6486" y="2681"/>
                  </a:cubicBezTo>
                  <a:cubicBezTo>
                    <a:pt x="6110" y="2263"/>
                    <a:pt x="5503" y="1970"/>
                    <a:pt x="5001" y="1719"/>
                  </a:cubicBezTo>
                  <a:cubicBezTo>
                    <a:pt x="3766" y="1007"/>
                    <a:pt x="2511" y="150"/>
                    <a:pt x="1088" y="3"/>
                  </a:cubicBezTo>
                  <a:cubicBezTo>
                    <a:pt x="1062" y="1"/>
                    <a:pt x="1036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45"/>
            <p:cNvSpPr/>
            <p:nvPr/>
          </p:nvSpPr>
          <p:spPr>
            <a:xfrm>
              <a:off x="6437375" y="2553575"/>
              <a:ext cx="73825" cy="110300"/>
            </a:xfrm>
            <a:custGeom>
              <a:rect b="b" l="l" r="r" t="t"/>
              <a:pathLst>
                <a:path extrusionOk="0" h="4412" w="2953">
                  <a:moveTo>
                    <a:pt x="1965" y="0"/>
                  </a:moveTo>
                  <a:cubicBezTo>
                    <a:pt x="1898" y="0"/>
                    <a:pt x="1829" y="9"/>
                    <a:pt x="1758" y="28"/>
                  </a:cubicBezTo>
                  <a:cubicBezTo>
                    <a:pt x="900" y="237"/>
                    <a:pt x="503" y="823"/>
                    <a:pt x="210" y="1618"/>
                  </a:cubicBezTo>
                  <a:cubicBezTo>
                    <a:pt x="84" y="2016"/>
                    <a:pt x="21" y="2434"/>
                    <a:pt x="0" y="2832"/>
                  </a:cubicBezTo>
                  <a:cubicBezTo>
                    <a:pt x="0" y="3076"/>
                    <a:pt x="60" y="3379"/>
                    <a:pt x="178" y="3588"/>
                  </a:cubicBezTo>
                  <a:lnTo>
                    <a:pt x="178" y="3588"/>
                  </a:lnTo>
                  <a:cubicBezTo>
                    <a:pt x="173" y="3585"/>
                    <a:pt x="168" y="3585"/>
                    <a:pt x="168" y="3585"/>
                  </a:cubicBezTo>
                  <a:lnTo>
                    <a:pt x="168" y="3585"/>
                  </a:lnTo>
                  <a:cubicBezTo>
                    <a:pt x="189" y="3606"/>
                    <a:pt x="210" y="3669"/>
                    <a:pt x="210" y="3690"/>
                  </a:cubicBezTo>
                  <a:cubicBezTo>
                    <a:pt x="388" y="4171"/>
                    <a:pt x="780" y="4412"/>
                    <a:pt x="1177" y="4412"/>
                  </a:cubicBezTo>
                  <a:cubicBezTo>
                    <a:pt x="1575" y="4412"/>
                    <a:pt x="1978" y="4171"/>
                    <a:pt x="2177" y="3690"/>
                  </a:cubicBezTo>
                  <a:cubicBezTo>
                    <a:pt x="2197" y="3648"/>
                    <a:pt x="2197" y="3585"/>
                    <a:pt x="2218" y="3522"/>
                  </a:cubicBezTo>
                  <a:cubicBezTo>
                    <a:pt x="2239" y="3477"/>
                    <a:pt x="2247" y="3460"/>
                    <a:pt x="2249" y="3460"/>
                  </a:cubicBezTo>
                  <a:lnTo>
                    <a:pt x="2249" y="3460"/>
                  </a:lnTo>
                  <a:cubicBezTo>
                    <a:pt x="2253" y="3460"/>
                    <a:pt x="2196" y="3605"/>
                    <a:pt x="2208" y="3605"/>
                  </a:cubicBezTo>
                  <a:cubicBezTo>
                    <a:pt x="2212" y="3605"/>
                    <a:pt x="2227" y="3583"/>
                    <a:pt x="2260" y="3522"/>
                  </a:cubicBezTo>
                  <a:cubicBezTo>
                    <a:pt x="2428" y="3188"/>
                    <a:pt x="2428" y="2769"/>
                    <a:pt x="2469" y="2392"/>
                  </a:cubicBezTo>
                  <a:cubicBezTo>
                    <a:pt x="2469" y="2288"/>
                    <a:pt x="2469" y="2141"/>
                    <a:pt x="2490" y="2037"/>
                  </a:cubicBezTo>
                  <a:cubicBezTo>
                    <a:pt x="2490" y="1953"/>
                    <a:pt x="2511" y="1890"/>
                    <a:pt x="2511" y="1807"/>
                  </a:cubicBezTo>
                  <a:lnTo>
                    <a:pt x="2511" y="1807"/>
                  </a:lnTo>
                  <a:cubicBezTo>
                    <a:pt x="2501" y="1856"/>
                    <a:pt x="2496" y="1883"/>
                    <a:pt x="2496" y="1883"/>
                  </a:cubicBezTo>
                  <a:cubicBezTo>
                    <a:pt x="2495" y="1883"/>
                    <a:pt x="2500" y="1851"/>
                    <a:pt x="2511" y="1786"/>
                  </a:cubicBezTo>
                  <a:cubicBezTo>
                    <a:pt x="2532" y="1618"/>
                    <a:pt x="2574" y="1430"/>
                    <a:pt x="2595" y="1283"/>
                  </a:cubicBezTo>
                  <a:lnTo>
                    <a:pt x="2595" y="1242"/>
                  </a:lnTo>
                  <a:cubicBezTo>
                    <a:pt x="2953" y="714"/>
                    <a:pt x="2565" y="0"/>
                    <a:pt x="1965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45"/>
            <p:cNvSpPr/>
            <p:nvPr/>
          </p:nvSpPr>
          <p:spPr>
            <a:xfrm>
              <a:off x="6440125" y="2641075"/>
              <a:ext cx="1450" cy="1625"/>
            </a:xfrm>
            <a:custGeom>
              <a:rect b="b" l="l" r="r" t="t"/>
              <a:pathLst>
                <a:path extrusionOk="0" h="65" w="58">
                  <a:moveTo>
                    <a:pt x="3" y="0"/>
                  </a:moveTo>
                  <a:cubicBezTo>
                    <a:pt x="1" y="0"/>
                    <a:pt x="23" y="29"/>
                    <a:pt x="58" y="64"/>
                  </a:cubicBezTo>
                  <a:cubicBezTo>
                    <a:pt x="21" y="18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45"/>
            <p:cNvSpPr/>
            <p:nvPr/>
          </p:nvSpPr>
          <p:spPr>
            <a:xfrm>
              <a:off x="7449500" y="2712900"/>
              <a:ext cx="149150" cy="149900"/>
            </a:xfrm>
            <a:custGeom>
              <a:rect b="b" l="l" r="r" t="t"/>
              <a:pathLst>
                <a:path extrusionOk="0" h="5996" w="5966">
                  <a:moveTo>
                    <a:pt x="3653" y="1"/>
                  </a:moveTo>
                  <a:cubicBezTo>
                    <a:pt x="3403" y="1"/>
                    <a:pt x="3156" y="126"/>
                    <a:pt x="2995" y="413"/>
                  </a:cubicBezTo>
                  <a:cubicBezTo>
                    <a:pt x="2639" y="957"/>
                    <a:pt x="2262" y="1480"/>
                    <a:pt x="2095" y="2129"/>
                  </a:cubicBezTo>
                  <a:cubicBezTo>
                    <a:pt x="1990" y="2527"/>
                    <a:pt x="1949" y="2945"/>
                    <a:pt x="1907" y="3364"/>
                  </a:cubicBezTo>
                  <a:lnTo>
                    <a:pt x="1802" y="3364"/>
                  </a:lnTo>
                  <a:cubicBezTo>
                    <a:pt x="1783" y="3363"/>
                    <a:pt x="1765" y="3362"/>
                    <a:pt x="1746" y="3362"/>
                  </a:cubicBezTo>
                  <a:cubicBezTo>
                    <a:pt x="329" y="3362"/>
                    <a:pt x="1" y="5710"/>
                    <a:pt x="1467" y="5958"/>
                  </a:cubicBezTo>
                  <a:cubicBezTo>
                    <a:pt x="1641" y="5983"/>
                    <a:pt x="1809" y="5996"/>
                    <a:pt x="1971" y="5996"/>
                  </a:cubicBezTo>
                  <a:cubicBezTo>
                    <a:pt x="2744" y="5996"/>
                    <a:pt x="3386" y="5718"/>
                    <a:pt x="3957" y="5268"/>
                  </a:cubicBezTo>
                  <a:cubicBezTo>
                    <a:pt x="4355" y="5142"/>
                    <a:pt x="4690" y="4828"/>
                    <a:pt x="4794" y="4410"/>
                  </a:cubicBezTo>
                  <a:cubicBezTo>
                    <a:pt x="5234" y="3803"/>
                    <a:pt x="5568" y="3133"/>
                    <a:pt x="5819" y="2422"/>
                  </a:cubicBezTo>
                  <a:cubicBezTo>
                    <a:pt x="5966" y="1815"/>
                    <a:pt x="5652" y="1146"/>
                    <a:pt x="5129" y="832"/>
                  </a:cubicBezTo>
                  <a:cubicBezTo>
                    <a:pt x="4920" y="685"/>
                    <a:pt x="4710" y="644"/>
                    <a:pt x="4501" y="644"/>
                  </a:cubicBezTo>
                  <a:cubicBezTo>
                    <a:pt x="4501" y="623"/>
                    <a:pt x="4501" y="581"/>
                    <a:pt x="4480" y="581"/>
                  </a:cubicBezTo>
                  <a:cubicBezTo>
                    <a:pt x="4325" y="222"/>
                    <a:pt x="3986" y="1"/>
                    <a:pt x="3653" y="1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45"/>
            <p:cNvSpPr/>
            <p:nvPr/>
          </p:nvSpPr>
          <p:spPr>
            <a:xfrm>
              <a:off x="6583325" y="2726875"/>
              <a:ext cx="45525" cy="57625"/>
            </a:xfrm>
            <a:custGeom>
              <a:rect b="b" l="l" r="r" t="t"/>
              <a:pathLst>
                <a:path extrusionOk="0" h="2305" w="1821">
                  <a:moveTo>
                    <a:pt x="1067" y="1"/>
                  </a:moveTo>
                  <a:cubicBezTo>
                    <a:pt x="649" y="1"/>
                    <a:pt x="419" y="315"/>
                    <a:pt x="335" y="691"/>
                  </a:cubicBezTo>
                  <a:cubicBezTo>
                    <a:pt x="314" y="712"/>
                    <a:pt x="314" y="733"/>
                    <a:pt x="293" y="754"/>
                  </a:cubicBezTo>
                  <a:cubicBezTo>
                    <a:pt x="188" y="921"/>
                    <a:pt x="105" y="1110"/>
                    <a:pt x="84" y="1277"/>
                  </a:cubicBezTo>
                  <a:cubicBezTo>
                    <a:pt x="0" y="1738"/>
                    <a:pt x="188" y="2177"/>
                    <a:pt x="649" y="2282"/>
                  </a:cubicBezTo>
                  <a:cubicBezTo>
                    <a:pt x="715" y="2297"/>
                    <a:pt x="781" y="2305"/>
                    <a:pt x="846" y="2305"/>
                  </a:cubicBezTo>
                  <a:cubicBezTo>
                    <a:pt x="1295" y="2305"/>
                    <a:pt x="1695" y="1944"/>
                    <a:pt x="1695" y="1486"/>
                  </a:cubicBezTo>
                  <a:lnTo>
                    <a:pt x="1695" y="1445"/>
                  </a:lnTo>
                  <a:cubicBezTo>
                    <a:pt x="1716" y="1382"/>
                    <a:pt x="1716" y="1340"/>
                    <a:pt x="1758" y="1277"/>
                  </a:cubicBezTo>
                  <a:cubicBezTo>
                    <a:pt x="1800" y="1152"/>
                    <a:pt x="1821" y="942"/>
                    <a:pt x="1800" y="733"/>
                  </a:cubicBezTo>
                  <a:cubicBezTo>
                    <a:pt x="1779" y="336"/>
                    <a:pt x="1486" y="1"/>
                    <a:pt x="1067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45"/>
            <p:cNvSpPr/>
            <p:nvPr/>
          </p:nvSpPr>
          <p:spPr>
            <a:xfrm>
              <a:off x="7077125" y="2773250"/>
              <a:ext cx="46050" cy="53050"/>
            </a:xfrm>
            <a:custGeom>
              <a:rect b="b" l="l" r="r" t="t"/>
              <a:pathLst>
                <a:path extrusionOk="0" h="2122" w="1842">
                  <a:moveTo>
                    <a:pt x="782" y="1"/>
                  </a:moveTo>
                  <a:cubicBezTo>
                    <a:pt x="590" y="1"/>
                    <a:pt x="380" y="128"/>
                    <a:pt x="251" y="238"/>
                  </a:cubicBezTo>
                  <a:cubicBezTo>
                    <a:pt x="105" y="406"/>
                    <a:pt x="21" y="594"/>
                    <a:pt x="21" y="845"/>
                  </a:cubicBezTo>
                  <a:cubicBezTo>
                    <a:pt x="21" y="971"/>
                    <a:pt x="0" y="1096"/>
                    <a:pt x="0" y="1243"/>
                  </a:cubicBezTo>
                  <a:cubicBezTo>
                    <a:pt x="0" y="1305"/>
                    <a:pt x="21" y="1389"/>
                    <a:pt x="21" y="1473"/>
                  </a:cubicBezTo>
                  <a:cubicBezTo>
                    <a:pt x="63" y="1619"/>
                    <a:pt x="126" y="1724"/>
                    <a:pt x="251" y="1849"/>
                  </a:cubicBezTo>
                  <a:cubicBezTo>
                    <a:pt x="419" y="2017"/>
                    <a:pt x="649" y="2121"/>
                    <a:pt x="858" y="2121"/>
                  </a:cubicBezTo>
                  <a:cubicBezTo>
                    <a:pt x="1088" y="2121"/>
                    <a:pt x="1297" y="2017"/>
                    <a:pt x="1444" y="1849"/>
                  </a:cubicBezTo>
                  <a:lnTo>
                    <a:pt x="1590" y="1682"/>
                  </a:lnTo>
                  <a:cubicBezTo>
                    <a:pt x="1653" y="1577"/>
                    <a:pt x="1695" y="1452"/>
                    <a:pt x="1695" y="1305"/>
                  </a:cubicBezTo>
                  <a:cubicBezTo>
                    <a:pt x="1799" y="1138"/>
                    <a:pt x="1841" y="971"/>
                    <a:pt x="1841" y="824"/>
                  </a:cubicBezTo>
                  <a:cubicBezTo>
                    <a:pt x="1841" y="615"/>
                    <a:pt x="1779" y="406"/>
                    <a:pt x="1611" y="259"/>
                  </a:cubicBezTo>
                  <a:cubicBezTo>
                    <a:pt x="1486" y="134"/>
                    <a:pt x="1318" y="92"/>
                    <a:pt x="1172" y="50"/>
                  </a:cubicBezTo>
                  <a:cubicBezTo>
                    <a:pt x="1067" y="29"/>
                    <a:pt x="963" y="8"/>
                    <a:pt x="858" y="8"/>
                  </a:cubicBezTo>
                  <a:cubicBezTo>
                    <a:pt x="833" y="3"/>
                    <a:pt x="808" y="1"/>
                    <a:pt x="782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45"/>
            <p:cNvSpPr/>
            <p:nvPr/>
          </p:nvSpPr>
          <p:spPr>
            <a:xfrm>
              <a:off x="5948275" y="2297825"/>
              <a:ext cx="2178175" cy="2151575"/>
            </a:xfrm>
            <a:custGeom>
              <a:rect b="b" l="l" r="r" t="t"/>
              <a:pathLst>
                <a:path extrusionOk="0" h="86063" w="87127">
                  <a:moveTo>
                    <a:pt x="21529" y="10767"/>
                  </a:moveTo>
                  <a:cubicBezTo>
                    <a:pt x="21558" y="10767"/>
                    <a:pt x="21587" y="10772"/>
                    <a:pt x="21615" y="10781"/>
                  </a:cubicBezTo>
                  <a:lnTo>
                    <a:pt x="21636" y="10781"/>
                  </a:lnTo>
                  <a:cubicBezTo>
                    <a:pt x="21197" y="11534"/>
                    <a:pt x="20799" y="12329"/>
                    <a:pt x="20904" y="12769"/>
                  </a:cubicBezTo>
                  <a:cubicBezTo>
                    <a:pt x="20778" y="12936"/>
                    <a:pt x="20778" y="13166"/>
                    <a:pt x="20862" y="13355"/>
                  </a:cubicBezTo>
                  <a:cubicBezTo>
                    <a:pt x="20904" y="13397"/>
                    <a:pt x="20925" y="13418"/>
                    <a:pt x="20945" y="13480"/>
                  </a:cubicBezTo>
                  <a:cubicBezTo>
                    <a:pt x="20841" y="13585"/>
                    <a:pt x="20736" y="13669"/>
                    <a:pt x="20632" y="13773"/>
                  </a:cubicBezTo>
                  <a:cubicBezTo>
                    <a:pt x="20590" y="13690"/>
                    <a:pt x="20506" y="13585"/>
                    <a:pt x="20422" y="13480"/>
                  </a:cubicBezTo>
                  <a:cubicBezTo>
                    <a:pt x="20171" y="13104"/>
                    <a:pt x="20276" y="12853"/>
                    <a:pt x="20464" y="12455"/>
                  </a:cubicBezTo>
                  <a:cubicBezTo>
                    <a:pt x="20632" y="12037"/>
                    <a:pt x="20736" y="11618"/>
                    <a:pt x="20987" y="11221"/>
                  </a:cubicBezTo>
                  <a:cubicBezTo>
                    <a:pt x="21080" y="11035"/>
                    <a:pt x="21304" y="10767"/>
                    <a:pt x="21529" y="10767"/>
                  </a:cubicBezTo>
                  <a:close/>
                  <a:moveTo>
                    <a:pt x="13891" y="6606"/>
                  </a:moveTo>
                  <a:cubicBezTo>
                    <a:pt x="14602" y="6606"/>
                    <a:pt x="15361" y="7112"/>
                    <a:pt x="15924" y="7433"/>
                  </a:cubicBezTo>
                  <a:cubicBezTo>
                    <a:pt x="16677" y="7873"/>
                    <a:pt x="17493" y="8291"/>
                    <a:pt x="18246" y="8752"/>
                  </a:cubicBezTo>
                  <a:cubicBezTo>
                    <a:pt x="18707" y="9003"/>
                    <a:pt x="19062" y="9275"/>
                    <a:pt x="19397" y="9651"/>
                  </a:cubicBezTo>
                  <a:cubicBezTo>
                    <a:pt x="19585" y="9840"/>
                    <a:pt x="19753" y="10049"/>
                    <a:pt x="19920" y="10216"/>
                  </a:cubicBezTo>
                  <a:cubicBezTo>
                    <a:pt x="19606" y="10572"/>
                    <a:pt x="19397" y="11053"/>
                    <a:pt x="19230" y="11513"/>
                  </a:cubicBezTo>
                  <a:cubicBezTo>
                    <a:pt x="18958" y="12225"/>
                    <a:pt x="18518" y="12894"/>
                    <a:pt x="18832" y="13669"/>
                  </a:cubicBezTo>
                  <a:cubicBezTo>
                    <a:pt x="19020" y="14108"/>
                    <a:pt x="19292" y="14464"/>
                    <a:pt x="19711" y="14631"/>
                  </a:cubicBezTo>
                  <a:cubicBezTo>
                    <a:pt x="19669" y="14673"/>
                    <a:pt x="19648" y="14736"/>
                    <a:pt x="19585" y="14778"/>
                  </a:cubicBezTo>
                  <a:cubicBezTo>
                    <a:pt x="18435" y="16347"/>
                    <a:pt x="17744" y="18104"/>
                    <a:pt x="17179" y="19883"/>
                  </a:cubicBezTo>
                  <a:cubicBezTo>
                    <a:pt x="17116" y="20113"/>
                    <a:pt x="17054" y="20385"/>
                    <a:pt x="16970" y="20636"/>
                  </a:cubicBezTo>
                  <a:cubicBezTo>
                    <a:pt x="16531" y="20804"/>
                    <a:pt x="16112" y="20929"/>
                    <a:pt x="15610" y="20950"/>
                  </a:cubicBezTo>
                  <a:cubicBezTo>
                    <a:pt x="15137" y="20991"/>
                    <a:pt x="14647" y="21014"/>
                    <a:pt x="14161" y="21014"/>
                  </a:cubicBezTo>
                  <a:cubicBezTo>
                    <a:pt x="13895" y="21014"/>
                    <a:pt x="13631" y="21007"/>
                    <a:pt x="13371" y="20992"/>
                  </a:cubicBezTo>
                  <a:cubicBezTo>
                    <a:pt x="12660" y="20929"/>
                    <a:pt x="13476" y="19883"/>
                    <a:pt x="13664" y="19485"/>
                  </a:cubicBezTo>
                  <a:cubicBezTo>
                    <a:pt x="13831" y="19130"/>
                    <a:pt x="14459" y="18544"/>
                    <a:pt x="14417" y="17811"/>
                  </a:cubicBezTo>
                  <a:cubicBezTo>
                    <a:pt x="14374" y="16940"/>
                    <a:pt x="13836" y="16758"/>
                    <a:pt x="13172" y="16758"/>
                  </a:cubicBezTo>
                  <a:cubicBezTo>
                    <a:pt x="12698" y="16758"/>
                    <a:pt x="12159" y="16851"/>
                    <a:pt x="11690" y="16851"/>
                  </a:cubicBezTo>
                  <a:cubicBezTo>
                    <a:pt x="11240" y="16851"/>
                    <a:pt x="10854" y="16765"/>
                    <a:pt x="10651" y="16431"/>
                  </a:cubicBezTo>
                  <a:cubicBezTo>
                    <a:pt x="10442" y="16096"/>
                    <a:pt x="11049" y="15384"/>
                    <a:pt x="11216" y="15154"/>
                  </a:cubicBezTo>
                  <a:cubicBezTo>
                    <a:pt x="11572" y="14715"/>
                    <a:pt x="12011" y="14317"/>
                    <a:pt x="12471" y="14024"/>
                  </a:cubicBezTo>
                  <a:cubicBezTo>
                    <a:pt x="13371" y="13501"/>
                    <a:pt x="15338" y="13041"/>
                    <a:pt x="15275" y="11702"/>
                  </a:cubicBezTo>
                  <a:cubicBezTo>
                    <a:pt x="15233" y="10363"/>
                    <a:pt x="13706" y="9798"/>
                    <a:pt x="12890" y="8961"/>
                  </a:cubicBezTo>
                  <a:cubicBezTo>
                    <a:pt x="12576" y="8647"/>
                    <a:pt x="12367" y="8249"/>
                    <a:pt x="12346" y="7810"/>
                  </a:cubicBezTo>
                  <a:cubicBezTo>
                    <a:pt x="12325" y="7287"/>
                    <a:pt x="12869" y="6973"/>
                    <a:pt x="13266" y="6764"/>
                  </a:cubicBezTo>
                  <a:cubicBezTo>
                    <a:pt x="13466" y="6652"/>
                    <a:pt x="13676" y="6606"/>
                    <a:pt x="13891" y="6606"/>
                  </a:cubicBezTo>
                  <a:close/>
                  <a:moveTo>
                    <a:pt x="62960" y="17142"/>
                  </a:moveTo>
                  <a:lnTo>
                    <a:pt x="62960" y="17142"/>
                  </a:lnTo>
                  <a:cubicBezTo>
                    <a:pt x="63190" y="17267"/>
                    <a:pt x="63379" y="17498"/>
                    <a:pt x="63630" y="17644"/>
                  </a:cubicBezTo>
                  <a:cubicBezTo>
                    <a:pt x="64048" y="17895"/>
                    <a:pt x="64508" y="18083"/>
                    <a:pt x="64718" y="18586"/>
                  </a:cubicBezTo>
                  <a:cubicBezTo>
                    <a:pt x="65052" y="19423"/>
                    <a:pt x="64718" y="20280"/>
                    <a:pt x="64215" y="20929"/>
                  </a:cubicBezTo>
                  <a:lnTo>
                    <a:pt x="63985" y="20929"/>
                  </a:lnTo>
                  <a:cubicBezTo>
                    <a:pt x="63274" y="20950"/>
                    <a:pt x="62374" y="21201"/>
                    <a:pt x="61726" y="21473"/>
                  </a:cubicBezTo>
                  <a:cubicBezTo>
                    <a:pt x="61495" y="21578"/>
                    <a:pt x="61286" y="21724"/>
                    <a:pt x="61098" y="21850"/>
                  </a:cubicBezTo>
                  <a:cubicBezTo>
                    <a:pt x="61056" y="21452"/>
                    <a:pt x="60993" y="21034"/>
                    <a:pt x="60951" y="20636"/>
                  </a:cubicBezTo>
                  <a:cubicBezTo>
                    <a:pt x="61182" y="20594"/>
                    <a:pt x="61474" y="20511"/>
                    <a:pt x="61726" y="20427"/>
                  </a:cubicBezTo>
                  <a:cubicBezTo>
                    <a:pt x="61746" y="20490"/>
                    <a:pt x="61746" y="20532"/>
                    <a:pt x="61788" y="20615"/>
                  </a:cubicBezTo>
                  <a:cubicBezTo>
                    <a:pt x="61872" y="20887"/>
                    <a:pt x="62113" y="21023"/>
                    <a:pt x="62351" y="21023"/>
                  </a:cubicBezTo>
                  <a:cubicBezTo>
                    <a:pt x="62589" y="21023"/>
                    <a:pt x="62824" y="20887"/>
                    <a:pt x="62897" y="20615"/>
                  </a:cubicBezTo>
                  <a:cubicBezTo>
                    <a:pt x="63274" y="19423"/>
                    <a:pt x="63086" y="18314"/>
                    <a:pt x="62960" y="17142"/>
                  </a:cubicBezTo>
                  <a:close/>
                  <a:moveTo>
                    <a:pt x="63985" y="22247"/>
                  </a:moveTo>
                  <a:cubicBezTo>
                    <a:pt x="65178" y="22247"/>
                    <a:pt x="65973" y="23147"/>
                    <a:pt x="66182" y="24256"/>
                  </a:cubicBezTo>
                  <a:cubicBezTo>
                    <a:pt x="66412" y="25386"/>
                    <a:pt x="65827" y="26558"/>
                    <a:pt x="65052" y="27332"/>
                  </a:cubicBezTo>
                  <a:cubicBezTo>
                    <a:pt x="64048" y="28315"/>
                    <a:pt x="62563" y="28273"/>
                    <a:pt x="61286" y="28315"/>
                  </a:cubicBezTo>
                  <a:lnTo>
                    <a:pt x="61182" y="28315"/>
                  </a:lnTo>
                  <a:cubicBezTo>
                    <a:pt x="61391" y="26578"/>
                    <a:pt x="61391" y="24821"/>
                    <a:pt x="61223" y="23084"/>
                  </a:cubicBezTo>
                  <a:cubicBezTo>
                    <a:pt x="61788" y="22289"/>
                    <a:pt x="63107" y="22268"/>
                    <a:pt x="63985" y="22247"/>
                  </a:cubicBezTo>
                  <a:close/>
                  <a:moveTo>
                    <a:pt x="71492" y="19296"/>
                  </a:moveTo>
                  <a:cubicBezTo>
                    <a:pt x="72995" y="19296"/>
                    <a:pt x="74514" y="19510"/>
                    <a:pt x="75828" y="20280"/>
                  </a:cubicBezTo>
                  <a:cubicBezTo>
                    <a:pt x="76435" y="20636"/>
                    <a:pt x="77314" y="21013"/>
                    <a:pt x="77397" y="21829"/>
                  </a:cubicBezTo>
                  <a:cubicBezTo>
                    <a:pt x="77481" y="22687"/>
                    <a:pt x="76142" y="23126"/>
                    <a:pt x="75514" y="23293"/>
                  </a:cubicBezTo>
                  <a:cubicBezTo>
                    <a:pt x="74363" y="23607"/>
                    <a:pt x="72962" y="24172"/>
                    <a:pt x="73317" y="25616"/>
                  </a:cubicBezTo>
                  <a:cubicBezTo>
                    <a:pt x="73673" y="27102"/>
                    <a:pt x="75472" y="27687"/>
                    <a:pt x="76267" y="28859"/>
                  </a:cubicBezTo>
                  <a:cubicBezTo>
                    <a:pt x="76707" y="29529"/>
                    <a:pt x="75849" y="30407"/>
                    <a:pt x="75242" y="30638"/>
                  </a:cubicBezTo>
                  <a:cubicBezTo>
                    <a:pt x="74887" y="30763"/>
                    <a:pt x="74510" y="30931"/>
                    <a:pt x="74154" y="31014"/>
                  </a:cubicBezTo>
                  <a:cubicBezTo>
                    <a:pt x="74026" y="31048"/>
                    <a:pt x="73897" y="31060"/>
                    <a:pt x="73769" y="31060"/>
                  </a:cubicBezTo>
                  <a:cubicBezTo>
                    <a:pt x="73500" y="31060"/>
                    <a:pt x="73231" y="31008"/>
                    <a:pt x="72962" y="30993"/>
                  </a:cubicBezTo>
                  <a:cubicBezTo>
                    <a:pt x="72936" y="30992"/>
                    <a:pt x="72911" y="30992"/>
                    <a:pt x="72886" y="30992"/>
                  </a:cubicBezTo>
                  <a:cubicBezTo>
                    <a:pt x="72052" y="30992"/>
                    <a:pt x="71536" y="31665"/>
                    <a:pt x="71455" y="32437"/>
                  </a:cubicBezTo>
                  <a:cubicBezTo>
                    <a:pt x="71392" y="33148"/>
                    <a:pt x="71811" y="33923"/>
                    <a:pt x="71874" y="34634"/>
                  </a:cubicBezTo>
                  <a:cubicBezTo>
                    <a:pt x="71936" y="35387"/>
                    <a:pt x="71371" y="35764"/>
                    <a:pt x="70806" y="36078"/>
                  </a:cubicBezTo>
                  <a:cubicBezTo>
                    <a:pt x="70543" y="36216"/>
                    <a:pt x="70097" y="36428"/>
                    <a:pt x="69728" y="36428"/>
                  </a:cubicBezTo>
                  <a:cubicBezTo>
                    <a:pt x="69539" y="36428"/>
                    <a:pt x="69371" y="36373"/>
                    <a:pt x="69258" y="36224"/>
                  </a:cubicBezTo>
                  <a:cubicBezTo>
                    <a:pt x="69136" y="36064"/>
                    <a:pt x="68969" y="35996"/>
                    <a:pt x="68796" y="35996"/>
                  </a:cubicBezTo>
                  <a:cubicBezTo>
                    <a:pt x="68406" y="35996"/>
                    <a:pt x="67988" y="36341"/>
                    <a:pt x="68003" y="36747"/>
                  </a:cubicBezTo>
                  <a:cubicBezTo>
                    <a:pt x="68024" y="37208"/>
                    <a:pt x="68128" y="37773"/>
                    <a:pt x="67919" y="38191"/>
                  </a:cubicBezTo>
                  <a:cubicBezTo>
                    <a:pt x="67668" y="38693"/>
                    <a:pt x="67480" y="38840"/>
                    <a:pt x="66977" y="39049"/>
                  </a:cubicBezTo>
                  <a:cubicBezTo>
                    <a:pt x="66641" y="39190"/>
                    <a:pt x="66335" y="39255"/>
                    <a:pt x="66051" y="39255"/>
                  </a:cubicBezTo>
                  <a:cubicBezTo>
                    <a:pt x="65362" y="39255"/>
                    <a:pt x="64799" y="38870"/>
                    <a:pt x="64236" y="38233"/>
                  </a:cubicBezTo>
                  <a:cubicBezTo>
                    <a:pt x="63588" y="37480"/>
                    <a:pt x="62939" y="36392"/>
                    <a:pt x="62625" y="35450"/>
                  </a:cubicBezTo>
                  <a:cubicBezTo>
                    <a:pt x="62437" y="34864"/>
                    <a:pt x="62270" y="34299"/>
                    <a:pt x="62144" y="33713"/>
                  </a:cubicBezTo>
                  <a:cubicBezTo>
                    <a:pt x="62102" y="33358"/>
                    <a:pt x="62039" y="33002"/>
                    <a:pt x="61935" y="32667"/>
                  </a:cubicBezTo>
                  <a:cubicBezTo>
                    <a:pt x="61809" y="32228"/>
                    <a:pt x="61516" y="31642"/>
                    <a:pt x="61516" y="31182"/>
                  </a:cubicBezTo>
                  <a:cubicBezTo>
                    <a:pt x="61516" y="30889"/>
                    <a:pt x="61516" y="30596"/>
                    <a:pt x="61537" y="30324"/>
                  </a:cubicBezTo>
                  <a:cubicBezTo>
                    <a:pt x="61537" y="30135"/>
                    <a:pt x="61579" y="29926"/>
                    <a:pt x="61600" y="29738"/>
                  </a:cubicBezTo>
                  <a:cubicBezTo>
                    <a:pt x="61621" y="29654"/>
                    <a:pt x="61621" y="29591"/>
                    <a:pt x="61642" y="29508"/>
                  </a:cubicBezTo>
                  <a:cubicBezTo>
                    <a:pt x="62119" y="29791"/>
                    <a:pt x="62630" y="29915"/>
                    <a:pt x="63149" y="29915"/>
                  </a:cubicBezTo>
                  <a:cubicBezTo>
                    <a:pt x="64201" y="29915"/>
                    <a:pt x="65285" y="29406"/>
                    <a:pt x="66182" y="28692"/>
                  </a:cubicBezTo>
                  <a:cubicBezTo>
                    <a:pt x="67668" y="27520"/>
                    <a:pt x="68170" y="25365"/>
                    <a:pt x="67752" y="23586"/>
                  </a:cubicBezTo>
                  <a:cubicBezTo>
                    <a:pt x="67480" y="22540"/>
                    <a:pt x="66747" y="21745"/>
                    <a:pt x="65806" y="21285"/>
                  </a:cubicBezTo>
                  <a:cubicBezTo>
                    <a:pt x="65889" y="21201"/>
                    <a:pt x="65973" y="21055"/>
                    <a:pt x="66015" y="20908"/>
                  </a:cubicBezTo>
                  <a:cubicBezTo>
                    <a:pt x="66182" y="20573"/>
                    <a:pt x="66245" y="20197"/>
                    <a:pt x="66287" y="19799"/>
                  </a:cubicBezTo>
                  <a:cubicBezTo>
                    <a:pt x="67605" y="19213"/>
                    <a:pt x="69153" y="19381"/>
                    <a:pt x="70618" y="19318"/>
                  </a:cubicBezTo>
                  <a:cubicBezTo>
                    <a:pt x="70908" y="19304"/>
                    <a:pt x="71200" y="19296"/>
                    <a:pt x="71492" y="19296"/>
                  </a:cubicBezTo>
                  <a:close/>
                  <a:moveTo>
                    <a:pt x="25758" y="40409"/>
                  </a:moveTo>
                  <a:cubicBezTo>
                    <a:pt x="27787" y="41476"/>
                    <a:pt x="29984" y="42208"/>
                    <a:pt x="32202" y="42731"/>
                  </a:cubicBezTo>
                  <a:cubicBezTo>
                    <a:pt x="32077" y="43024"/>
                    <a:pt x="31993" y="43317"/>
                    <a:pt x="31888" y="43631"/>
                  </a:cubicBezTo>
                  <a:cubicBezTo>
                    <a:pt x="31679" y="44447"/>
                    <a:pt x="31407" y="45242"/>
                    <a:pt x="31198" y="46058"/>
                  </a:cubicBezTo>
                  <a:cubicBezTo>
                    <a:pt x="31135" y="46351"/>
                    <a:pt x="31072" y="46602"/>
                    <a:pt x="30989" y="46895"/>
                  </a:cubicBezTo>
                  <a:cubicBezTo>
                    <a:pt x="30944" y="46898"/>
                    <a:pt x="30899" y="46899"/>
                    <a:pt x="30854" y="46899"/>
                  </a:cubicBezTo>
                  <a:cubicBezTo>
                    <a:pt x="29660" y="46899"/>
                    <a:pt x="28665" y="46110"/>
                    <a:pt x="27515" y="45807"/>
                  </a:cubicBezTo>
                  <a:cubicBezTo>
                    <a:pt x="26595" y="45577"/>
                    <a:pt x="25716" y="45284"/>
                    <a:pt x="24858" y="44887"/>
                  </a:cubicBezTo>
                  <a:cubicBezTo>
                    <a:pt x="24482" y="44698"/>
                    <a:pt x="24084" y="44531"/>
                    <a:pt x="23812" y="44196"/>
                  </a:cubicBezTo>
                  <a:lnTo>
                    <a:pt x="23770" y="44175"/>
                  </a:lnTo>
                  <a:cubicBezTo>
                    <a:pt x="23875" y="43820"/>
                    <a:pt x="24335" y="43443"/>
                    <a:pt x="24565" y="43150"/>
                  </a:cubicBezTo>
                  <a:cubicBezTo>
                    <a:pt x="25130" y="42480"/>
                    <a:pt x="25570" y="41413"/>
                    <a:pt x="25758" y="40409"/>
                  </a:cubicBezTo>
                  <a:close/>
                  <a:moveTo>
                    <a:pt x="36847" y="43527"/>
                  </a:moveTo>
                  <a:cubicBezTo>
                    <a:pt x="38142" y="43639"/>
                    <a:pt x="39454" y="43718"/>
                    <a:pt x="40782" y="43718"/>
                  </a:cubicBezTo>
                  <a:cubicBezTo>
                    <a:pt x="40935" y="43718"/>
                    <a:pt x="41088" y="43717"/>
                    <a:pt x="41241" y="43715"/>
                  </a:cubicBezTo>
                  <a:lnTo>
                    <a:pt x="41241" y="43715"/>
                  </a:lnTo>
                  <a:cubicBezTo>
                    <a:pt x="41095" y="44761"/>
                    <a:pt x="41032" y="45870"/>
                    <a:pt x="40237" y="46686"/>
                  </a:cubicBezTo>
                  <a:cubicBezTo>
                    <a:pt x="40061" y="46856"/>
                    <a:pt x="39872" y="46922"/>
                    <a:pt x="39681" y="46922"/>
                  </a:cubicBezTo>
                  <a:cubicBezTo>
                    <a:pt x="39261" y="46922"/>
                    <a:pt x="38831" y="46602"/>
                    <a:pt x="38500" y="46372"/>
                  </a:cubicBezTo>
                  <a:cubicBezTo>
                    <a:pt x="37642" y="45765"/>
                    <a:pt x="36806" y="44698"/>
                    <a:pt x="36847" y="43610"/>
                  </a:cubicBezTo>
                  <a:lnTo>
                    <a:pt x="36847" y="43527"/>
                  </a:lnTo>
                  <a:close/>
                  <a:moveTo>
                    <a:pt x="48021" y="42773"/>
                  </a:moveTo>
                  <a:cubicBezTo>
                    <a:pt x="48083" y="42815"/>
                    <a:pt x="48125" y="42878"/>
                    <a:pt x="48230" y="42920"/>
                  </a:cubicBezTo>
                  <a:cubicBezTo>
                    <a:pt x="49966" y="43506"/>
                    <a:pt x="51703" y="43527"/>
                    <a:pt x="53482" y="43757"/>
                  </a:cubicBezTo>
                  <a:cubicBezTo>
                    <a:pt x="54360" y="43861"/>
                    <a:pt x="55135" y="44029"/>
                    <a:pt x="55951" y="44343"/>
                  </a:cubicBezTo>
                  <a:cubicBezTo>
                    <a:pt x="56264" y="44468"/>
                    <a:pt x="55972" y="44740"/>
                    <a:pt x="55888" y="44991"/>
                  </a:cubicBezTo>
                  <a:cubicBezTo>
                    <a:pt x="55783" y="45326"/>
                    <a:pt x="55574" y="45786"/>
                    <a:pt x="55574" y="46142"/>
                  </a:cubicBezTo>
                  <a:cubicBezTo>
                    <a:pt x="55553" y="46561"/>
                    <a:pt x="55553" y="46979"/>
                    <a:pt x="55511" y="47418"/>
                  </a:cubicBezTo>
                  <a:cubicBezTo>
                    <a:pt x="55448" y="47900"/>
                    <a:pt x="55260" y="48360"/>
                    <a:pt x="55260" y="48841"/>
                  </a:cubicBezTo>
                  <a:cubicBezTo>
                    <a:pt x="55260" y="48982"/>
                    <a:pt x="55221" y="49513"/>
                    <a:pt x="55406" y="49513"/>
                  </a:cubicBezTo>
                  <a:cubicBezTo>
                    <a:pt x="55409" y="49513"/>
                    <a:pt x="55412" y="49513"/>
                    <a:pt x="55415" y="49513"/>
                  </a:cubicBezTo>
                  <a:lnTo>
                    <a:pt x="55415" y="49513"/>
                  </a:lnTo>
                  <a:cubicBezTo>
                    <a:pt x="55377" y="49518"/>
                    <a:pt x="55339" y="49520"/>
                    <a:pt x="55301" y="49520"/>
                  </a:cubicBezTo>
                  <a:cubicBezTo>
                    <a:pt x="55076" y="49520"/>
                    <a:pt x="54862" y="49435"/>
                    <a:pt x="54632" y="49364"/>
                  </a:cubicBezTo>
                  <a:cubicBezTo>
                    <a:pt x="54088" y="49197"/>
                    <a:pt x="53544" y="48967"/>
                    <a:pt x="53000" y="48778"/>
                  </a:cubicBezTo>
                  <a:cubicBezTo>
                    <a:pt x="52268" y="48527"/>
                    <a:pt x="51557" y="48130"/>
                    <a:pt x="50803" y="47962"/>
                  </a:cubicBezTo>
                  <a:cubicBezTo>
                    <a:pt x="50767" y="47957"/>
                    <a:pt x="50730" y="47955"/>
                    <a:pt x="50694" y="47955"/>
                  </a:cubicBezTo>
                  <a:cubicBezTo>
                    <a:pt x="50586" y="47955"/>
                    <a:pt x="50484" y="47978"/>
                    <a:pt x="50406" y="48025"/>
                  </a:cubicBezTo>
                  <a:cubicBezTo>
                    <a:pt x="50218" y="47565"/>
                    <a:pt x="50008" y="47105"/>
                    <a:pt x="49820" y="46665"/>
                  </a:cubicBezTo>
                  <a:cubicBezTo>
                    <a:pt x="49234" y="45305"/>
                    <a:pt x="48523" y="44071"/>
                    <a:pt x="47728" y="42836"/>
                  </a:cubicBezTo>
                  <a:cubicBezTo>
                    <a:pt x="47832" y="42815"/>
                    <a:pt x="47916" y="42794"/>
                    <a:pt x="48021" y="42773"/>
                  </a:cubicBezTo>
                  <a:close/>
                  <a:moveTo>
                    <a:pt x="32977" y="42899"/>
                  </a:moveTo>
                  <a:cubicBezTo>
                    <a:pt x="33186" y="42962"/>
                    <a:pt x="33395" y="42983"/>
                    <a:pt x="33646" y="43024"/>
                  </a:cubicBezTo>
                  <a:cubicBezTo>
                    <a:pt x="34441" y="43192"/>
                    <a:pt x="35257" y="43317"/>
                    <a:pt x="36073" y="43401"/>
                  </a:cubicBezTo>
                  <a:cubicBezTo>
                    <a:pt x="36073" y="43422"/>
                    <a:pt x="36073" y="43422"/>
                    <a:pt x="36031" y="43443"/>
                  </a:cubicBezTo>
                  <a:cubicBezTo>
                    <a:pt x="35787" y="45307"/>
                    <a:pt x="37558" y="48136"/>
                    <a:pt x="39622" y="48136"/>
                  </a:cubicBezTo>
                  <a:cubicBezTo>
                    <a:pt x="39852" y="48136"/>
                    <a:pt x="40086" y="48101"/>
                    <a:pt x="40321" y="48025"/>
                  </a:cubicBezTo>
                  <a:cubicBezTo>
                    <a:pt x="41241" y="47732"/>
                    <a:pt x="41764" y="46853"/>
                    <a:pt x="42078" y="46017"/>
                  </a:cubicBezTo>
                  <a:cubicBezTo>
                    <a:pt x="42371" y="45305"/>
                    <a:pt x="42580" y="44405"/>
                    <a:pt x="42580" y="43610"/>
                  </a:cubicBezTo>
                  <a:cubicBezTo>
                    <a:pt x="43982" y="43527"/>
                    <a:pt x="45384" y="43317"/>
                    <a:pt x="46765" y="43024"/>
                  </a:cubicBezTo>
                  <a:cubicBezTo>
                    <a:pt x="48418" y="45640"/>
                    <a:pt x="49318" y="48737"/>
                    <a:pt x="50427" y="51582"/>
                  </a:cubicBezTo>
                  <a:cubicBezTo>
                    <a:pt x="51034" y="53151"/>
                    <a:pt x="51431" y="54721"/>
                    <a:pt x="51766" y="56311"/>
                  </a:cubicBezTo>
                  <a:cubicBezTo>
                    <a:pt x="51954" y="57148"/>
                    <a:pt x="52122" y="58027"/>
                    <a:pt x="52226" y="58864"/>
                  </a:cubicBezTo>
                  <a:cubicBezTo>
                    <a:pt x="52310" y="59596"/>
                    <a:pt x="52226" y="60265"/>
                    <a:pt x="52519" y="60914"/>
                  </a:cubicBezTo>
                  <a:cubicBezTo>
                    <a:pt x="51098" y="60305"/>
                    <a:pt x="49578" y="59972"/>
                    <a:pt x="48017" y="59972"/>
                  </a:cubicBezTo>
                  <a:cubicBezTo>
                    <a:pt x="47969" y="59972"/>
                    <a:pt x="47922" y="59972"/>
                    <a:pt x="47874" y="59973"/>
                  </a:cubicBezTo>
                  <a:cubicBezTo>
                    <a:pt x="45845" y="60014"/>
                    <a:pt x="43815" y="60286"/>
                    <a:pt x="41848" y="60705"/>
                  </a:cubicBezTo>
                  <a:cubicBezTo>
                    <a:pt x="40927" y="60914"/>
                    <a:pt x="40028" y="61165"/>
                    <a:pt x="39128" y="61395"/>
                  </a:cubicBezTo>
                  <a:cubicBezTo>
                    <a:pt x="38689" y="61521"/>
                    <a:pt x="38249" y="61626"/>
                    <a:pt x="37789" y="61751"/>
                  </a:cubicBezTo>
                  <a:cubicBezTo>
                    <a:pt x="37642" y="61814"/>
                    <a:pt x="37517" y="61856"/>
                    <a:pt x="37370" y="61939"/>
                  </a:cubicBezTo>
                  <a:cubicBezTo>
                    <a:pt x="37119" y="61542"/>
                    <a:pt x="36785" y="61186"/>
                    <a:pt x="36534" y="60872"/>
                  </a:cubicBezTo>
                  <a:cubicBezTo>
                    <a:pt x="35864" y="60035"/>
                    <a:pt x="35027" y="59449"/>
                    <a:pt x="34085" y="58989"/>
                  </a:cubicBezTo>
                  <a:cubicBezTo>
                    <a:pt x="33081" y="58466"/>
                    <a:pt x="32098" y="57901"/>
                    <a:pt x="31093" y="57420"/>
                  </a:cubicBezTo>
                  <a:cubicBezTo>
                    <a:pt x="31093" y="57232"/>
                    <a:pt x="31135" y="57085"/>
                    <a:pt x="31135" y="56897"/>
                  </a:cubicBezTo>
                  <a:cubicBezTo>
                    <a:pt x="31282" y="55181"/>
                    <a:pt x="31554" y="53486"/>
                    <a:pt x="31721" y="51770"/>
                  </a:cubicBezTo>
                  <a:cubicBezTo>
                    <a:pt x="31909" y="50034"/>
                    <a:pt x="32098" y="48360"/>
                    <a:pt x="32412" y="46665"/>
                  </a:cubicBezTo>
                  <a:cubicBezTo>
                    <a:pt x="32537" y="45912"/>
                    <a:pt x="32809" y="45096"/>
                    <a:pt x="32851" y="44301"/>
                  </a:cubicBezTo>
                  <a:cubicBezTo>
                    <a:pt x="32872" y="43840"/>
                    <a:pt x="32914" y="43359"/>
                    <a:pt x="32977" y="42899"/>
                  </a:cubicBezTo>
                  <a:close/>
                  <a:moveTo>
                    <a:pt x="23613" y="57104"/>
                  </a:moveTo>
                  <a:cubicBezTo>
                    <a:pt x="23672" y="57104"/>
                    <a:pt x="23731" y="57105"/>
                    <a:pt x="23791" y="57106"/>
                  </a:cubicBezTo>
                  <a:cubicBezTo>
                    <a:pt x="24879" y="57127"/>
                    <a:pt x="25946" y="57294"/>
                    <a:pt x="26992" y="57524"/>
                  </a:cubicBezTo>
                  <a:cubicBezTo>
                    <a:pt x="29001" y="57985"/>
                    <a:pt x="30780" y="59031"/>
                    <a:pt x="32579" y="60035"/>
                  </a:cubicBezTo>
                  <a:cubicBezTo>
                    <a:pt x="33416" y="60496"/>
                    <a:pt x="34253" y="60872"/>
                    <a:pt x="34943" y="61542"/>
                  </a:cubicBezTo>
                  <a:cubicBezTo>
                    <a:pt x="35278" y="61877"/>
                    <a:pt x="35550" y="62337"/>
                    <a:pt x="35864" y="62734"/>
                  </a:cubicBezTo>
                  <a:cubicBezTo>
                    <a:pt x="35718" y="62734"/>
                    <a:pt x="35571" y="62776"/>
                    <a:pt x="35445" y="62902"/>
                  </a:cubicBezTo>
                  <a:cubicBezTo>
                    <a:pt x="34609" y="63927"/>
                    <a:pt x="33604" y="64743"/>
                    <a:pt x="32558" y="65517"/>
                  </a:cubicBezTo>
                  <a:cubicBezTo>
                    <a:pt x="31616" y="66229"/>
                    <a:pt x="30989" y="67296"/>
                    <a:pt x="30173" y="68133"/>
                  </a:cubicBezTo>
                  <a:cubicBezTo>
                    <a:pt x="29336" y="69012"/>
                    <a:pt x="28478" y="69807"/>
                    <a:pt x="27767" y="70790"/>
                  </a:cubicBezTo>
                  <a:cubicBezTo>
                    <a:pt x="27495" y="71209"/>
                    <a:pt x="27223" y="71648"/>
                    <a:pt x="26971" y="72066"/>
                  </a:cubicBezTo>
                  <a:cubicBezTo>
                    <a:pt x="26867" y="72171"/>
                    <a:pt x="26804" y="72213"/>
                    <a:pt x="26762" y="72297"/>
                  </a:cubicBezTo>
                  <a:cubicBezTo>
                    <a:pt x="25779" y="71146"/>
                    <a:pt x="24921" y="69911"/>
                    <a:pt x="23728" y="69012"/>
                  </a:cubicBezTo>
                  <a:cubicBezTo>
                    <a:pt x="22285" y="67903"/>
                    <a:pt x="20590" y="67191"/>
                    <a:pt x="18832" y="66815"/>
                  </a:cubicBezTo>
                  <a:cubicBezTo>
                    <a:pt x="17826" y="66593"/>
                    <a:pt x="16796" y="66518"/>
                    <a:pt x="15762" y="66518"/>
                  </a:cubicBezTo>
                  <a:cubicBezTo>
                    <a:pt x="14839" y="66518"/>
                    <a:pt x="13912" y="66578"/>
                    <a:pt x="12994" y="66647"/>
                  </a:cubicBezTo>
                  <a:cubicBezTo>
                    <a:pt x="12053" y="66731"/>
                    <a:pt x="11090" y="66877"/>
                    <a:pt x="10149" y="66919"/>
                  </a:cubicBezTo>
                  <a:cubicBezTo>
                    <a:pt x="10044" y="66919"/>
                    <a:pt x="9919" y="66940"/>
                    <a:pt x="9793" y="66940"/>
                  </a:cubicBezTo>
                  <a:cubicBezTo>
                    <a:pt x="10044" y="66563"/>
                    <a:pt x="10274" y="66208"/>
                    <a:pt x="10546" y="65873"/>
                  </a:cubicBezTo>
                  <a:cubicBezTo>
                    <a:pt x="11153" y="64973"/>
                    <a:pt x="11906" y="64199"/>
                    <a:pt x="12471" y="63299"/>
                  </a:cubicBezTo>
                  <a:cubicBezTo>
                    <a:pt x="13099" y="62337"/>
                    <a:pt x="13790" y="61416"/>
                    <a:pt x="14522" y="60537"/>
                  </a:cubicBezTo>
                  <a:cubicBezTo>
                    <a:pt x="15171" y="59721"/>
                    <a:pt x="15715" y="58801"/>
                    <a:pt x="16405" y="58027"/>
                  </a:cubicBezTo>
                  <a:cubicBezTo>
                    <a:pt x="16426" y="58027"/>
                    <a:pt x="16468" y="58027"/>
                    <a:pt x="16510" y="57985"/>
                  </a:cubicBezTo>
                  <a:cubicBezTo>
                    <a:pt x="16928" y="57880"/>
                    <a:pt x="17347" y="57797"/>
                    <a:pt x="17765" y="57755"/>
                  </a:cubicBezTo>
                  <a:cubicBezTo>
                    <a:pt x="18748" y="57608"/>
                    <a:pt x="19753" y="57608"/>
                    <a:pt x="20736" y="57441"/>
                  </a:cubicBezTo>
                  <a:cubicBezTo>
                    <a:pt x="21703" y="57263"/>
                    <a:pt x="22633" y="57104"/>
                    <a:pt x="23613" y="57104"/>
                  </a:cubicBezTo>
                  <a:close/>
                  <a:moveTo>
                    <a:pt x="9479" y="70957"/>
                  </a:moveTo>
                  <a:cubicBezTo>
                    <a:pt x="10463" y="71125"/>
                    <a:pt x="11467" y="71229"/>
                    <a:pt x="12450" y="71418"/>
                  </a:cubicBezTo>
                  <a:cubicBezTo>
                    <a:pt x="12739" y="71464"/>
                    <a:pt x="13019" y="71485"/>
                    <a:pt x="13293" y="71485"/>
                  </a:cubicBezTo>
                  <a:cubicBezTo>
                    <a:pt x="14010" y="71485"/>
                    <a:pt x="14689" y="71343"/>
                    <a:pt x="15401" y="71146"/>
                  </a:cubicBezTo>
                  <a:lnTo>
                    <a:pt x="15401" y="71146"/>
                  </a:lnTo>
                  <a:cubicBezTo>
                    <a:pt x="15087" y="71564"/>
                    <a:pt x="14919" y="72066"/>
                    <a:pt x="14836" y="72631"/>
                  </a:cubicBezTo>
                  <a:cubicBezTo>
                    <a:pt x="14836" y="72569"/>
                    <a:pt x="14773" y="72506"/>
                    <a:pt x="14710" y="72485"/>
                  </a:cubicBezTo>
                  <a:cubicBezTo>
                    <a:pt x="13894" y="72108"/>
                    <a:pt x="13057" y="72087"/>
                    <a:pt x="12158" y="72087"/>
                  </a:cubicBezTo>
                  <a:cubicBezTo>
                    <a:pt x="11279" y="72087"/>
                    <a:pt x="10316" y="72150"/>
                    <a:pt x="9437" y="72380"/>
                  </a:cubicBezTo>
                  <a:cubicBezTo>
                    <a:pt x="9417" y="72380"/>
                    <a:pt x="9396" y="72401"/>
                    <a:pt x="9396" y="72401"/>
                  </a:cubicBezTo>
                  <a:lnTo>
                    <a:pt x="9396" y="72380"/>
                  </a:lnTo>
                  <a:cubicBezTo>
                    <a:pt x="9375" y="72297"/>
                    <a:pt x="8998" y="71962"/>
                    <a:pt x="8873" y="71836"/>
                  </a:cubicBezTo>
                  <a:cubicBezTo>
                    <a:pt x="8998" y="71732"/>
                    <a:pt x="9103" y="71627"/>
                    <a:pt x="9207" y="71481"/>
                  </a:cubicBezTo>
                  <a:cubicBezTo>
                    <a:pt x="9333" y="71334"/>
                    <a:pt x="9417" y="71146"/>
                    <a:pt x="9479" y="70957"/>
                  </a:cubicBezTo>
                  <a:close/>
                  <a:moveTo>
                    <a:pt x="9500" y="72589"/>
                  </a:moveTo>
                  <a:lnTo>
                    <a:pt x="9500" y="72589"/>
                  </a:lnTo>
                  <a:cubicBezTo>
                    <a:pt x="10036" y="72720"/>
                    <a:pt x="10602" y="72740"/>
                    <a:pt x="11164" y="72740"/>
                  </a:cubicBezTo>
                  <a:cubicBezTo>
                    <a:pt x="11413" y="72740"/>
                    <a:pt x="11662" y="72736"/>
                    <a:pt x="11906" y="72736"/>
                  </a:cubicBezTo>
                  <a:cubicBezTo>
                    <a:pt x="12785" y="72736"/>
                    <a:pt x="13685" y="72903"/>
                    <a:pt x="14606" y="72924"/>
                  </a:cubicBezTo>
                  <a:cubicBezTo>
                    <a:pt x="14710" y="72924"/>
                    <a:pt x="14773" y="72841"/>
                    <a:pt x="14836" y="72778"/>
                  </a:cubicBezTo>
                  <a:lnTo>
                    <a:pt x="14836" y="72778"/>
                  </a:lnTo>
                  <a:cubicBezTo>
                    <a:pt x="14815" y="73050"/>
                    <a:pt x="14773" y="73343"/>
                    <a:pt x="14773" y="73636"/>
                  </a:cubicBezTo>
                  <a:cubicBezTo>
                    <a:pt x="14020" y="73678"/>
                    <a:pt x="13287" y="73761"/>
                    <a:pt x="12534" y="73866"/>
                  </a:cubicBezTo>
                  <a:cubicBezTo>
                    <a:pt x="12011" y="73950"/>
                    <a:pt x="11488" y="73991"/>
                    <a:pt x="10986" y="74138"/>
                  </a:cubicBezTo>
                  <a:cubicBezTo>
                    <a:pt x="10777" y="74180"/>
                    <a:pt x="10588" y="74201"/>
                    <a:pt x="10379" y="74263"/>
                  </a:cubicBezTo>
                  <a:cubicBezTo>
                    <a:pt x="10308" y="74107"/>
                    <a:pt x="10121" y="73970"/>
                    <a:pt x="9917" y="73970"/>
                  </a:cubicBezTo>
                  <a:cubicBezTo>
                    <a:pt x="9821" y="73970"/>
                    <a:pt x="9720" y="74001"/>
                    <a:pt x="9626" y="74075"/>
                  </a:cubicBezTo>
                  <a:lnTo>
                    <a:pt x="9479" y="74242"/>
                  </a:lnTo>
                  <a:cubicBezTo>
                    <a:pt x="9417" y="74180"/>
                    <a:pt x="9396" y="74138"/>
                    <a:pt x="9333" y="74075"/>
                  </a:cubicBezTo>
                  <a:cubicBezTo>
                    <a:pt x="9417" y="73887"/>
                    <a:pt x="9521" y="73719"/>
                    <a:pt x="9584" y="73531"/>
                  </a:cubicBezTo>
                  <a:cubicBezTo>
                    <a:pt x="9689" y="73217"/>
                    <a:pt x="9605" y="72903"/>
                    <a:pt x="9500" y="72589"/>
                  </a:cubicBezTo>
                  <a:close/>
                  <a:moveTo>
                    <a:pt x="15509" y="68276"/>
                  </a:moveTo>
                  <a:cubicBezTo>
                    <a:pt x="16122" y="68276"/>
                    <a:pt x="16729" y="68298"/>
                    <a:pt x="17326" y="68342"/>
                  </a:cubicBezTo>
                  <a:cubicBezTo>
                    <a:pt x="19104" y="68509"/>
                    <a:pt x="20820" y="69158"/>
                    <a:pt x="22305" y="70121"/>
                  </a:cubicBezTo>
                  <a:cubicBezTo>
                    <a:pt x="23875" y="71146"/>
                    <a:pt x="24754" y="72841"/>
                    <a:pt x="26051" y="74117"/>
                  </a:cubicBezTo>
                  <a:cubicBezTo>
                    <a:pt x="26072" y="74180"/>
                    <a:pt x="26134" y="74222"/>
                    <a:pt x="26176" y="74284"/>
                  </a:cubicBezTo>
                  <a:cubicBezTo>
                    <a:pt x="26134" y="74452"/>
                    <a:pt x="26114" y="74619"/>
                    <a:pt x="26072" y="74786"/>
                  </a:cubicBezTo>
                  <a:cubicBezTo>
                    <a:pt x="25507" y="74326"/>
                    <a:pt x="24774" y="74033"/>
                    <a:pt x="24063" y="73845"/>
                  </a:cubicBezTo>
                  <a:cubicBezTo>
                    <a:pt x="23080" y="73552"/>
                    <a:pt x="22033" y="73447"/>
                    <a:pt x="20987" y="73426"/>
                  </a:cubicBezTo>
                  <a:cubicBezTo>
                    <a:pt x="20244" y="71841"/>
                    <a:pt x="18928" y="70113"/>
                    <a:pt x="17377" y="70113"/>
                  </a:cubicBezTo>
                  <a:cubicBezTo>
                    <a:pt x="16963" y="70113"/>
                    <a:pt x="16532" y="70236"/>
                    <a:pt x="16091" y="70518"/>
                  </a:cubicBezTo>
                  <a:cubicBezTo>
                    <a:pt x="16028" y="70539"/>
                    <a:pt x="15987" y="70602"/>
                    <a:pt x="15903" y="70644"/>
                  </a:cubicBezTo>
                  <a:cubicBezTo>
                    <a:pt x="15882" y="70581"/>
                    <a:pt x="15798" y="70518"/>
                    <a:pt x="15715" y="70497"/>
                  </a:cubicBezTo>
                  <a:cubicBezTo>
                    <a:pt x="15313" y="70402"/>
                    <a:pt x="14911" y="70376"/>
                    <a:pt x="14509" y="70376"/>
                  </a:cubicBezTo>
                  <a:cubicBezTo>
                    <a:pt x="14016" y="70376"/>
                    <a:pt x="13522" y="70415"/>
                    <a:pt x="13026" y="70415"/>
                  </a:cubicBezTo>
                  <a:cubicBezTo>
                    <a:pt x="12765" y="70415"/>
                    <a:pt x="12504" y="70404"/>
                    <a:pt x="12241" y="70372"/>
                  </a:cubicBezTo>
                  <a:cubicBezTo>
                    <a:pt x="11697" y="70288"/>
                    <a:pt x="11174" y="70309"/>
                    <a:pt x="10630" y="70288"/>
                  </a:cubicBezTo>
                  <a:cubicBezTo>
                    <a:pt x="10170" y="70267"/>
                    <a:pt x="9751" y="70225"/>
                    <a:pt x="9312" y="70225"/>
                  </a:cubicBezTo>
                  <a:cubicBezTo>
                    <a:pt x="9228" y="70100"/>
                    <a:pt x="9124" y="69995"/>
                    <a:pt x="9019" y="69890"/>
                  </a:cubicBezTo>
                  <a:cubicBezTo>
                    <a:pt x="8768" y="69681"/>
                    <a:pt x="8454" y="69535"/>
                    <a:pt x="8182" y="69346"/>
                  </a:cubicBezTo>
                  <a:cubicBezTo>
                    <a:pt x="7952" y="69179"/>
                    <a:pt x="8475" y="68865"/>
                    <a:pt x="8663" y="68719"/>
                  </a:cubicBezTo>
                  <a:cubicBezTo>
                    <a:pt x="8898" y="68753"/>
                    <a:pt x="9145" y="68767"/>
                    <a:pt x="9394" y="68767"/>
                  </a:cubicBezTo>
                  <a:cubicBezTo>
                    <a:pt x="10054" y="68767"/>
                    <a:pt x="10738" y="68669"/>
                    <a:pt x="11300" y="68593"/>
                  </a:cubicBezTo>
                  <a:cubicBezTo>
                    <a:pt x="12670" y="68389"/>
                    <a:pt x="14102" y="68276"/>
                    <a:pt x="15509" y="68276"/>
                  </a:cubicBezTo>
                  <a:close/>
                  <a:moveTo>
                    <a:pt x="8036" y="74305"/>
                  </a:moveTo>
                  <a:cubicBezTo>
                    <a:pt x="8056" y="74368"/>
                    <a:pt x="8056" y="74410"/>
                    <a:pt x="8119" y="74494"/>
                  </a:cubicBezTo>
                  <a:cubicBezTo>
                    <a:pt x="8391" y="74975"/>
                    <a:pt x="8663" y="75100"/>
                    <a:pt x="9165" y="75247"/>
                  </a:cubicBezTo>
                  <a:cubicBezTo>
                    <a:pt x="9214" y="75261"/>
                    <a:pt x="9260" y="75268"/>
                    <a:pt x="9302" y="75268"/>
                  </a:cubicBezTo>
                  <a:cubicBezTo>
                    <a:pt x="9441" y="75268"/>
                    <a:pt x="9546" y="75197"/>
                    <a:pt x="9626" y="75100"/>
                  </a:cubicBezTo>
                  <a:cubicBezTo>
                    <a:pt x="9869" y="75195"/>
                    <a:pt x="10130" y="75220"/>
                    <a:pt x="10386" y="75220"/>
                  </a:cubicBezTo>
                  <a:cubicBezTo>
                    <a:pt x="10526" y="75220"/>
                    <a:pt x="10664" y="75212"/>
                    <a:pt x="10797" y="75205"/>
                  </a:cubicBezTo>
                  <a:cubicBezTo>
                    <a:pt x="12158" y="75142"/>
                    <a:pt x="13518" y="75038"/>
                    <a:pt x="14878" y="74975"/>
                  </a:cubicBezTo>
                  <a:cubicBezTo>
                    <a:pt x="14919" y="75142"/>
                    <a:pt x="14940" y="75330"/>
                    <a:pt x="14961" y="75498"/>
                  </a:cubicBezTo>
                  <a:cubicBezTo>
                    <a:pt x="13162" y="75602"/>
                    <a:pt x="11362" y="75728"/>
                    <a:pt x="9542" y="75770"/>
                  </a:cubicBezTo>
                  <a:cubicBezTo>
                    <a:pt x="9260" y="75791"/>
                    <a:pt x="8920" y="75833"/>
                    <a:pt x="8585" y="75833"/>
                  </a:cubicBezTo>
                  <a:cubicBezTo>
                    <a:pt x="8250" y="75833"/>
                    <a:pt x="7920" y="75791"/>
                    <a:pt x="7659" y="75644"/>
                  </a:cubicBezTo>
                  <a:cubicBezTo>
                    <a:pt x="7345" y="75498"/>
                    <a:pt x="7345" y="74870"/>
                    <a:pt x="7554" y="74661"/>
                  </a:cubicBezTo>
                  <a:cubicBezTo>
                    <a:pt x="7701" y="74514"/>
                    <a:pt x="7847" y="74410"/>
                    <a:pt x="8036" y="74305"/>
                  </a:cubicBezTo>
                  <a:close/>
                  <a:moveTo>
                    <a:pt x="21510" y="74870"/>
                  </a:moveTo>
                  <a:cubicBezTo>
                    <a:pt x="21929" y="74891"/>
                    <a:pt x="22305" y="74933"/>
                    <a:pt x="22703" y="74996"/>
                  </a:cubicBezTo>
                  <a:cubicBezTo>
                    <a:pt x="23707" y="75142"/>
                    <a:pt x="24607" y="75456"/>
                    <a:pt x="25423" y="76063"/>
                  </a:cubicBezTo>
                  <a:cubicBezTo>
                    <a:pt x="25737" y="76335"/>
                    <a:pt x="26030" y="76607"/>
                    <a:pt x="26365" y="76774"/>
                  </a:cubicBezTo>
                  <a:cubicBezTo>
                    <a:pt x="26302" y="76795"/>
                    <a:pt x="26281" y="76816"/>
                    <a:pt x="26239" y="76858"/>
                  </a:cubicBezTo>
                  <a:cubicBezTo>
                    <a:pt x="25842" y="76439"/>
                    <a:pt x="25486" y="76167"/>
                    <a:pt x="24900" y="76021"/>
                  </a:cubicBezTo>
                  <a:cubicBezTo>
                    <a:pt x="24147" y="75812"/>
                    <a:pt x="23352" y="75686"/>
                    <a:pt x="22577" y="75498"/>
                  </a:cubicBezTo>
                  <a:cubicBezTo>
                    <a:pt x="22264" y="75414"/>
                    <a:pt x="21908" y="75351"/>
                    <a:pt x="21615" y="75330"/>
                  </a:cubicBezTo>
                  <a:cubicBezTo>
                    <a:pt x="21573" y="75163"/>
                    <a:pt x="21531" y="75017"/>
                    <a:pt x="21510" y="74870"/>
                  </a:cubicBezTo>
                  <a:close/>
                  <a:moveTo>
                    <a:pt x="21741" y="76460"/>
                  </a:moveTo>
                  <a:lnTo>
                    <a:pt x="21741" y="76460"/>
                  </a:lnTo>
                  <a:cubicBezTo>
                    <a:pt x="21950" y="76481"/>
                    <a:pt x="22138" y="76502"/>
                    <a:pt x="22347" y="76544"/>
                  </a:cubicBezTo>
                  <a:cubicBezTo>
                    <a:pt x="22305" y="76565"/>
                    <a:pt x="22285" y="76586"/>
                    <a:pt x="22243" y="76607"/>
                  </a:cubicBezTo>
                  <a:cubicBezTo>
                    <a:pt x="22075" y="76774"/>
                    <a:pt x="21929" y="76963"/>
                    <a:pt x="21741" y="77088"/>
                  </a:cubicBezTo>
                  <a:cubicBezTo>
                    <a:pt x="21761" y="76879"/>
                    <a:pt x="21761" y="76670"/>
                    <a:pt x="21741" y="76460"/>
                  </a:cubicBezTo>
                  <a:close/>
                  <a:moveTo>
                    <a:pt x="47572" y="61639"/>
                  </a:moveTo>
                  <a:cubicBezTo>
                    <a:pt x="49253" y="61639"/>
                    <a:pt x="50978" y="61963"/>
                    <a:pt x="52456" y="62693"/>
                  </a:cubicBezTo>
                  <a:cubicBezTo>
                    <a:pt x="53377" y="63111"/>
                    <a:pt x="54172" y="63781"/>
                    <a:pt x="54925" y="64408"/>
                  </a:cubicBezTo>
                  <a:cubicBezTo>
                    <a:pt x="55302" y="64722"/>
                    <a:pt x="55658" y="65036"/>
                    <a:pt x="55972" y="65371"/>
                  </a:cubicBezTo>
                  <a:cubicBezTo>
                    <a:pt x="56097" y="65496"/>
                    <a:pt x="56202" y="65622"/>
                    <a:pt x="56348" y="65768"/>
                  </a:cubicBezTo>
                  <a:cubicBezTo>
                    <a:pt x="56245" y="65830"/>
                    <a:pt x="56162" y="65973"/>
                    <a:pt x="56140" y="66098"/>
                  </a:cubicBezTo>
                  <a:lnTo>
                    <a:pt x="56140" y="66098"/>
                  </a:lnTo>
                  <a:cubicBezTo>
                    <a:pt x="56140" y="66091"/>
                    <a:pt x="56138" y="66088"/>
                    <a:pt x="56132" y="66088"/>
                  </a:cubicBezTo>
                  <a:cubicBezTo>
                    <a:pt x="56086" y="66088"/>
                    <a:pt x="55838" y="66318"/>
                    <a:pt x="55783" y="66354"/>
                  </a:cubicBezTo>
                  <a:cubicBezTo>
                    <a:pt x="55616" y="66501"/>
                    <a:pt x="55448" y="66647"/>
                    <a:pt x="55302" y="66815"/>
                  </a:cubicBezTo>
                  <a:cubicBezTo>
                    <a:pt x="54842" y="67296"/>
                    <a:pt x="54402" y="67882"/>
                    <a:pt x="54047" y="68426"/>
                  </a:cubicBezTo>
                  <a:cubicBezTo>
                    <a:pt x="53335" y="69556"/>
                    <a:pt x="52791" y="70748"/>
                    <a:pt x="51871" y="71732"/>
                  </a:cubicBezTo>
                  <a:cubicBezTo>
                    <a:pt x="50845" y="72799"/>
                    <a:pt x="49966" y="74033"/>
                    <a:pt x="49046" y="75184"/>
                  </a:cubicBezTo>
                  <a:cubicBezTo>
                    <a:pt x="48606" y="75728"/>
                    <a:pt x="48125" y="76272"/>
                    <a:pt x="47707" y="76858"/>
                  </a:cubicBezTo>
                  <a:cubicBezTo>
                    <a:pt x="47518" y="77109"/>
                    <a:pt x="47351" y="77381"/>
                    <a:pt x="47142" y="77611"/>
                  </a:cubicBezTo>
                  <a:cubicBezTo>
                    <a:pt x="46995" y="77758"/>
                    <a:pt x="46953" y="78030"/>
                    <a:pt x="46849" y="78239"/>
                  </a:cubicBezTo>
                  <a:cubicBezTo>
                    <a:pt x="46556" y="77967"/>
                    <a:pt x="46242" y="77758"/>
                    <a:pt x="45991" y="77590"/>
                  </a:cubicBezTo>
                  <a:cubicBezTo>
                    <a:pt x="45217" y="77067"/>
                    <a:pt x="44589" y="76356"/>
                    <a:pt x="43836" y="75812"/>
                  </a:cubicBezTo>
                  <a:cubicBezTo>
                    <a:pt x="43062" y="75226"/>
                    <a:pt x="42288" y="74933"/>
                    <a:pt x="41430" y="74556"/>
                  </a:cubicBezTo>
                  <a:cubicBezTo>
                    <a:pt x="40593" y="74159"/>
                    <a:pt x="39777" y="73761"/>
                    <a:pt x="38898" y="73510"/>
                  </a:cubicBezTo>
                  <a:cubicBezTo>
                    <a:pt x="37341" y="73003"/>
                    <a:pt x="35696" y="72700"/>
                    <a:pt x="34074" y="72700"/>
                  </a:cubicBezTo>
                  <a:cubicBezTo>
                    <a:pt x="33756" y="72700"/>
                    <a:pt x="33439" y="72712"/>
                    <a:pt x="33123" y="72736"/>
                  </a:cubicBezTo>
                  <a:cubicBezTo>
                    <a:pt x="32202" y="72820"/>
                    <a:pt x="31240" y="72945"/>
                    <a:pt x="30319" y="73134"/>
                  </a:cubicBezTo>
                  <a:cubicBezTo>
                    <a:pt x="29461" y="73301"/>
                    <a:pt x="28624" y="73636"/>
                    <a:pt x="27746" y="73782"/>
                  </a:cubicBezTo>
                  <a:cubicBezTo>
                    <a:pt x="28206" y="73259"/>
                    <a:pt x="28520" y="72589"/>
                    <a:pt x="28875" y="72045"/>
                  </a:cubicBezTo>
                  <a:cubicBezTo>
                    <a:pt x="29566" y="70999"/>
                    <a:pt x="30361" y="70121"/>
                    <a:pt x="31198" y="69221"/>
                  </a:cubicBezTo>
                  <a:cubicBezTo>
                    <a:pt x="32014" y="68321"/>
                    <a:pt x="32579" y="67170"/>
                    <a:pt x="33500" y="66396"/>
                  </a:cubicBezTo>
                  <a:cubicBezTo>
                    <a:pt x="34462" y="65580"/>
                    <a:pt x="35445" y="64722"/>
                    <a:pt x="36220" y="63739"/>
                  </a:cubicBezTo>
                  <a:cubicBezTo>
                    <a:pt x="36324" y="63613"/>
                    <a:pt x="36345" y="63488"/>
                    <a:pt x="36345" y="63383"/>
                  </a:cubicBezTo>
                  <a:cubicBezTo>
                    <a:pt x="36429" y="63425"/>
                    <a:pt x="36534" y="63488"/>
                    <a:pt x="36638" y="63488"/>
                  </a:cubicBezTo>
                  <a:cubicBezTo>
                    <a:pt x="36705" y="63492"/>
                    <a:pt x="36770" y="63494"/>
                    <a:pt x="36834" y="63494"/>
                  </a:cubicBezTo>
                  <a:cubicBezTo>
                    <a:pt x="37091" y="63494"/>
                    <a:pt x="37329" y="63454"/>
                    <a:pt x="37580" y="63320"/>
                  </a:cubicBezTo>
                  <a:cubicBezTo>
                    <a:pt x="37768" y="63258"/>
                    <a:pt x="37894" y="63174"/>
                    <a:pt x="38061" y="63069"/>
                  </a:cubicBezTo>
                  <a:cubicBezTo>
                    <a:pt x="38082" y="63048"/>
                    <a:pt x="38542" y="63006"/>
                    <a:pt x="38626" y="63006"/>
                  </a:cubicBezTo>
                  <a:cubicBezTo>
                    <a:pt x="39526" y="62839"/>
                    <a:pt x="40425" y="62651"/>
                    <a:pt x="41325" y="62442"/>
                  </a:cubicBezTo>
                  <a:cubicBezTo>
                    <a:pt x="43229" y="62002"/>
                    <a:pt x="45196" y="61730"/>
                    <a:pt x="47121" y="61646"/>
                  </a:cubicBezTo>
                  <a:cubicBezTo>
                    <a:pt x="47271" y="61641"/>
                    <a:pt x="47421" y="61639"/>
                    <a:pt x="47572" y="61639"/>
                  </a:cubicBezTo>
                  <a:close/>
                  <a:moveTo>
                    <a:pt x="17303" y="71639"/>
                  </a:moveTo>
                  <a:cubicBezTo>
                    <a:pt x="18286" y="71639"/>
                    <a:pt x="19512" y="74020"/>
                    <a:pt x="19732" y="74577"/>
                  </a:cubicBezTo>
                  <a:cubicBezTo>
                    <a:pt x="20088" y="75519"/>
                    <a:pt x="20297" y="76586"/>
                    <a:pt x="20004" y="77548"/>
                  </a:cubicBezTo>
                  <a:cubicBezTo>
                    <a:pt x="19795" y="78218"/>
                    <a:pt x="19230" y="78427"/>
                    <a:pt x="18623" y="78448"/>
                  </a:cubicBezTo>
                  <a:cubicBezTo>
                    <a:pt x="18267" y="78385"/>
                    <a:pt x="17849" y="78385"/>
                    <a:pt x="17577" y="78343"/>
                  </a:cubicBezTo>
                  <a:cubicBezTo>
                    <a:pt x="17535" y="78343"/>
                    <a:pt x="17472" y="78323"/>
                    <a:pt x="17388" y="78281"/>
                  </a:cubicBezTo>
                  <a:cubicBezTo>
                    <a:pt x="17033" y="77486"/>
                    <a:pt x="16719" y="76272"/>
                    <a:pt x="16635" y="75979"/>
                  </a:cubicBezTo>
                  <a:cubicBezTo>
                    <a:pt x="16342" y="74828"/>
                    <a:pt x="16028" y="73217"/>
                    <a:pt x="16656" y="72108"/>
                  </a:cubicBezTo>
                  <a:cubicBezTo>
                    <a:pt x="16846" y="71776"/>
                    <a:pt x="17068" y="71639"/>
                    <a:pt x="17303" y="71639"/>
                  </a:cubicBezTo>
                  <a:close/>
                  <a:moveTo>
                    <a:pt x="29168" y="77632"/>
                  </a:moveTo>
                  <a:cubicBezTo>
                    <a:pt x="29671" y="77653"/>
                    <a:pt x="30131" y="77716"/>
                    <a:pt x="30654" y="77799"/>
                  </a:cubicBezTo>
                  <a:cubicBezTo>
                    <a:pt x="30968" y="77841"/>
                    <a:pt x="31282" y="77925"/>
                    <a:pt x="31616" y="78009"/>
                  </a:cubicBezTo>
                  <a:cubicBezTo>
                    <a:pt x="31575" y="78176"/>
                    <a:pt x="31512" y="78364"/>
                    <a:pt x="31470" y="78532"/>
                  </a:cubicBezTo>
                  <a:cubicBezTo>
                    <a:pt x="30717" y="78239"/>
                    <a:pt x="29922" y="77946"/>
                    <a:pt x="29168" y="77632"/>
                  </a:cubicBezTo>
                  <a:close/>
                  <a:moveTo>
                    <a:pt x="33638" y="73589"/>
                  </a:moveTo>
                  <a:cubicBezTo>
                    <a:pt x="35345" y="73589"/>
                    <a:pt x="37049" y="74057"/>
                    <a:pt x="38647" y="74661"/>
                  </a:cubicBezTo>
                  <a:cubicBezTo>
                    <a:pt x="39421" y="74933"/>
                    <a:pt x="40091" y="75330"/>
                    <a:pt x="40823" y="75728"/>
                  </a:cubicBezTo>
                  <a:cubicBezTo>
                    <a:pt x="41220" y="75937"/>
                    <a:pt x="41660" y="76063"/>
                    <a:pt x="42057" y="76272"/>
                  </a:cubicBezTo>
                  <a:cubicBezTo>
                    <a:pt x="42476" y="76481"/>
                    <a:pt x="42832" y="76816"/>
                    <a:pt x="43208" y="77130"/>
                  </a:cubicBezTo>
                  <a:cubicBezTo>
                    <a:pt x="43920" y="77716"/>
                    <a:pt x="44505" y="78385"/>
                    <a:pt x="45238" y="78971"/>
                  </a:cubicBezTo>
                  <a:cubicBezTo>
                    <a:pt x="45447" y="79118"/>
                    <a:pt x="45656" y="79327"/>
                    <a:pt x="45865" y="79515"/>
                  </a:cubicBezTo>
                  <a:cubicBezTo>
                    <a:pt x="45552" y="79683"/>
                    <a:pt x="45301" y="79745"/>
                    <a:pt x="44924" y="79829"/>
                  </a:cubicBezTo>
                  <a:cubicBezTo>
                    <a:pt x="44673" y="79850"/>
                    <a:pt x="44401" y="79913"/>
                    <a:pt x="44233" y="80038"/>
                  </a:cubicBezTo>
                  <a:cubicBezTo>
                    <a:pt x="43648" y="80373"/>
                    <a:pt x="43689" y="81064"/>
                    <a:pt x="44024" y="81566"/>
                  </a:cubicBezTo>
                  <a:cubicBezTo>
                    <a:pt x="43961" y="81587"/>
                    <a:pt x="43920" y="81587"/>
                    <a:pt x="43899" y="81608"/>
                  </a:cubicBezTo>
                  <a:cubicBezTo>
                    <a:pt x="43606" y="81712"/>
                    <a:pt x="43313" y="81880"/>
                    <a:pt x="43124" y="82131"/>
                  </a:cubicBezTo>
                  <a:cubicBezTo>
                    <a:pt x="43104" y="82193"/>
                    <a:pt x="43083" y="82214"/>
                    <a:pt x="43062" y="82256"/>
                  </a:cubicBezTo>
                  <a:lnTo>
                    <a:pt x="42580" y="82026"/>
                  </a:lnTo>
                  <a:cubicBezTo>
                    <a:pt x="41806" y="81628"/>
                    <a:pt x="41199" y="80875"/>
                    <a:pt x="40467" y="80415"/>
                  </a:cubicBezTo>
                  <a:cubicBezTo>
                    <a:pt x="40049" y="80143"/>
                    <a:pt x="39630" y="79913"/>
                    <a:pt x="39191" y="79683"/>
                  </a:cubicBezTo>
                  <a:cubicBezTo>
                    <a:pt x="39295" y="79201"/>
                    <a:pt x="39337" y="78699"/>
                    <a:pt x="39316" y="78239"/>
                  </a:cubicBezTo>
                  <a:lnTo>
                    <a:pt x="39316" y="78239"/>
                  </a:lnTo>
                  <a:cubicBezTo>
                    <a:pt x="39337" y="78260"/>
                    <a:pt x="39400" y="78260"/>
                    <a:pt x="39421" y="78281"/>
                  </a:cubicBezTo>
                  <a:cubicBezTo>
                    <a:pt x="40781" y="78950"/>
                    <a:pt x="41806" y="80059"/>
                    <a:pt x="43083" y="80854"/>
                  </a:cubicBezTo>
                  <a:cubicBezTo>
                    <a:pt x="43138" y="80890"/>
                    <a:pt x="43194" y="80905"/>
                    <a:pt x="43249" y="80905"/>
                  </a:cubicBezTo>
                  <a:cubicBezTo>
                    <a:pt x="43483" y="80905"/>
                    <a:pt x="43675" y="80619"/>
                    <a:pt x="43522" y="80415"/>
                  </a:cubicBezTo>
                  <a:cubicBezTo>
                    <a:pt x="42664" y="79055"/>
                    <a:pt x="41116" y="78030"/>
                    <a:pt x="39672" y="77381"/>
                  </a:cubicBezTo>
                  <a:cubicBezTo>
                    <a:pt x="39505" y="77297"/>
                    <a:pt x="39337" y="77214"/>
                    <a:pt x="39149" y="77130"/>
                  </a:cubicBezTo>
                  <a:cubicBezTo>
                    <a:pt x="39128" y="77067"/>
                    <a:pt x="39107" y="76983"/>
                    <a:pt x="39107" y="76921"/>
                  </a:cubicBezTo>
                  <a:cubicBezTo>
                    <a:pt x="38772" y="75958"/>
                    <a:pt x="37998" y="75310"/>
                    <a:pt x="37036" y="75017"/>
                  </a:cubicBezTo>
                  <a:cubicBezTo>
                    <a:pt x="36549" y="74865"/>
                    <a:pt x="36034" y="74768"/>
                    <a:pt x="35526" y="74768"/>
                  </a:cubicBezTo>
                  <a:cubicBezTo>
                    <a:pt x="35401" y="74768"/>
                    <a:pt x="35276" y="74774"/>
                    <a:pt x="35153" y="74786"/>
                  </a:cubicBezTo>
                  <a:cubicBezTo>
                    <a:pt x="34420" y="74828"/>
                    <a:pt x="33876" y="75226"/>
                    <a:pt x="33290" y="75623"/>
                  </a:cubicBezTo>
                  <a:cubicBezTo>
                    <a:pt x="32872" y="75916"/>
                    <a:pt x="32558" y="76272"/>
                    <a:pt x="32286" y="76670"/>
                  </a:cubicBezTo>
                  <a:cubicBezTo>
                    <a:pt x="31287" y="76406"/>
                    <a:pt x="30278" y="76253"/>
                    <a:pt x="29285" y="76253"/>
                  </a:cubicBezTo>
                  <a:cubicBezTo>
                    <a:pt x="28781" y="76253"/>
                    <a:pt x="28281" y="76292"/>
                    <a:pt x="27787" y="76377"/>
                  </a:cubicBezTo>
                  <a:cubicBezTo>
                    <a:pt x="27808" y="76126"/>
                    <a:pt x="27725" y="75854"/>
                    <a:pt x="27474" y="75728"/>
                  </a:cubicBezTo>
                  <a:cubicBezTo>
                    <a:pt x="27432" y="75707"/>
                    <a:pt x="27390" y="75707"/>
                    <a:pt x="27369" y="75665"/>
                  </a:cubicBezTo>
                  <a:cubicBezTo>
                    <a:pt x="27306" y="75247"/>
                    <a:pt x="27118" y="74724"/>
                    <a:pt x="27202" y="74305"/>
                  </a:cubicBezTo>
                  <a:cubicBezTo>
                    <a:pt x="27327" y="74242"/>
                    <a:pt x="27432" y="74159"/>
                    <a:pt x="27536" y="74054"/>
                  </a:cubicBezTo>
                  <a:cubicBezTo>
                    <a:pt x="27608" y="74056"/>
                    <a:pt x="27680" y="74057"/>
                    <a:pt x="27753" y="74057"/>
                  </a:cubicBezTo>
                  <a:cubicBezTo>
                    <a:pt x="28371" y="74057"/>
                    <a:pt x="28987" y="73980"/>
                    <a:pt x="29587" y="73887"/>
                  </a:cubicBezTo>
                  <a:cubicBezTo>
                    <a:pt x="30633" y="73719"/>
                    <a:pt x="31679" y="73740"/>
                    <a:pt x="32725" y="73636"/>
                  </a:cubicBezTo>
                  <a:cubicBezTo>
                    <a:pt x="33029" y="73604"/>
                    <a:pt x="33334" y="73589"/>
                    <a:pt x="33638" y="73589"/>
                  </a:cubicBezTo>
                  <a:close/>
                  <a:moveTo>
                    <a:pt x="35431" y="76188"/>
                  </a:moveTo>
                  <a:cubicBezTo>
                    <a:pt x="35575" y="76188"/>
                    <a:pt x="35720" y="76202"/>
                    <a:pt x="35864" y="76230"/>
                  </a:cubicBezTo>
                  <a:cubicBezTo>
                    <a:pt x="36596" y="76356"/>
                    <a:pt x="37224" y="76544"/>
                    <a:pt x="37580" y="77214"/>
                  </a:cubicBezTo>
                  <a:cubicBezTo>
                    <a:pt x="38207" y="78364"/>
                    <a:pt x="37538" y="80101"/>
                    <a:pt x="36889" y="81064"/>
                  </a:cubicBezTo>
                  <a:cubicBezTo>
                    <a:pt x="36429" y="81712"/>
                    <a:pt x="35697" y="82340"/>
                    <a:pt x="34922" y="82528"/>
                  </a:cubicBezTo>
                  <a:cubicBezTo>
                    <a:pt x="34749" y="82574"/>
                    <a:pt x="34557" y="82598"/>
                    <a:pt x="34361" y="82598"/>
                  </a:cubicBezTo>
                  <a:cubicBezTo>
                    <a:pt x="33752" y="82598"/>
                    <a:pt x="33099" y="82370"/>
                    <a:pt x="32830" y="81880"/>
                  </a:cubicBezTo>
                  <a:cubicBezTo>
                    <a:pt x="32767" y="81796"/>
                    <a:pt x="32725" y="81712"/>
                    <a:pt x="32663" y="81670"/>
                  </a:cubicBezTo>
                  <a:cubicBezTo>
                    <a:pt x="32621" y="81210"/>
                    <a:pt x="32558" y="80771"/>
                    <a:pt x="32537" y="80415"/>
                  </a:cubicBezTo>
                  <a:cubicBezTo>
                    <a:pt x="32516" y="79327"/>
                    <a:pt x="32746" y="78260"/>
                    <a:pt x="33353" y="77339"/>
                  </a:cubicBezTo>
                  <a:cubicBezTo>
                    <a:pt x="33833" y="76628"/>
                    <a:pt x="34616" y="76188"/>
                    <a:pt x="35431" y="76188"/>
                  </a:cubicBezTo>
                  <a:close/>
                  <a:moveTo>
                    <a:pt x="55992" y="68133"/>
                  </a:moveTo>
                  <a:cubicBezTo>
                    <a:pt x="56013" y="68363"/>
                    <a:pt x="56097" y="68614"/>
                    <a:pt x="56264" y="68740"/>
                  </a:cubicBezTo>
                  <a:cubicBezTo>
                    <a:pt x="56285" y="68760"/>
                    <a:pt x="56327" y="68802"/>
                    <a:pt x="56369" y="68823"/>
                  </a:cubicBezTo>
                  <a:cubicBezTo>
                    <a:pt x="56411" y="68865"/>
                    <a:pt x="56411" y="68907"/>
                    <a:pt x="56432" y="68907"/>
                  </a:cubicBezTo>
                  <a:lnTo>
                    <a:pt x="56285" y="69284"/>
                  </a:lnTo>
                  <a:cubicBezTo>
                    <a:pt x="55825" y="70204"/>
                    <a:pt x="54716" y="71146"/>
                    <a:pt x="54319" y="72213"/>
                  </a:cubicBezTo>
                  <a:cubicBezTo>
                    <a:pt x="54277" y="72276"/>
                    <a:pt x="54214" y="72317"/>
                    <a:pt x="54193" y="72380"/>
                  </a:cubicBezTo>
                  <a:cubicBezTo>
                    <a:pt x="53963" y="72778"/>
                    <a:pt x="53586" y="72945"/>
                    <a:pt x="53377" y="73364"/>
                  </a:cubicBezTo>
                  <a:cubicBezTo>
                    <a:pt x="53084" y="73929"/>
                    <a:pt x="52707" y="74347"/>
                    <a:pt x="52331" y="74828"/>
                  </a:cubicBezTo>
                  <a:cubicBezTo>
                    <a:pt x="51619" y="75854"/>
                    <a:pt x="50950" y="76879"/>
                    <a:pt x="50050" y="77758"/>
                  </a:cubicBezTo>
                  <a:cubicBezTo>
                    <a:pt x="49590" y="78239"/>
                    <a:pt x="49088" y="78595"/>
                    <a:pt x="48648" y="79097"/>
                  </a:cubicBezTo>
                  <a:cubicBezTo>
                    <a:pt x="48167" y="79599"/>
                    <a:pt x="47749" y="80143"/>
                    <a:pt x="47330" y="80687"/>
                  </a:cubicBezTo>
                  <a:cubicBezTo>
                    <a:pt x="46953" y="81189"/>
                    <a:pt x="46598" y="81712"/>
                    <a:pt x="46221" y="82214"/>
                  </a:cubicBezTo>
                  <a:lnTo>
                    <a:pt x="46179" y="82235"/>
                  </a:lnTo>
                  <a:cubicBezTo>
                    <a:pt x="46075" y="82361"/>
                    <a:pt x="45949" y="82465"/>
                    <a:pt x="45845" y="82612"/>
                  </a:cubicBezTo>
                  <a:cubicBezTo>
                    <a:pt x="45593" y="82884"/>
                    <a:pt x="45384" y="83177"/>
                    <a:pt x="45175" y="83491"/>
                  </a:cubicBezTo>
                  <a:cubicBezTo>
                    <a:pt x="45133" y="83512"/>
                    <a:pt x="45112" y="83553"/>
                    <a:pt x="45091" y="83553"/>
                  </a:cubicBezTo>
                  <a:lnTo>
                    <a:pt x="45029" y="83553"/>
                  </a:lnTo>
                  <a:cubicBezTo>
                    <a:pt x="45008" y="83553"/>
                    <a:pt x="44987" y="83553"/>
                    <a:pt x="44966" y="83574"/>
                  </a:cubicBezTo>
                  <a:lnTo>
                    <a:pt x="44924" y="83574"/>
                  </a:lnTo>
                  <a:cubicBezTo>
                    <a:pt x="44861" y="83574"/>
                    <a:pt x="44777" y="83553"/>
                    <a:pt x="44673" y="83553"/>
                  </a:cubicBezTo>
                  <a:lnTo>
                    <a:pt x="44505" y="83553"/>
                  </a:lnTo>
                  <a:lnTo>
                    <a:pt x="44505" y="83386"/>
                  </a:lnTo>
                  <a:cubicBezTo>
                    <a:pt x="44505" y="83386"/>
                    <a:pt x="44547" y="83240"/>
                    <a:pt x="44547" y="83198"/>
                  </a:cubicBezTo>
                  <a:cubicBezTo>
                    <a:pt x="44568" y="83093"/>
                    <a:pt x="44568" y="82989"/>
                    <a:pt x="44568" y="82884"/>
                  </a:cubicBezTo>
                  <a:cubicBezTo>
                    <a:pt x="44568" y="82842"/>
                    <a:pt x="44568" y="82821"/>
                    <a:pt x="44547" y="82758"/>
                  </a:cubicBezTo>
                  <a:cubicBezTo>
                    <a:pt x="44736" y="82717"/>
                    <a:pt x="44903" y="82633"/>
                    <a:pt x="45070" y="82507"/>
                  </a:cubicBezTo>
                  <a:cubicBezTo>
                    <a:pt x="45531" y="82047"/>
                    <a:pt x="45405" y="81377"/>
                    <a:pt x="45070" y="80896"/>
                  </a:cubicBezTo>
                  <a:cubicBezTo>
                    <a:pt x="45133" y="80875"/>
                    <a:pt x="45196" y="80875"/>
                    <a:pt x="45301" y="80854"/>
                  </a:cubicBezTo>
                  <a:cubicBezTo>
                    <a:pt x="45719" y="80792"/>
                    <a:pt x="46054" y="80561"/>
                    <a:pt x="46430" y="80352"/>
                  </a:cubicBezTo>
                  <a:cubicBezTo>
                    <a:pt x="46640" y="80248"/>
                    <a:pt x="46681" y="80059"/>
                    <a:pt x="46681" y="79913"/>
                  </a:cubicBezTo>
                  <a:cubicBezTo>
                    <a:pt x="46807" y="79913"/>
                    <a:pt x="46953" y="79850"/>
                    <a:pt x="47100" y="79787"/>
                  </a:cubicBezTo>
                  <a:cubicBezTo>
                    <a:pt x="47288" y="79683"/>
                    <a:pt x="47393" y="79452"/>
                    <a:pt x="47393" y="79285"/>
                  </a:cubicBezTo>
                  <a:cubicBezTo>
                    <a:pt x="47393" y="79160"/>
                    <a:pt x="47372" y="79055"/>
                    <a:pt x="47309" y="78908"/>
                  </a:cubicBezTo>
                  <a:cubicBezTo>
                    <a:pt x="47497" y="78783"/>
                    <a:pt x="47623" y="78595"/>
                    <a:pt x="47770" y="78427"/>
                  </a:cubicBezTo>
                  <a:cubicBezTo>
                    <a:pt x="48209" y="77820"/>
                    <a:pt x="48837" y="77297"/>
                    <a:pt x="49339" y="76711"/>
                  </a:cubicBezTo>
                  <a:cubicBezTo>
                    <a:pt x="50448" y="75456"/>
                    <a:pt x="51578" y="74201"/>
                    <a:pt x="52687" y="72924"/>
                  </a:cubicBezTo>
                  <a:cubicBezTo>
                    <a:pt x="53649" y="71794"/>
                    <a:pt x="54381" y="70644"/>
                    <a:pt x="55135" y="69367"/>
                  </a:cubicBezTo>
                  <a:cubicBezTo>
                    <a:pt x="55365" y="68970"/>
                    <a:pt x="55679" y="68530"/>
                    <a:pt x="55992" y="68133"/>
                  </a:cubicBezTo>
                  <a:close/>
                  <a:moveTo>
                    <a:pt x="38647" y="81105"/>
                  </a:moveTo>
                  <a:cubicBezTo>
                    <a:pt x="38919" y="81273"/>
                    <a:pt x="39212" y="81419"/>
                    <a:pt x="39463" y="81587"/>
                  </a:cubicBezTo>
                  <a:cubicBezTo>
                    <a:pt x="40718" y="82340"/>
                    <a:pt x="41827" y="83784"/>
                    <a:pt x="43313" y="84035"/>
                  </a:cubicBezTo>
                  <a:lnTo>
                    <a:pt x="43522" y="84035"/>
                  </a:lnTo>
                  <a:cubicBezTo>
                    <a:pt x="43585" y="84202"/>
                    <a:pt x="43689" y="84328"/>
                    <a:pt x="43836" y="84453"/>
                  </a:cubicBezTo>
                  <a:cubicBezTo>
                    <a:pt x="43940" y="84537"/>
                    <a:pt x="44108" y="84621"/>
                    <a:pt x="44233" y="84641"/>
                  </a:cubicBezTo>
                  <a:cubicBezTo>
                    <a:pt x="44150" y="84767"/>
                    <a:pt x="44171" y="84934"/>
                    <a:pt x="44275" y="85060"/>
                  </a:cubicBezTo>
                  <a:cubicBezTo>
                    <a:pt x="44275" y="85061"/>
                    <a:pt x="44275" y="85062"/>
                    <a:pt x="44276" y="85064"/>
                  </a:cubicBezTo>
                  <a:lnTo>
                    <a:pt x="44276" y="85064"/>
                  </a:lnTo>
                  <a:cubicBezTo>
                    <a:pt x="43877" y="84885"/>
                    <a:pt x="43013" y="84220"/>
                    <a:pt x="42832" y="84139"/>
                  </a:cubicBezTo>
                  <a:cubicBezTo>
                    <a:pt x="41325" y="83344"/>
                    <a:pt x="39881" y="82424"/>
                    <a:pt x="38333" y="81670"/>
                  </a:cubicBezTo>
                  <a:lnTo>
                    <a:pt x="38647" y="81105"/>
                  </a:lnTo>
                  <a:close/>
                  <a:moveTo>
                    <a:pt x="45071" y="0"/>
                  </a:moveTo>
                  <a:cubicBezTo>
                    <a:pt x="44820" y="0"/>
                    <a:pt x="44568" y="10"/>
                    <a:pt x="44317" y="26"/>
                  </a:cubicBezTo>
                  <a:cubicBezTo>
                    <a:pt x="44045" y="68"/>
                    <a:pt x="43731" y="26"/>
                    <a:pt x="43459" y="89"/>
                  </a:cubicBezTo>
                  <a:cubicBezTo>
                    <a:pt x="43271" y="131"/>
                    <a:pt x="43041" y="236"/>
                    <a:pt x="42811" y="298"/>
                  </a:cubicBezTo>
                  <a:cubicBezTo>
                    <a:pt x="42301" y="380"/>
                    <a:pt x="42506" y="1116"/>
                    <a:pt x="42981" y="1116"/>
                  </a:cubicBezTo>
                  <a:cubicBezTo>
                    <a:pt x="42994" y="1116"/>
                    <a:pt x="43007" y="1116"/>
                    <a:pt x="43020" y="1114"/>
                  </a:cubicBezTo>
                  <a:cubicBezTo>
                    <a:pt x="43426" y="1056"/>
                    <a:pt x="43761" y="945"/>
                    <a:pt x="44173" y="945"/>
                  </a:cubicBezTo>
                  <a:cubicBezTo>
                    <a:pt x="44206" y="945"/>
                    <a:pt x="44241" y="945"/>
                    <a:pt x="44275" y="947"/>
                  </a:cubicBezTo>
                  <a:cubicBezTo>
                    <a:pt x="44924" y="968"/>
                    <a:pt x="45552" y="1073"/>
                    <a:pt x="46179" y="1219"/>
                  </a:cubicBezTo>
                  <a:cubicBezTo>
                    <a:pt x="47539" y="1491"/>
                    <a:pt x="48837" y="1993"/>
                    <a:pt x="50134" y="2433"/>
                  </a:cubicBezTo>
                  <a:cubicBezTo>
                    <a:pt x="50762" y="2684"/>
                    <a:pt x="51410" y="2893"/>
                    <a:pt x="52080" y="3039"/>
                  </a:cubicBezTo>
                  <a:cubicBezTo>
                    <a:pt x="52666" y="3207"/>
                    <a:pt x="53272" y="3646"/>
                    <a:pt x="53816" y="3981"/>
                  </a:cubicBezTo>
                  <a:cubicBezTo>
                    <a:pt x="54946" y="4713"/>
                    <a:pt x="56118" y="5550"/>
                    <a:pt x="57101" y="6471"/>
                  </a:cubicBezTo>
                  <a:cubicBezTo>
                    <a:pt x="58922" y="8187"/>
                    <a:pt x="60240" y="10467"/>
                    <a:pt x="60826" y="12936"/>
                  </a:cubicBezTo>
                  <a:cubicBezTo>
                    <a:pt x="60993" y="13522"/>
                    <a:pt x="61035" y="14150"/>
                    <a:pt x="61202" y="14757"/>
                  </a:cubicBezTo>
                  <a:cubicBezTo>
                    <a:pt x="61349" y="15384"/>
                    <a:pt x="61433" y="15991"/>
                    <a:pt x="61454" y="16640"/>
                  </a:cubicBezTo>
                  <a:cubicBezTo>
                    <a:pt x="61495" y="17267"/>
                    <a:pt x="61642" y="17895"/>
                    <a:pt x="61642" y="18523"/>
                  </a:cubicBezTo>
                  <a:cubicBezTo>
                    <a:pt x="61642" y="18900"/>
                    <a:pt x="61642" y="19234"/>
                    <a:pt x="61663" y="19569"/>
                  </a:cubicBezTo>
                  <a:lnTo>
                    <a:pt x="60805" y="19423"/>
                  </a:lnTo>
                  <a:cubicBezTo>
                    <a:pt x="60679" y="18837"/>
                    <a:pt x="60512" y="18272"/>
                    <a:pt x="60303" y="17707"/>
                  </a:cubicBezTo>
                  <a:cubicBezTo>
                    <a:pt x="60196" y="17417"/>
                    <a:pt x="59916" y="17270"/>
                    <a:pt x="59647" y="17270"/>
                  </a:cubicBezTo>
                  <a:cubicBezTo>
                    <a:pt x="59334" y="17270"/>
                    <a:pt x="59036" y="17469"/>
                    <a:pt x="59047" y="17874"/>
                  </a:cubicBezTo>
                  <a:cubicBezTo>
                    <a:pt x="59089" y="18314"/>
                    <a:pt x="59110" y="18753"/>
                    <a:pt x="59152" y="19213"/>
                  </a:cubicBezTo>
                  <a:cubicBezTo>
                    <a:pt x="57834" y="19067"/>
                    <a:pt x="56474" y="19004"/>
                    <a:pt x="55135" y="18711"/>
                  </a:cubicBezTo>
                  <a:cubicBezTo>
                    <a:pt x="52812" y="18209"/>
                    <a:pt x="50678" y="17184"/>
                    <a:pt x="48648" y="15991"/>
                  </a:cubicBezTo>
                  <a:cubicBezTo>
                    <a:pt x="46849" y="14924"/>
                    <a:pt x="45259" y="13522"/>
                    <a:pt x="43794" y="12037"/>
                  </a:cubicBezTo>
                  <a:cubicBezTo>
                    <a:pt x="43020" y="11262"/>
                    <a:pt x="42350" y="10467"/>
                    <a:pt x="41723" y="9588"/>
                  </a:cubicBezTo>
                  <a:cubicBezTo>
                    <a:pt x="41513" y="9296"/>
                    <a:pt x="41304" y="8982"/>
                    <a:pt x="41095" y="8689"/>
                  </a:cubicBezTo>
                  <a:cubicBezTo>
                    <a:pt x="41011" y="8542"/>
                    <a:pt x="40927" y="8396"/>
                    <a:pt x="40865" y="8249"/>
                  </a:cubicBezTo>
                  <a:cubicBezTo>
                    <a:pt x="40676" y="7852"/>
                    <a:pt x="40614" y="7412"/>
                    <a:pt x="40383" y="7078"/>
                  </a:cubicBezTo>
                  <a:cubicBezTo>
                    <a:pt x="40288" y="6939"/>
                    <a:pt x="40143" y="6866"/>
                    <a:pt x="40002" y="6866"/>
                  </a:cubicBezTo>
                  <a:cubicBezTo>
                    <a:pt x="39866" y="6866"/>
                    <a:pt x="39733" y="6934"/>
                    <a:pt x="39651" y="7078"/>
                  </a:cubicBezTo>
                  <a:cubicBezTo>
                    <a:pt x="39191" y="7831"/>
                    <a:pt x="39651" y="8898"/>
                    <a:pt x="40049" y="9609"/>
                  </a:cubicBezTo>
                  <a:cubicBezTo>
                    <a:pt x="40342" y="10133"/>
                    <a:pt x="40802" y="10990"/>
                    <a:pt x="41409" y="11367"/>
                  </a:cubicBezTo>
                  <a:cubicBezTo>
                    <a:pt x="41702" y="11744"/>
                    <a:pt x="42016" y="12141"/>
                    <a:pt x="42350" y="12518"/>
                  </a:cubicBezTo>
                  <a:cubicBezTo>
                    <a:pt x="43899" y="14213"/>
                    <a:pt x="45593" y="15761"/>
                    <a:pt x="47518" y="17016"/>
                  </a:cubicBezTo>
                  <a:cubicBezTo>
                    <a:pt x="49590" y="18335"/>
                    <a:pt x="51871" y="19444"/>
                    <a:pt x="54277" y="20071"/>
                  </a:cubicBezTo>
                  <a:cubicBezTo>
                    <a:pt x="55720" y="20446"/>
                    <a:pt x="57297" y="20754"/>
                    <a:pt x="58858" y="20754"/>
                  </a:cubicBezTo>
                  <a:cubicBezTo>
                    <a:pt x="59040" y="20754"/>
                    <a:pt x="59222" y="20750"/>
                    <a:pt x="59403" y="20741"/>
                  </a:cubicBezTo>
                  <a:cubicBezTo>
                    <a:pt x="59550" y="21766"/>
                    <a:pt x="59717" y="22791"/>
                    <a:pt x="59759" y="23837"/>
                  </a:cubicBezTo>
                  <a:cubicBezTo>
                    <a:pt x="59905" y="25867"/>
                    <a:pt x="59801" y="27897"/>
                    <a:pt x="59298" y="29884"/>
                  </a:cubicBezTo>
                  <a:cubicBezTo>
                    <a:pt x="58441" y="33358"/>
                    <a:pt x="56369" y="36517"/>
                    <a:pt x="53419" y="38526"/>
                  </a:cubicBezTo>
                  <a:cubicBezTo>
                    <a:pt x="49746" y="41037"/>
                    <a:pt x="45177" y="41988"/>
                    <a:pt x="40639" y="41988"/>
                  </a:cubicBezTo>
                  <a:cubicBezTo>
                    <a:pt x="38068" y="41988"/>
                    <a:pt x="35507" y="41683"/>
                    <a:pt x="33123" y="41183"/>
                  </a:cubicBezTo>
                  <a:cubicBezTo>
                    <a:pt x="29922" y="40493"/>
                    <a:pt x="26846" y="39300"/>
                    <a:pt x="24189" y="37354"/>
                  </a:cubicBezTo>
                  <a:cubicBezTo>
                    <a:pt x="21657" y="35534"/>
                    <a:pt x="19899" y="32772"/>
                    <a:pt x="18958" y="29843"/>
                  </a:cubicBezTo>
                  <a:cubicBezTo>
                    <a:pt x="17974" y="26788"/>
                    <a:pt x="17891" y="23545"/>
                    <a:pt x="18602" y="20427"/>
                  </a:cubicBezTo>
                  <a:cubicBezTo>
                    <a:pt x="19000" y="18711"/>
                    <a:pt x="19481" y="17121"/>
                    <a:pt x="20360" y="15573"/>
                  </a:cubicBezTo>
                  <a:cubicBezTo>
                    <a:pt x="20694" y="14966"/>
                    <a:pt x="21113" y="14401"/>
                    <a:pt x="21573" y="13836"/>
                  </a:cubicBezTo>
                  <a:cubicBezTo>
                    <a:pt x="21866" y="14003"/>
                    <a:pt x="22180" y="14087"/>
                    <a:pt x="22515" y="14129"/>
                  </a:cubicBezTo>
                  <a:cubicBezTo>
                    <a:pt x="23088" y="14189"/>
                    <a:pt x="23597" y="14282"/>
                    <a:pt x="24142" y="14282"/>
                  </a:cubicBezTo>
                  <a:cubicBezTo>
                    <a:pt x="24352" y="14282"/>
                    <a:pt x="24568" y="14268"/>
                    <a:pt x="24795" y="14234"/>
                  </a:cubicBezTo>
                  <a:cubicBezTo>
                    <a:pt x="26532" y="13982"/>
                    <a:pt x="28269" y="13606"/>
                    <a:pt x="29922" y="13062"/>
                  </a:cubicBezTo>
                  <a:cubicBezTo>
                    <a:pt x="31512" y="12539"/>
                    <a:pt x="33060" y="11911"/>
                    <a:pt x="34650" y="11367"/>
                  </a:cubicBezTo>
                  <a:cubicBezTo>
                    <a:pt x="35466" y="11074"/>
                    <a:pt x="36262" y="10677"/>
                    <a:pt x="37036" y="10321"/>
                  </a:cubicBezTo>
                  <a:cubicBezTo>
                    <a:pt x="37852" y="9923"/>
                    <a:pt x="38772" y="9421"/>
                    <a:pt x="39358" y="8772"/>
                  </a:cubicBezTo>
                  <a:cubicBezTo>
                    <a:pt x="39559" y="8551"/>
                    <a:pt x="39451" y="8080"/>
                    <a:pt x="39127" y="8080"/>
                  </a:cubicBezTo>
                  <a:cubicBezTo>
                    <a:pt x="39114" y="8080"/>
                    <a:pt x="39100" y="8080"/>
                    <a:pt x="39086" y="8082"/>
                  </a:cubicBezTo>
                  <a:cubicBezTo>
                    <a:pt x="38354" y="8166"/>
                    <a:pt x="37642" y="8459"/>
                    <a:pt x="36952" y="8752"/>
                  </a:cubicBezTo>
                  <a:lnTo>
                    <a:pt x="34692" y="9693"/>
                  </a:lnTo>
                  <a:cubicBezTo>
                    <a:pt x="33186" y="10258"/>
                    <a:pt x="31679" y="10781"/>
                    <a:pt x="30152" y="11367"/>
                  </a:cubicBezTo>
                  <a:cubicBezTo>
                    <a:pt x="28687" y="11890"/>
                    <a:pt x="27223" y="12162"/>
                    <a:pt x="25716" y="12539"/>
                  </a:cubicBezTo>
                  <a:cubicBezTo>
                    <a:pt x="24963" y="12727"/>
                    <a:pt x="24251" y="12873"/>
                    <a:pt x="23456" y="12873"/>
                  </a:cubicBezTo>
                  <a:cubicBezTo>
                    <a:pt x="23171" y="12873"/>
                    <a:pt x="22886" y="12787"/>
                    <a:pt x="22600" y="12787"/>
                  </a:cubicBezTo>
                  <a:cubicBezTo>
                    <a:pt x="22572" y="12787"/>
                    <a:pt x="22543" y="12788"/>
                    <a:pt x="22515" y="12790"/>
                  </a:cubicBezTo>
                  <a:cubicBezTo>
                    <a:pt x="22460" y="12799"/>
                    <a:pt x="22404" y="12803"/>
                    <a:pt x="22347" y="12803"/>
                  </a:cubicBezTo>
                  <a:cubicBezTo>
                    <a:pt x="22146" y="12803"/>
                    <a:pt x="21941" y="12751"/>
                    <a:pt x="21761" y="12685"/>
                  </a:cubicBezTo>
                  <a:cubicBezTo>
                    <a:pt x="21741" y="12664"/>
                    <a:pt x="21678" y="12643"/>
                    <a:pt x="21636" y="12643"/>
                  </a:cubicBezTo>
                  <a:cubicBezTo>
                    <a:pt x="21636" y="12622"/>
                    <a:pt x="21657" y="12581"/>
                    <a:pt x="21657" y="12539"/>
                  </a:cubicBezTo>
                  <a:cubicBezTo>
                    <a:pt x="21678" y="12518"/>
                    <a:pt x="21678" y="12476"/>
                    <a:pt x="21720" y="12434"/>
                  </a:cubicBezTo>
                  <a:cubicBezTo>
                    <a:pt x="21845" y="12246"/>
                    <a:pt x="21950" y="12057"/>
                    <a:pt x="22075" y="11848"/>
                  </a:cubicBezTo>
                  <a:cubicBezTo>
                    <a:pt x="22494" y="10969"/>
                    <a:pt x="23121" y="10216"/>
                    <a:pt x="23812" y="9505"/>
                  </a:cubicBezTo>
                  <a:cubicBezTo>
                    <a:pt x="23854" y="9442"/>
                    <a:pt x="23917" y="9400"/>
                    <a:pt x="23979" y="9337"/>
                  </a:cubicBezTo>
                  <a:cubicBezTo>
                    <a:pt x="24189" y="9065"/>
                    <a:pt x="24398" y="8793"/>
                    <a:pt x="24649" y="8542"/>
                  </a:cubicBezTo>
                  <a:cubicBezTo>
                    <a:pt x="26134" y="7036"/>
                    <a:pt x="27746" y="5822"/>
                    <a:pt x="29524" y="4692"/>
                  </a:cubicBezTo>
                  <a:cubicBezTo>
                    <a:pt x="31156" y="3667"/>
                    <a:pt x="32977" y="2642"/>
                    <a:pt x="34901" y="2286"/>
                  </a:cubicBezTo>
                  <a:cubicBezTo>
                    <a:pt x="35948" y="2077"/>
                    <a:pt x="37015" y="1972"/>
                    <a:pt x="38082" y="1868"/>
                  </a:cubicBezTo>
                  <a:cubicBezTo>
                    <a:pt x="39107" y="1784"/>
                    <a:pt x="40153" y="1805"/>
                    <a:pt x="41137" y="1533"/>
                  </a:cubicBezTo>
                  <a:cubicBezTo>
                    <a:pt x="41513" y="1428"/>
                    <a:pt x="41513" y="905"/>
                    <a:pt x="41137" y="801"/>
                  </a:cubicBezTo>
                  <a:cubicBezTo>
                    <a:pt x="40611" y="638"/>
                    <a:pt x="40063" y="585"/>
                    <a:pt x="39512" y="585"/>
                  </a:cubicBezTo>
                  <a:cubicBezTo>
                    <a:pt x="38856" y="585"/>
                    <a:pt x="38195" y="660"/>
                    <a:pt x="37559" y="717"/>
                  </a:cubicBezTo>
                  <a:cubicBezTo>
                    <a:pt x="36387" y="821"/>
                    <a:pt x="35236" y="968"/>
                    <a:pt x="34085" y="1219"/>
                  </a:cubicBezTo>
                  <a:cubicBezTo>
                    <a:pt x="33039" y="1428"/>
                    <a:pt x="31972" y="1993"/>
                    <a:pt x="31031" y="2474"/>
                  </a:cubicBezTo>
                  <a:cubicBezTo>
                    <a:pt x="29943" y="3018"/>
                    <a:pt x="28938" y="3646"/>
                    <a:pt x="27913" y="4316"/>
                  </a:cubicBezTo>
                  <a:cubicBezTo>
                    <a:pt x="26051" y="5571"/>
                    <a:pt x="24189" y="7099"/>
                    <a:pt x="22996" y="9003"/>
                  </a:cubicBezTo>
                  <a:cubicBezTo>
                    <a:pt x="22912" y="9128"/>
                    <a:pt x="22703" y="9421"/>
                    <a:pt x="22452" y="9819"/>
                  </a:cubicBezTo>
                  <a:cubicBezTo>
                    <a:pt x="22143" y="9636"/>
                    <a:pt x="21844" y="9482"/>
                    <a:pt x="21523" y="9482"/>
                  </a:cubicBezTo>
                  <a:cubicBezTo>
                    <a:pt x="21365" y="9482"/>
                    <a:pt x="21202" y="9520"/>
                    <a:pt x="21029" y="9609"/>
                  </a:cubicBezTo>
                  <a:cubicBezTo>
                    <a:pt x="20778" y="9086"/>
                    <a:pt x="20401" y="8584"/>
                    <a:pt x="19962" y="8249"/>
                  </a:cubicBezTo>
                  <a:cubicBezTo>
                    <a:pt x="19125" y="7601"/>
                    <a:pt x="18163" y="7224"/>
                    <a:pt x="17263" y="6659"/>
                  </a:cubicBezTo>
                  <a:cubicBezTo>
                    <a:pt x="16255" y="6002"/>
                    <a:pt x="15165" y="5395"/>
                    <a:pt x="14030" y="5395"/>
                  </a:cubicBezTo>
                  <a:cubicBezTo>
                    <a:pt x="13539" y="5395"/>
                    <a:pt x="13039" y="5509"/>
                    <a:pt x="12534" y="5780"/>
                  </a:cubicBezTo>
                  <a:cubicBezTo>
                    <a:pt x="10777" y="6764"/>
                    <a:pt x="10902" y="8647"/>
                    <a:pt x="12116" y="9965"/>
                  </a:cubicBezTo>
                  <a:cubicBezTo>
                    <a:pt x="12534" y="10425"/>
                    <a:pt x="13057" y="10739"/>
                    <a:pt x="13518" y="11095"/>
                  </a:cubicBezTo>
                  <a:cubicBezTo>
                    <a:pt x="13727" y="11262"/>
                    <a:pt x="14020" y="11472"/>
                    <a:pt x="14103" y="11702"/>
                  </a:cubicBezTo>
                  <a:cubicBezTo>
                    <a:pt x="14187" y="11890"/>
                    <a:pt x="13622" y="12141"/>
                    <a:pt x="13518" y="12204"/>
                  </a:cubicBezTo>
                  <a:cubicBezTo>
                    <a:pt x="12430" y="12832"/>
                    <a:pt x="11425" y="13208"/>
                    <a:pt x="10525" y="14150"/>
                  </a:cubicBezTo>
                  <a:cubicBezTo>
                    <a:pt x="9730" y="14966"/>
                    <a:pt x="8956" y="16305"/>
                    <a:pt x="9730" y="17372"/>
                  </a:cubicBezTo>
                  <a:cubicBezTo>
                    <a:pt x="10170" y="17979"/>
                    <a:pt x="10881" y="18272"/>
                    <a:pt x="11634" y="18293"/>
                  </a:cubicBezTo>
                  <a:cubicBezTo>
                    <a:pt x="11670" y="18295"/>
                    <a:pt x="11706" y="18295"/>
                    <a:pt x="11742" y="18295"/>
                  </a:cubicBezTo>
                  <a:cubicBezTo>
                    <a:pt x="12107" y="18295"/>
                    <a:pt x="12488" y="18207"/>
                    <a:pt x="12869" y="18188"/>
                  </a:cubicBezTo>
                  <a:lnTo>
                    <a:pt x="12974" y="18188"/>
                  </a:lnTo>
                  <a:cubicBezTo>
                    <a:pt x="12932" y="18272"/>
                    <a:pt x="12848" y="18314"/>
                    <a:pt x="12785" y="18376"/>
                  </a:cubicBezTo>
                  <a:cubicBezTo>
                    <a:pt x="11906" y="19360"/>
                    <a:pt x="11007" y="21578"/>
                    <a:pt x="12639" y="22310"/>
                  </a:cubicBezTo>
                  <a:cubicBezTo>
                    <a:pt x="13088" y="22514"/>
                    <a:pt x="13603" y="22569"/>
                    <a:pt x="14124" y="22569"/>
                  </a:cubicBezTo>
                  <a:cubicBezTo>
                    <a:pt x="14669" y="22569"/>
                    <a:pt x="15222" y="22509"/>
                    <a:pt x="15715" y="22498"/>
                  </a:cubicBezTo>
                  <a:cubicBezTo>
                    <a:pt x="16070" y="22498"/>
                    <a:pt x="16405" y="22457"/>
                    <a:pt x="16740" y="22373"/>
                  </a:cubicBezTo>
                  <a:lnTo>
                    <a:pt x="16740" y="22373"/>
                  </a:lnTo>
                  <a:cubicBezTo>
                    <a:pt x="16342" y="25093"/>
                    <a:pt x="16635" y="27918"/>
                    <a:pt x="17451" y="30533"/>
                  </a:cubicBezTo>
                  <a:cubicBezTo>
                    <a:pt x="18497" y="33965"/>
                    <a:pt x="20590" y="36894"/>
                    <a:pt x="23498" y="38986"/>
                  </a:cubicBezTo>
                  <a:cubicBezTo>
                    <a:pt x="23938" y="39300"/>
                    <a:pt x="24377" y="39614"/>
                    <a:pt x="24858" y="39865"/>
                  </a:cubicBezTo>
                  <a:cubicBezTo>
                    <a:pt x="24670" y="40346"/>
                    <a:pt x="24440" y="40807"/>
                    <a:pt x="24230" y="41225"/>
                  </a:cubicBezTo>
                  <a:cubicBezTo>
                    <a:pt x="24147" y="41099"/>
                    <a:pt x="23979" y="40974"/>
                    <a:pt x="23812" y="40890"/>
                  </a:cubicBezTo>
                  <a:cubicBezTo>
                    <a:pt x="22829" y="40493"/>
                    <a:pt x="21866" y="40137"/>
                    <a:pt x="21008" y="39530"/>
                  </a:cubicBezTo>
                  <a:cubicBezTo>
                    <a:pt x="19941" y="38819"/>
                    <a:pt x="18958" y="38045"/>
                    <a:pt x="17870" y="37375"/>
                  </a:cubicBezTo>
                  <a:cubicBezTo>
                    <a:pt x="16761" y="36705"/>
                    <a:pt x="15756" y="35764"/>
                    <a:pt x="14815" y="34864"/>
                  </a:cubicBezTo>
                  <a:cubicBezTo>
                    <a:pt x="13831" y="33965"/>
                    <a:pt x="12743" y="33148"/>
                    <a:pt x="11739" y="32228"/>
                  </a:cubicBezTo>
                  <a:cubicBezTo>
                    <a:pt x="9919" y="30554"/>
                    <a:pt x="8747" y="28483"/>
                    <a:pt x="7429" y="26411"/>
                  </a:cubicBezTo>
                  <a:cubicBezTo>
                    <a:pt x="6717" y="25323"/>
                    <a:pt x="5985" y="24277"/>
                    <a:pt x="5399" y="23126"/>
                  </a:cubicBezTo>
                  <a:cubicBezTo>
                    <a:pt x="5085" y="22519"/>
                    <a:pt x="4709" y="21954"/>
                    <a:pt x="4499" y="21327"/>
                  </a:cubicBezTo>
                  <a:cubicBezTo>
                    <a:pt x="4771" y="21117"/>
                    <a:pt x="4981" y="20845"/>
                    <a:pt x="5148" y="20511"/>
                  </a:cubicBezTo>
                  <a:cubicBezTo>
                    <a:pt x="5357" y="20113"/>
                    <a:pt x="5713" y="19548"/>
                    <a:pt x="5818" y="18983"/>
                  </a:cubicBezTo>
                  <a:cubicBezTo>
                    <a:pt x="6257" y="18125"/>
                    <a:pt x="6090" y="16891"/>
                    <a:pt x="5985" y="15949"/>
                  </a:cubicBezTo>
                  <a:cubicBezTo>
                    <a:pt x="5954" y="15677"/>
                    <a:pt x="5760" y="15541"/>
                    <a:pt x="5564" y="15541"/>
                  </a:cubicBezTo>
                  <a:cubicBezTo>
                    <a:pt x="5368" y="15541"/>
                    <a:pt x="5169" y="15677"/>
                    <a:pt x="5127" y="15949"/>
                  </a:cubicBezTo>
                  <a:cubicBezTo>
                    <a:pt x="5043" y="16472"/>
                    <a:pt x="5023" y="17037"/>
                    <a:pt x="5002" y="17581"/>
                  </a:cubicBezTo>
                  <a:cubicBezTo>
                    <a:pt x="5002" y="17665"/>
                    <a:pt x="4981" y="17728"/>
                    <a:pt x="4939" y="17811"/>
                  </a:cubicBezTo>
                  <a:cubicBezTo>
                    <a:pt x="4918" y="17811"/>
                    <a:pt x="4897" y="17832"/>
                    <a:pt x="4876" y="17874"/>
                  </a:cubicBezTo>
                  <a:cubicBezTo>
                    <a:pt x="4395" y="18188"/>
                    <a:pt x="4416" y="18607"/>
                    <a:pt x="4207" y="19088"/>
                  </a:cubicBezTo>
                  <a:cubicBezTo>
                    <a:pt x="4165" y="18941"/>
                    <a:pt x="4102" y="18774"/>
                    <a:pt x="4060" y="18648"/>
                  </a:cubicBezTo>
                  <a:cubicBezTo>
                    <a:pt x="3683" y="17728"/>
                    <a:pt x="3370" y="16786"/>
                    <a:pt x="3307" y="15803"/>
                  </a:cubicBezTo>
                  <a:cubicBezTo>
                    <a:pt x="3275" y="15473"/>
                    <a:pt x="3011" y="15301"/>
                    <a:pt x="2756" y="15301"/>
                  </a:cubicBezTo>
                  <a:cubicBezTo>
                    <a:pt x="2509" y="15301"/>
                    <a:pt x="2271" y="15463"/>
                    <a:pt x="2261" y="15803"/>
                  </a:cubicBezTo>
                  <a:cubicBezTo>
                    <a:pt x="2219" y="16765"/>
                    <a:pt x="2302" y="17937"/>
                    <a:pt x="2721" y="18837"/>
                  </a:cubicBezTo>
                  <a:cubicBezTo>
                    <a:pt x="2909" y="19234"/>
                    <a:pt x="2993" y="19590"/>
                    <a:pt x="2930" y="20008"/>
                  </a:cubicBezTo>
                  <a:cubicBezTo>
                    <a:pt x="2616" y="19820"/>
                    <a:pt x="2323" y="19548"/>
                    <a:pt x="2177" y="19339"/>
                  </a:cubicBezTo>
                  <a:cubicBezTo>
                    <a:pt x="1779" y="18774"/>
                    <a:pt x="1340" y="18188"/>
                    <a:pt x="1277" y="17498"/>
                  </a:cubicBezTo>
                  <a:cubicBezTo>
                    <a:pt x="1256" y="17090"/>
                    <a:pt x="932" y="16886"/>
                    <a:pt x="618" y="16886"/>
                  </a:cubicBezTo>
                  <a:cubicBezTo>
                    <a:pt x="304" y="16886"/>
                    <a:pt x="1" y="17090"/>
                    <a:pt x="22" y="17498"/>
                  </a:cubicBezTo>
                  <a:cubicBezTo>
                    <a:pt x="106" y="19172"/>
                    <a:pt x="1633" y="21431"/>
                    <a:pt x="3370" y="21661"/>
                  </a:cubicBezTo>
                  <a:lnTo>
                    <a:pt x="3579" y="21661"/>
                  </a:lnTo>
                  <a:cubicBezTo>
                    <a:pt x="4039" y="23461"/>
                    <a:pt x="5106" y="25135"/>
                    <a:pt x="5985" y="26683"/>
                  </a:cubicBezTo>
                  <a:cubicBezTo>
                    <a:pt x="7324" y="28985"/>
                    <a:pt x="8433" y="31370"/>
                    <a:pt x="10379" y="33253"/>
                  </a:cubicBezTo>
                  <a:cubicBezTo>
                    <a:pt x="11404" y="34237"/>
                    <a:pt x="12576" y="35073"/>
                    <a:pt x="13601" y="36099"/>
                  </a:cubicBezTo>
                  <a:cubicBezTo>
                    <a:pt x="14543" y="37040"/>
                    <a:pt x="15652" y="38066"/>
                    <a:pt x="16803" y="38735"/>
                  </a:cubicBezTo>
                  <a:cubicBezTo>
                    <a:pt x="17974" y="39446"/>
                    <a:pt x="19041" y="40221"/>
                    <a:pt x="20150" y="41016"/>
                  </a:cubicBezTo>
                  <a:cubicBezTo>
                    <a:pt x="21113" y="41685"/>
                    <a:pt x="22264" y="42083"/>
                    <a:pt x="23352" y="42480"/>
                  </a:cubicBezTo>
                  <a:cubicBezTo>
                    <a:pt x="23101" y="42794"/>
                    <a:pt x="22808" y="43108"/>
                    <a:pt x="22598" y="43464"/>
                  </a:cubicBezTo>
                  <a:cubicBezTo>
                    <a:pt x="21950" y="44615"/>
                    <a:pt x="22996" y="45535"/>
                    <a:pt x="23938" y="46058"/>
                  </a:cubicBezTo>
                  <a:cubicBezTo>
                    <a:pt x="24921" y="46581"/>
                    <a:pt x="26051" y="46916"/>
                    <a:pt x="27118" y="47209"/>
                  </a:cubicBezTo>
                  <a:cubicBezTo>
                    <a:pt x="28324" y="47536"/>
                    <a:pt x="29450" y="48382"/>
                    <a:pt x="30730" y="48382"/>
                  </a:cubicBezTo>
                  <a:cubicBezTo>
                    <a:pt x="30760" y="48382"/>
                    <a:pt x="30791" y="48382"/>
                    <a:pt x="30821" y="48381"/>
                  </a:cubicBezTo>
                  <a:lnTo>
                    <a:pt x="30821" y="48381"/>
                  </a:lnTo>
                  <a:cubicBezTo>
                    <a:pt x="30612" y="49532"/>
                    <a:pt x="30445" y="50682"/>
                    <a:pt x="30298" y="51875"/>
                  </a:cubicBezTo>
                  <a:cubicBezTo>
                    <a:pt x="30089" y="53465"/>
                    <a:pt x="29712" y="55076"/>
                    <a:pt x="29608" y="56708"/>
                  </a:cubicBezTo>
                  <a:cubicBezTo>
                    <a:pt x="29001" y="56436"/>
                    <a:pt x="28373" y="56227"/>
                    <a:pt x="27725" y="56060"/>
                  </a:cubicBezTo>
                  <a:cubicBezTo>
                    <a:pt x="26498" y="55748"/>
                    <a:pt x="25288" y="55602"/>
                    <a:pt x="24084" y="55602"/>
                  </a:cubicBezTo>
                  <a:cubicBezTo>
                    <a:pt x="22945" y="55602"/>
                    <a:pt x="21812" y="55732"/>
                    <a:pt x="20673" y="55976"/>
                  </a:cubicBezTo>
                  <a:cubicBezTo>
                    <a:pt x="19544" y="56206"/>
                    <a:pt x="18393" y="56290"/>
                    <a:pt x="17263" y="56583"/>
                  </a:cubicBezTo>
                  <a:cubicBezTo>
                    <a:pt x="16531" y="56750"/>
                    <a:pt x="15547" y="57001"/>
                    <a:pt x="14961" y="57462"/>
                  </a:cubicBezTo>
                  <a:cubicBezTo>
                    <a:pt x="14836" y="57566"/>
                    <a:pt x="14815" y="57776"/>
                    <a:pt x="14836" y="57943"/>
                  </a:cubicBezTo>
                  <a:cubicBezTo>
                    <a:pt x="14857" y="58048"/>
                    <a:pt x="14919" y="58110"/>
                    <a:pt x="14961" y="58194"/>
                  </a:cubicBezTo>
                  <a:cubicBezTo>
                    <a:pt x="14627" y="58633"/>
                    <a:pt x="14250" y="59052"/>
                    <a:pt x="13831" y="59449"/>
                  </a:cubicBezTo>
                  <a:cubicBezTo>
                    <a:pt x="12994" y="60203"/>
                    <a:pt x="12262" y="61040"/>
                    <a:pt x="11572" y="61939"/>
                  </a:cubicBezTo>
                  <a:cubicBezTo>
                    <a:pt x="10881" y="62797"/>
                    <a:pt x="10212" y="63634"/>
                    <a:pt x="9521" y="64471"/>
                  </a:cubicBezTo>
                  <a:cubicBezTo>
                    <a:pt x="8852" y="65308"/>
                    <a:pt x="8328" y="66271"/>
                    <a:pt x="7450" y="66961"/>
                  </a:cubicBezTo>
                  <a:cubicBezTo>
                    <a:pt x="7115" y="67212"/>
                    <a:pt x="7115" y="67903"/>
                    <a:pt x="7450" y="68196"/>
                  </a:cubicBezTo>
                  <a:cubicBezTo>
                    <a:pt x="7596" y="68300"/>
                    <a:pt x="7743" y="68363"/>
                    <a:pt x="7868" y="68447"/>
                  </a:cubicBezTo>
                  <a:cubicBezTo>
                    <a:pt x="7387" y="68823"/>
                    <a:pt x="6906" y="69137"/>
                    <a:pt x="7282" y="69911"/>
                  </a:cubicBezTo>
                  <a:cubicBezTo>
                    <a:pt x="7429" y="70246"/>
                    <a:pt x="7847" y="70455"/>
                    <a:pt x="8140" y="70644"/>
                  </a:cubicBezTo>
                  <a:cubicBezTo>
                    <a:pt x="8182" y="70665"/>
                    <a:pt x="8224" y="70706"/>
                    <a:pt x="8266" y="70727"/>
                  </a:cubicBezTo>
                  <a:cubicBezTo>
                    <a:pt x="8266" y="70748"/>
                    <a:pt x="8245" y="70748"/>
                    <a:pt x="8224" y="70769"/>
                  </a:cubicBezTo>
                  <a:cubicBezTo>
                    <a:pt x="8077" y="70874"/>
                    <a:pt x="7931" y="70957"/>
                    <a:pt x="7826" y="71083"/>
                  </a:cubicBezTo>
                  <a:cubicBezTo>
                    <a:pt x="7596" y="71376"/>
                    <a:pt x="7533" y="71815"/>
                    <a:pt x="7638" y="72192"/>
                  </a:cubicBezTo>
                  <a:cubicBezTo>
                    <a:pt x="7743" y="72506"/>
                    <a:pt x="8454" y="72841"/>
                    <a:pt x="8391" y="73154"/>
                  </a:cubicBezTo>
                  <a:cubicBezTo>
                    <a:pt x="8370" y="73259"/>
                    <a:pt x="8328" y="73364"/>
                    <a:pt x="8266" y="73468"/>
                  </a:cubicBezTo>
                  <a:cubicBezTo>
                    <a:pt x="7659" y="73803"/>
                    <a:pt x="7010" y="73740"/>
                    <a:pt x="6613" y="74389"/>
                  </a:cubicBezTo>
                  <a:cubicBezTo>
                    <a:pt x="6257" y="74975"/>
                    <a:pt x="6571" y="75875"/>
                    <a:pt x="7010" y="76293"/>
                  </a:cubicBezTo>
                  <a:cubicBezTo>
                    <a:pt x="7492" y="76732"/>
                    <a:pt x="8245" y="76732"/>
                    <a:pt x="8873" y="76732"/>
                  </a:cubicBezTo>
                  <a:cubicBezTo>
                    <a:pt x="10044" y="76732"/>
                    <a:pt x="11216" y="76670"/>
                    <a:pt x="12409" y="76586"/>
                  </a:cubicBezTo>
                  <a:cubicBezTo>
                    <a:pt x="13350" y="76523"/>
                    <a:pt x="14292" y="76481"/>
                    <a:pt x="15254" y="76419"/>
                  </a:cubicBezTo>
                  <a:cubicBezTo>
                    <a:pt x="15579" y="77717"/>
                    <a:pt x="16297" y="79919"/>
                    <a:pt x="17732" y="79919"/>
                  </a:cubicBezTo>
                  <a:cubicBezTo>
                    <a:pt x="17777" y="79919"/>
                    <a:pt x="17823" y="79917"/>
                    <a:pt x="17870" y="79913"/>
                  </a:cubicBezTo>
                  <a:cubicBezTo>
                    <a:pt x="17912" y="79934"/>
                    <a:pt x="17974" y="79934"/>
                    <a:pt x="18058" y="79955"/>
                  </a:cubicBezTo>
                  <a:cubicBezTo>
                    <a:pt x="18266" y="79985"/>
                    <a:pt x="18474" y="80001"/>
                    <a:pt x="18680" y="80001"/>
                  </a:cubicBezTo>
                  <a:cubicBezTo>
                    <a:pt x="19322" y="80001"/>
                    <a:pt x="19941" y="79848"/>
                    <a:pt x="20464" y="79515"/>
                  </a:cubicBezTo>
                  <a:cubicBezTo>
                    <a:pt x="20527" y="79515"/>
                    <a:pt x="20590" y="79494"/>
                    <a:pt x="20632" y="79452"/>
                  </a:cubicBezTo>
                  <a:cubicBezTo>
                    <a:pt x="20945" y="79348"/>
                    <a:pt x="21217" y="79201"/>
                    <a:pt x="21469" y="78992"/>
                  </a:cubicBezTo>
                  <a:cubicBezTo>
                    <a:pt x="21761" y="78783"/>
                    <a:pt x="21971" y="78511"/>
                    <a:pt x="22159" y="78239"/>
                  </a:cubicBezTo>
                  <a:cubicBezTo>
                    <a:pt x="22305" y="78176"/>
                    <a:pt x="22494" y="78092"/>
                    <a:pt x="22661" y="77967"/>
                  </a:cubicBezTo>
                  <a:cubicBezTo>
                    <a:pt x="23121" y="77611"/>
                    <a:pt x="23498" y="77193"/>
                    <a:pt x="23854" y="76774"/>
                  </a:cubicBezTo>
                  <a:lnTo>
                    <a:pt x="23854" y="76732"/>
                  </a:lnTo>
                  <a:cubicBezTo>
                    <a:pt x="24482" y="76816"/>
                    <a:pt x="25109" y="76942"/>
                    <a:pt x="25507" y="77423"/>
                  </a:cubicBezTo>
                  <a:cubicBezTo>
                    <a:pt x="25598" y="77525"/>
                    <a:pt x="25725" y="77572"/>
                    <a:pt x="25847" y="77572"/>
                  </a:cubicBezTo>
                  <a:cubicBezTo>
                    <a:pt x="25976" y="77572"/>
                    <a:pt x="26101" y="77519"/>
                    <a:pt x="26176" y="77423"/>
                  </a:cubicBezTo>
                  <a:lnTo>
                    <a:pt x="26239" y="77360"/>
                  </a:lnTo>
                  <a:cubicBezTo>
                    <a:pt x="26260" y="77402"/>
                    <a:pt x="26323" y="77423"/>
                    <a:pt x="26365" y="77444"/>
                  </a:cubicBezTo>
                  <a:cubicBezTo>
                    <a:pt x="26699" y="77569"/>
                    <a:pt x="27076" y="77611"/>
                    <a:pt x="27432" y="77632"/>
                  </a:cubicBezTo>
                  <a:cubicBezTo>
                    <a:pt x="28687" y="78343"/>
                    <a:pt x="30005" y="78888"/>
                    <a:pt x="31303" y="79432"/>
                  </a:cubicBezTo>
                  <a:cubicBezTo>
                    <a:pt x="31261" y="80038"/>
                    <a:pt x="31303" y="80582"/>
                    <a:pt x="31386" y="81189"/>
                  </a:cubicBezTo>
                  <a:cubicBezTo>
                    <a:pt x="31407" y="81419"/>
                    <a:pt x="31470" y="81712"/>
                    <a:pt x="31491" y="81963"/>
                  </a:cubicBezTo>
                  <a:cubicBezTo>
                    <a:pt x="31449" y="82110"/>
                    <a:pt x="31449" y="82235"/>
                    <a:pt x="31449" y="82361"/>
                  </a:cubicBezTo>
                  <a:cubicBezTo>
                    <a:pt x="31491" y="82758"/>
                    <a:pt x="31679" y="83051"/>
                    <a:pt x="31909" y="83281"/>
                  </a:cubicBezTo>
                  <a:cubicBezTo>
                    <a:pt x="31930" y="83302"/>
                    <a:pt x="31972" y="83365"/>
                    <a:pt x="31993" y="83386"/>
                  </a:cubicBezTo>
                  <a:cubicBezTo>
                    <a:pt x="32014" y="83428"/>
                    <a:pt x="32077" y="83428"/>
                    <a:pt x="32119" y="83470"/>
                  </a:cubicBezTo>
                  <a:cubicBezTo>
                    <a:pt x="32663" y="83846"/>
                    <a:pt x="33437" y="84014"/>
                    <a:pt x="34065" y="84035"/>
                  </a:cubicBezTo>
                  <a:cubicBezTo>
                    <a:pt x="34797" y="84035"/>
                    <a:pt x="35341" y="84014"/>
                    <a:pt x="36010" y="83721"/>
                  </a:cubicBezTo>
                  <a:cubicBezTo>
                    <a:pt x="36638" y="83470"/>
                    <a:pt x="37203" y="82905"/>
                    <a:pt x="37663" y="82445"/>
                  </a:cubicBezTo>
                  <a:cubicBezTo>
                    <a:pt x="37873" y="82235"/>
                    <a:pt x="38040" y="82005"/>
                    <a:pt x="38207" y="81754"/>
                  </a:cubicBezTo>
                  <a:lnTo>
                    <a:pt x="38207" y="81754"/>
                  </a:lnTo>
                  <a:cubicBezTo>
                    <a:pt x="38103" y="82026"/>
                    <a:pt x="37998" y="82256"/>
                    <a:pt x="37852" y="82486"/>
                  </a:cubicBezTo>
                  <a:cubicBezTo>
                    <a:pt x="38040" y="82570"/>
                    <a:pt x="38186" y="82675"/>
                    <a:pt x="38375" y="82758"/>
                  </a:cubicBezTo>
                  <a:cubicBezTo>
                    <a:pt x="39233" y="83198"/>
                    <a:pt x="40091" y="83679"/>
                    <a:pt x="40927" y="84160"/>
                  </a:cubicBezTo>
                  <a:cubicBezTo>
                    <a:pt x="41325" y="84411"/>
                    <a:pt x="41723" y="84621"/>
                    <a:pt x="42120" y="84851"/>
                  </a:cubicBezTo>
                  <a:cubicBezTo>
                    <a:pt x="42455" y="85060"/>
                    <a:pt x="42999" y="85269"/>
                    <a:pt x="43292" y="85520"/>
                  </a:cubicBezTo>
                  <a:cubicBezTo>
                    <a:pt x="43601" y="85829"/>
                    <a:pt x="43923" y="86063"/>
                    <a:pt x="44316" y="86063"/>
                  </a:cubicBezTo>
                  <a:cubicBezTo>
                    <a:pt x="44429" y="86063"/>
                    <a:pt x="44547" y="86043"/>
                    <a:pt x="44673" y="86002"/>
                  </a:cubicBezTo>
                  <a:cubicBezTo>
                    <a:pt x="45196" y="85813"/>
                    <a:pt x="45614" y="85186"/>
                    <a:pt x="45824" y="84725"/>
                  </a:cubicBezTo>
                  <a:cubicBezTo>
                    <a:pt x="45886" y="84641"/>
                    <a:pt x="45886" y="84537"/>
                    <a:pt x="45845" y="84453"/>
                  </a:cubicBezTo>
                  <a:cubicBezTo>
                    <a:pt x="46054" y="84202"/>
                    <a:pt x="46263" y="83930"/>
                    <a:pt x="46368" y="83784"/>
                  </a:cubicBezTo>
                  <a:cubicBezTo>
                    <a:pt x="46828" y="83219"/>
                    <a:pt x="47372" y="82737"/>
                    <a:pt x="47916" y="82277"/>
                  </a:cubicBezTo>
                  <a:cubicBezTo>
                    <a:pt x="48418" y="81859"/>
                    <a:pt x="48795" y="81503"/>
                    <a:pt x="48983" y="80854"/>
                  </a:cubicBezTo>
                  <a:cubicBezTo>
                    <a:pt x="49025" y="80771"/>
                    <a:pt x="49025" y="80687"/>
                    <a:pt x="48983" y="80603"/>
                  </a:cubicBezTo>
                  <a:cubicBezTo>
                    <a:pt x="49611" y="79955"/>
                    <a:pt x="50259" y="79306"/>
                    <a:pt x="50971" y="78699"/>
                  </a:cubicBezTo>
                  <a:cubicBezTo>
                    <a:pt x="51996" y="77820"/>
                    <a:pt x="52728" y="76607"/>
                    <a:pt x="53482" y="75519"/>
                  </a:cubicBezTo>
                  <a:cubicBezTo>
                    <a:pt x="53670" y="75247"/>
                    <a:pt x="53879" y="75017"/>
                    <a:pt x="54068" y="74745"/>
                  </a:cubicBezTo>
                  <a:cubicBezTo>
                    <a:pt x="54256" y="74514"/>
                    <a:pt x="54381" y="74075"/>
                    <a:pt x="54591" y="73887"/>
                  </a:cubicBezTo>
                  <a:cubicBezTo>
                    <a:pt x="54632" y="73845"/>
                    <a:pt x="54695" y="73803"/>
                    <a:pt x="54737" y="73761"/>
                  </a:cubicBezTo>
                  <a:cubicBezTo>
                    <a:pt x="54800" y="73761"/>
                    <a:pt x="54842" y="73740"/>
                    <a:pt x="54904" y="73698"/>
                  </a:cubicBezTo>
                  <a:cubicBezTo>
                    <a:pt x="55574" y="73322"/>
                    <a:pt x="55867" y="72443"/>
                    <a:pt x="56306" y="71815"/>
                  </a:cubicBezTo>
                  <a:cubicBezTo>
                    <a:pt x="56578" y="71460"/>
                    <a:pt x="56871" y="71146"/>
                    <a:pt x="57122" y="70769"/>
                  </a:cubicBezTo>
                  <a:cubicBezTo>
                    <a:pt x="57415" y="70393"/>
                    <a:pt x="57562" y="69974"/>
                    <a:pt x="57750" y="69556"/>
                  </a:cubicBezTo>
                  <a:cubicBezTo>
                    <a:pt x="58064" y="68865"/>
                    <a:pt x="57980" y="68196"/>
                    <a:pt x="57353" y="67714"/>
                  </a:cubicBezTo>
                  <a:lnTo>
                    <a:pt x="57353" y="67714"/>
                  </a:lnTo>
                  <a:cubicBezTo>
                    <a:pt x="57451" y="67782"/>
                    <a:pt x="57492" y="67815"/>
                    <a:pt x="57507" y="67815"/>
                  </a:cubicBezTo>
                  <a:cubicBezTo>
                    <a:pt x="57534" y="67815"/>
                    <a:pt x="57480" y="67713"/>
                    <a:pt x="57520" y="67526"/>
                  </a:cubicBezTo>
                  <a:cubicBezTo>
                    <a:pt x="57562" y="67359"/>
                    <a:pt x="57604" y="67149"/>
                    <a:pt x="57645" y="66961"/>
                  </a:cubicBezTo>
                  <a:cubicBezTo>
                    <a:pt x="57708" y="66668"/>
                    <a:pt x="57729" y="66438"/>
                    <a:pt x="57666" y="66166"/>
                  </a:cubicBezTo>
                  <a:cubicBezTo>
                    <a:pt x="57980" y="65915"/>
                    <a:pt x="58085" y="65413"/>
                    <a:pt x="57771" y="65015"/>
                  </a:cubicBezTo>
                  <a:cubicBezTo>
                    <a:pt x="56495" y="63488"/>
                    <a:pt x="54925" y="62170"/>
                    <a:pt x="53147" y="61249"/>
                  </a:cubicBezTo>
                  <a:cubicBezTo>
                    <a:pt x="53251" y="61228"/>
                    <a:pt x="53356" y="61144"/>
                    <a:pt x="53419" y="61040"/>
                  </a:cubicBezTo>
                  <a:cubicBezTo>
                    <a:pt x="54068" y="59680"/>
                    <a:pt x="53482" y="57838"/>
                    <a:pt x="53210" y="56416"/>
                  </a:cubicBezTo>
                  <a:cubicBezTo>
                    <a:pt x="52854" y="54742"/>
                    <a:pt x="52477" y="53047"/>
                    <a:pt x="51787" y="51478"/>
                  </a:cubicBezTo>
                  <a:lnTo>
                    <a:pt x="51075" y="49741"/>
                  </a:lnTo>
                  <a:lnTo>
                    <a:pt x="51075" y="49741"/>
                  </a:lnTo>
                  <a:cubicBezTo>
                    <a:pt x="51431" y="49929"/>
                    <a:pt x="51808" y="50055"/>
                    <a:pt x="52205" y="50201"/>
                  </a:cubicBezTo>
                  <a:cubicBezTo>
                    <a:pt x="52917" y="50431"/>
                    <a:pt x="53628" y="50724"/>
                    <a:pt x="54360" y="50934"/>
                  </a:cubicBezTo>
                  <a:cubicBezTo>
                    <a:pt x="54643" y="51002"/>
                    <a:pt x="54951" y="51060"/>
                    <a:pt x="55250" y="51060"/>
                  </a:cubicBezTo>
                  <a:cubicBezTo>
                    <a:pt x="55681" y="51060"/>
                    <a:pt x="56094" y="50940"/>
                    <a:pt x="56390" y="50557"/>
                  </a:cubicBezTo>
                  <a:cubicBezTo>
                    <a:pt x="56662" y="50201"/>
                    <a:pt x="56725" y="49804"/>
                    <a:pt x="56725" y="49364"/>
                  </a:cubicBezTo>
                  <a:cubicBezTo>
                    <a:pt x="56704" y="48778"/>
                    <a:pt x="56767" y="48255"/>
                    <a:pt x="56788" y="47690"/>
                  </a:cubicBezTo>
                  <a:lnTo>
                    <a:pt x="56788" y="47418"/>
                  </a:lnTo>
                  <a:cubicBezTo>
                    <a:pt x="58852" y="47955"/>
                    <a:pt x="61017" y="48037"/>
                    <a:pt x="63175" y="48037"/>
                  </a:cubicBezTo>
                  <a:cubicBezTo>
                    <a:pt x="63796" y="48037"/>
                    <a:pt x="64415" y="48030"/>
                    <a:pt x="65031" y="48025"/>
                  </a:cubicBezTo>
                  <a:cubicBezTo>
                    <a:pt x="68003" y="47962"/>
                    <a:pt x="71016" y="47586"/>
                    <a:pt x="73778" y="46456"/>
                  </a:cubicBezTo>
                  <a:cubicBezTo>
                    <a:pt x="76351" y="45410"/>
                    <a:pt x="78695" y="44154"/>
                    <a:pt x="80766" y="42313"/>
                  </a:cubicBezTo>
                  <a:cubicBezTo>
                    <a:pt x="81791" y="41413"/>
                    <a:pt x="82628" y="40325"/>
                    <a:pt x="83235" y="39112"/>
                  </a:cubicBezTo>
                  <a:cubicBezTo>
                    <a:pt x="83654" y="38275"/>
                    <a:pt x="84030" y="37291"/>
                    <a:pt x="84177" y="36329"/>
                  </a:cubicBezTo>
                  <a:cubicBezTo>
                    <a:pt x="84762" y="36224"/>
                    <a:pt x="85327" y="35931"/>
                    <a:pt x="85788" y="35576"/>
                  </a:cubicBezTo>
                  <a:cubicBezTo>
                    <a:pt x="86206" y="35241"/>
                    <a:pt x="86332" y="34676"/>
                    <a:pt x="86541" y="34195"/>
                  </a:cubicBezTo>
                  <a:cubicBezTo>
                    <a:pt x="86792" y="33504"/>
                    <a:pt x="87127" y="32856"/>
                    <a:pt x="86939" y="32186"/>
                  </a:cubicBezTo>
                  <a:cubicBezTo>
                    <a:pt x="86859" y="31883"/>
                    <a:pt x="86598" y="31721"/>
                    <a:pt x="86331" y="31721"/>
                  </a:cubicBezTo>
                  <a:cubicBezTo>
                    <a:pt x="86175" y="31721"/>
                    <a:pt x="86016" y="31777"/>
                    <a:pt x="85892" y="31893"/>
                  </a:cubicBezTo>
                  <a:cubicBezTo>
                    <a:pt x="85181" y="32563"/>
                    <a:pt x="85181" y="33881"/>
                    <a:pt x="84553" y="34446"/>
                  </a:cubicBezTo>
                  <a:cubicBezTo>
                    <a:pt x="84595" y="34195"/>
                    <a:pt x="84595" y="33965"/>
                    <a:pt x="84616" y="33776"/>
                  </a:cubicBezTo>
                  <a:cubicBezTo>
                    <a:pt x="84700" y="32688"/>
                    <a:pt x="84407" y="31726"/>
                    <a:pt x="84030" y="30742"/>
                  </a:cubicBezTo>
                  <a:cubicBezTo>
                    <a:pt x="83945" y="30530"/>
                    <a:pt x="83763" y="30435"/>
                    <a:pt x="83587" y="30435"/>
                  </a:cubicBezTo>
                  <a:cubicBezTo>
                    <a:pt x="83330" y="30435"/>
                    <a:pt x="83085" y="30637"/>
                    <a:pt x="83172" y="30972"/>
                  </a:cubicBezTo>
                  <a:cubicBezTo>
                    <a:pt x="83402" y="31809"/>
                    <a:pt x="83465" y="32646"/>
                    <a:pt x="83381" y="33504"/>
                  </a:cubicBezTo>
                  <a:cubicBezTo>
                    <a:pt x="83361" y="33818"/>
                    <a:pt x="83256" y="34237"/>
                    <a:pt x="83151" y="34655"/>
                  </a:cubicBezTo>
                  <a:cubicBezTo>
                    <a:pt x="81770" y="34299"/>
                    <a:pt x="81185" y="33148"/>
                    <a:pt x="80850" y="31809"/>
                  </a:cubicBezTo>
                  <a:cubicBezTo>
                    <a:pt x="80797" y="31598"/>
                    <a:pt x="80594" y="31488"/>
                    <a:pt x="80398" y="31488"/>
                  </a:cubicBezTo>
                  <a:cubicBezTo>
                    <a:pt x="80207" y="31488"/>
                    <a:pt x="80023" y="31592"/>
                    <a:pt x="79992" y="31809"/>
                  </a:cubicBezTo>
                  <a:cubicBezTo>
                    <a:pt x="79573" y="33839"/>
                    <a:pt x="80724" y="35450"/>
                    <a:pt x="82545" y="36099"/>
                  </a:cubicBezTo>
                  <a:cubicBezTo>
                    <a:pt x="82252" y="36852"/>
                    <a:pt x="82042" y="37689"/>
                    <a:pt x="81687" y="38400"/>
                  </a:cubicBezTo>
                  <a:cubicBezTo>
                    <a:pt x="81143" y="39530"/>
                    <a:pt x="80327" y="40388"/>
                    <a:pt x="79406" y="41204"/>
                  </a:cubicBezTo>
                  <a:cubicBezTo>
                    <a:pt x="77523" y="42899"/>
                    <a:pt x="75242" y="44050"/>
                    <a:pt x="72920" y="44970"/>
                  </a:cubicBezTo>
                  <a:cubicBezTo>
                    <a:pt x="70430" y="45954"/>
                    <a:pt x="67752" y="46247"/>
                    <a:pt x="65073" y="46351"/>
                  </a:cubicBezTo>
                  <a:cubicBezTo>
                    <a:pt x="63975" y="46394"/>
                    <a:pt x="62852" y="46443"/>
                    <a:pt x="61728" y="46443"/>
                  </a:cubicBezTo>
                  <a:cubicBezTo>
                    <a:pt x="60092" y="46443"/>
                    <a:pt x="58455" y="46338"/>
                    <a:pt x="56892" y="45954"/>
                  </a:cubicBezTo>
                  <a:cubicBezTo>
                    <a:pt x="56892" y="45933"/>
                    <a:pt x="56892" y="45870"/>
                    <a:pt x="56913" y="45849"/>
                  </a:cubicBezTo>
                  <a:cubicBezTo>
                    <a:pt x="56997" y="45493"/>
                    <a:pt x="57227" y="44866"/>
                    <a:pt x="57143" y="44510"/>
                  </a:cubicBezTo>
                  <a:cubicBezTo>
                    <a:pt x="56934" y="43715"/>
                    <a:pt x="56202" y="43464"/>
                    <a:pt x="55469" y="43255"/>
                  </a:cubicBezTo>
                  <a:cubicBezTo>
                    <a:pt x="55009" y="43108"/>
                    <a:pt x="54486" y="43045"/>
                    <a:pt x="53984" y="43004"/>
                  </a:cubicBezTo>
                  <a:cubicBezTo>
                    <a:pt x="53377" y="42920"/>
                    <a:pt x="52749" y="42794"/>
                    <a:pt x="52163" y="42794"/>
                  </a:cubicBezTo>
                  <a:cubicBezTo>
                    <a:pt x="51180" y="42794"/>
                    <a:pt x="50238" y="42669"/>
                    <a:pt x="49297" y="42439"/>
                  </a:cubicBezTo>
                  <a:cubicBezTo>
                    <a:pt x="50950" y="41874"/>
                    <a:pt x="52519" y="41141"/>
                    <a:pt x="54005" y="40200"/>
                  </a:cubicBezTo>
                  <a:cubicBezTo>
                    <a:pt x="57018" y="38254"/>
                    <a:pt x="59026" y="35387"/>
                    <a:pt x="60324" y="32060"/>
                  </a:cubicBezTo>
                  <a:cubicBezTo>
                    <a:pt x="60345" y="31998"/>
                    <a:pt x="60366" y="31893"/>
                    <a:pt x="60428" y="31809"/>
                  </a:cubicBezTo>
                  <a:cubicBezTo>
                    <a:pt x="60449" y="31935"/>
                    <a:pt x="60470" y="32060"/>
                    <a:pt x="60533" y="32207"/>
                  </a:cubicBezTo>
                  <a:cubicBezTo>
                    <a:pt x="60282" y="32981"/>
                    <a:pt x="60366" y="33692"/>
                    <a:pt x="60554" y="34488"/>
                  </a:cubicBezTo>
                  <a:cubicBezTo>
                    <a:pt x="60700" y="35157"/>
                    <a:pt x="60889" y="36015"/>
                    <a:pt x="61265" y="36622"/>
                  </a:cubicBezTo>
                  <a:cubicBezTo>
                    <a:pt x="61998" y="37940"/>
                    <a:pt x="62646" y="39300"/>
                    <a:pt x="63818" y="40263"/>
                  </a:cubicBezTo>
                  <a:cubicBezTo>
                    <a:pt x="64449" y="40780"/>
                    <a:pt x="65151" y="41000"/>
                    <a:pt x="65864" y="41000"/>
                  </a:cubicBezTo>
                  <a:cubicBezTo>
                    <a:pt x="66594" y="41000"/>
                    <a:pt x="67336" y="40769"/>
                    <a:pt x="68024" y="40388"/>
                  </a:cubicBezTo>
                  <a:cubicBezTo>
                    <a:pt x="68965" y="39865"/>
                    <a:pt x="69321" y="38986"/>
                    <a:pt x="69446" y="38045"/>
                  </a:cubicBezTo>
                  <a:cubicBezTo>
                    <a:pt x="69540" y="38057"/>
                    <a:pt x="69635" y="38063"/>
                    <a:pt x="69732" y="38063"/>
                  </a:cubicBezTo>
                  <a:cubicBezTo>
                    <a:pt x="70435" y="38063"/>
                    <a:pt x="71206" y="37751"/>
                    <a:pt x="71832" y="37438"/>
                  </a:cubicBezTo>
                  <a:cubicBezTo>
                    <a:pt x="72418" y="37124"/>
                    <a:pt x="72920" y="36685"/>
                    <a:pt x="73254" y="36078"/>
                  </a:cubicBezTo>
                  <a:cubicBezTo>
                    <a:pt x="73715" y="35262"/>
                    <a:pt x="73547" y="34320"/>
                    <a:pt x="73401" y="33483"/>
                  </a:cubicBezTo>
                  <a:cubicBezTo>
                    <a:pt x="73338" y="33232"/>
                    <a:pt x="73234" y="32939"/>
                    <a:pt x="73192" y="32667"/>
                  </a:cubicBezTo>
                  <a:cubicBezTo>
                    <a:pt x="73296" y="32667"/>
                    <a:pt x="73401" y="32709"/>
                    <a:pt x="73506" y="32730"/>
                  </a:cubicBezTo>
                  <a:cubicBezTo>
                    <a:pt x="73654" y="32745"/>
                    <a:pt x="73781" y="32760"/>
                    <a:pt x="73916" y="32760"/>
                  </a:cubicBezTo>
                  <a:cubicBezTo>
                    <a:pt x="73972" y="32760"/>
                    <a:pt x="74030" y="32757"/>
                    <a:pt x="74091" y="32751"/>
                  </a:cubicBezTo>
                  <a:cubicBezTo>
                    <a:pt x="74887" y="32709"/>
                    <a:pt x="75828" y="32332"/>
                    <a:pt x="76498" y="31935"/>
                  </a:cubicBezTo>
                  <a:cubicBezTo>
                    <a:pt x="77209" y="31496"/>
                    <a:pt x="77690" y="30784"/>
                    <a:pt x="78004" y="30031"/>
                  </a:cubicBezTo>
                  <a:cubicBezTo>
                    <a:pt x="78339" y="29194"/>
                    <a:pt x="77962" y="28273"/>
                    <a:pt x="77418" y="27625"/>
                  </a:cubicBezTo>
                  <a:cubicBezTo>
                    <a:pt x="76916" y="27081"/>
                    <a:pt x="76288" y="26641"/>
                    <a:pt x="75744" y="26139"/>
                  </a:cubicBezTo>
                  <a:cubicBezTo>
                    <a:pt x="75493" y="25909"/>
                    <a:pt x="75221" y="25658"/>
                    <a:pt x="75012" y="25344"/>
                  </a:cubicBezTo>
                  <a:cubicBezTo>
                    <a:pt x="74991" y="25302"/>
                    <a:pt x="74991" y="25281"/>
                    <a:pt x="74970" y="25239"/>
                  </a:cubicBezTo>
                  <a:cubicBezTo>
                    <a:pt x="75075" y="25177"/>
                    <a:pt x="75221" y="25135"/>
                    <a:pt x="75326" y="25093"/>
                  </a:cubicBezTo>
                  <a:cubicBezTo>
                    <a:pt x="76770" y="24549"/>
                    <a:pt x="78485" y="24151"/>
                    <a:pt x="78946" y="22415"/>
                  </a:cubicBezTo>
                  <a:cubicBezTo>
                    <a:pt x="79385" y="20636"/>
                    <a:pt x="77544" y="19569"/>
                    <a:pt x="76267" y="18900"/>
                  </a:cubicBezTo>
                  <a:cubicBezTo>
                    <a:pt x="74963" y="18213"/>
                    <a:pt x="73420" y="17991"/>
                    <a:pt x="71926" y="17991"/>
                  </a:cubicBezTo>
                  <a:cubicBezTo>
                    <a:pt x="71599" y="17991"/>
                    <a:pt x="71273" y="18002"/>
                    <a:pt x="70953" y="18021"/>
                  </a:cubicBezTo>
                  <a:cubicBezTo>
                    <a:pt x="69363" y="18125"/>
                    <a:pt x="67772" y="18104"/>
                    <a:pt x="66329" y="18711"/>
                  </a:cubicBezTo>
                  <a:cubicBezTo>
                    <a:pt x="66308" y="18607"/>
                    <a:pt x="66308" y="18502"/>
                    <a:pt x="66287" y="18376"/>
                  </a:cubicBezTo>
                  <a:cubicBezTo>
                    <a:pt x="66120" y="17665"/>
                    <a:pt x="65513" y="17037"/>
                    <a:pt x="64927" y="16703"/>
                  </a:cubicBezTo>
                  <a:cubicBezTo>
                    <a:pt x="64320" y="16347"/>
                    <a:pt x="63692" y="15887"/>
                    <a:pt x="63002" y="15803"/>
                  </a:cubicBezTo>
                  <a:cubicBezTo>
                    <a:pt x="62960" y="15301"/>
                    <a:pt x="62855" y="14840"/>
                    <a:pt x="62730" y="14338"/>
                  </a:cubicBezTo>
                  <a:cubicBezTo>
                    <a:pt x="62542" y="13669"/>
                    <a:pt x="62458" y="12978"/>
                    <a:pt x="62270" y="12309"/>
                  </a:cubicBezTo>
                  <a:cubicBezTo>
                    <a:pt x="61600" y="9609"/>
                    <a:pt x="60010" y="7182"/>
                    <a:pt x="57959" y="5299"/>
                  </a:cubicBezTo>
                  <a:cubicBezTo>
                    <a:pt x="56934" y="4358"/>
                    <a:pt x="55720" y="3542"/>
                    <a:pt x="54528" y="2788"/>
                  </a:cubicBezTo>
                  <a:cubicBezTo>
                    <a:pt x="53251" y="1972"/>
                    <a:pt x="51912" y="1638"/>
                    <a:pt x="50510" y="1177"/>
                  </a:cubicBezTo>
                  <a:cubicBezTo>
                    <a:pt x="49088" y="738"/>
                    <a:pt x="47728" y="298"/>
                    <a:pt x="46263" y="89"/>
                  </a:cubicBezTo>
                  <a:cubicBezTo>
                    <a:pt x="45866" y="25"/>
                    <a:pt x="45468" y="0"/>
                    <a:pt x="45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45"/>
            <p:cNvSpPr/>
            <p:nvPr/>
          </p:nvSpPr>
          <p:spPr>
            <a:xfrm>
              <a:off x="6330675" y="3827250"/>
              <a:ext cx="284050" cy="89900"/>
            </a:xfrm>
            <a:custGeom>
              <a:rect b="b" l="l" r="r" t="t"/>
              <a:pathLst>
                <a:path extrusionOk="0" h="3596" w="11362">
                  <a:moveTo>
                    <a:pt x="2365" y="0"/>
                  </a:moveTo>
                  <a:cubicBezTo>
                    <a:pt x="1582" y="0"/>
                    <a:pt x="798" y="762"/>
                    <a:pt x="209" y="1160"/>
                  </a:cubicBezTo>
                  <a:cubicBezTo>
                    <a:pt x="0" y="1317"/>
                    <a:pt x="139" y="1619"/>
                    <a:pt x="337" y="1619"/>
                  </a:cubicBezTo>
                  <a:cubicBezTo>
                    <a:pt x="376" y="1619"/>
                    <a:pt x="418" y="1606"/>
                    <a:pt x="460" y="1578"/>
                  </a:cubicBezTo>
                  <a:cubicBezTo>
                    <a:pt x="1071" y="1126"/>
                    <a:pt x="1514" y="525"/>
                    <a:pt x="2296" y="525"/>
                  </a:cubicBezTo>
                  <a:cubicBezTo>
                    <a:pt x="2345" y="525"/>
                    <a:pt x="2396" y="527"/>
                    <a:pt x="2448" y="532"/>
                  </a:cubicBezTo>
                  <a:cubicBezTo>
                    <a:pt x="3411" y="616"/>
                    <a:pt x="2929" y="1620"/>
                    <a:pt x="3411" y="2081"/>
                  </a:cubicBezTo>
                  <a:cubicBezTo>
                    <a:pt x="3644" y="2314"/>
                    <a:pt x="3903" y="2423"/>
                    <a:pt x="4171" y="2423"/>
                  </a:cubicBezTo>
                  <a:cubicBezTo>
                    <a:pt x="4432" y="2423"/>
                    <a:pt x="4701" y="2319"/>
                    <a:pt x="4959" y="2122"/>
                  </a:cubicBezTo>
                  <a:cubicBezTo>
                    <a:pt x="5185" y="1936"/>
                    <a:pt x="5530" y="1902"/>
                    <a:pt x="5886" y="1902"/>
                  </a:cubicBezTo>
                  <a:cubicBezTo>
                    <a:pt x="6089" y="1902"/>
                    <a:pt x="6296" y="1913"/>
                    <a:pt x="6486" y="1913"/>
                  </a:cubicBezTo>
                  <a:cubicBezTo>
                    <a:pt x="6675" y="2248"/>
                    <a:pt x="6737" y="2604"/>
                    <a:pt x="7072" y="2855"/>
                  </a:cubicBezTo>
                  <a:cubicBezTo>
                    <a:pt x="7200" y="2955"/>
                    <a:pt x="7351" y="2994"/>
                    <a:pt x="7510" y="2994"/>
                  </a:cubicBezTo>
                  <a:cubicBezTo>
                    <a:pt x="7847" y="2994"/>
                    <a:pt x="8218" y="2822"/>
                    <a:pt x="8474" y="2708"/>
                  </a:cubicBezTo>
                  <a:cubicBezTo>
                    <a:pt x="8659" y="2616"/>
                    <a:pt x="8848" y="2571"/>
                    <a:pt x="9029" y="2571"/>
                  </a:cubicBezTo>
                  <a:cubicBezTo>
                    <a:pt x="9424" y="2571"/>
                    <a:pt x="9787" y="2782"/>
                    <a:pt x="10002" y="3169"/>
                  </a:cubicBezTo>
                  <a:cubicBezTo>
                    <a:pt x="10163" y="3476"/>
                    <a:pt x="10425" y="3596"/>
                    <a:pt x="10728" y="3596"/>
                  </a:cubicBezTo>
                  <a:cubicBezTo>
                    <a:pt x="10818" y="3596"/>
                    <a:pt x="10911" y="3585"/>
                    <a:pt x="11006" y="3566"/>
                  </a:cubicBezTo>
                  <a:cubicBezTo>
                    <a:pt x="11362" y="3482"/>
                    <a:pt x="11299" y="3022"/>
                    <a:pt x="11048" y="2918"/>
                  </a:cubicBezTo>
                  <a:cubicBezTo>
                    <a:pt x="10566" y="2750"/>
                    <a:pt x="10399" y="2311"/>
                    <a:pt x="9981" y="2081"/>
                  </a:cubicBezTo>
                  <a:cubicBezTo>
                    <a:pt x="9688" y="1918"/>
                    <a:pt x="9231" y="1768"/>
                    <a:pt x="8846" y="1768"/>
                  </a:cubicBezTo>
                  <a:cubicBezTo>
                    <a:pt x="8735" y="1768"/>
                    <a:pt x="8630" y="1781"/>
                    <a:pt x="8537" y="1809"/>
                  </a:cubicBezTo>
                  <a:cubicBezTo>
                    <a:pt x="8244" y="1892"/>
                    <a:pt x="7993" y="2081"/>
                    <a:pt x="7700" y="2185"/>
                  </a:cubicBezTo>
                  <a:cubicBezTo>
                    <a:pt x="7677" y="2192"/>
                    <a:pt x="7654" y="2196"/>
                    <a:pt x="7632" y="2196"/>
                  </a:cubicBezTo>
                  <a:cubicBezTo>
                    <a:pt x="7342" y="2196"/>
                    <a:pt x="7188" y="1586"/>
                    <a:pt x="7051" y="1411"/>
                  </a:cubicBezTo>
                  <a:cubicBezTo>
                    <a:pt x="6875" y="1199"/>
                    <a:pt x="6566" y="1153"/>
                    <a:pt x="6244" y="1153"/>
                  </a:cubicBezTo>
                  <a:cubicBezTo>
                    <a:pt x="5993" y="1153"/>
                    <a:pt x="5734" y="1181"/>
                    <a:pt x="5524" y="1181"/>
                  </a:cubicBezTo>
                  <a:cubicBezTo>
                    <a:pt x="5412" y="1181"/>
                    <a:pt x="5271" y="1157"/>
                    <a:pt x="5135" y="1157"/>
                  </a:cubicBezTo>
                  <a:cubicBezTo>
                    <a:pt x="5016" y="1157"/>
                    <a:pt x="4900" y="1175"/>
                    <a:pt x="4812" y="1244"/>
                  </a:cubicBezTo>
                  <a:cubicBezTo>
                    <a:pt x="4644" y="1342"/>
                    <a:pt x="4352" y="1639"/>
                    <a:pt x="4122" y="1639"/>
                  </a:cubicBezTo>
                  <a:cubicBezTo>
                    <a:pt x="4010" y="1639"/>
                    <a:pt x="3912" y="1568"/>
                    <a:pt x="3850" y="1369"/>
                  </a:cubicBezTo>
                  <a:cubicBezTo>
                    <a:pt x="3745" y="1055"/>
                    <a:pt x="3850" y="1034"/>
                    <a:pt x="3599" y="825"/>
                  </a:cubicBezTo>
                  <a:cubicBezTo>
                    <a:pt x="3411" y="658"/>
                    <a:pt x="3285" y="428"/>
                    <a:pt x="3097" y="260"/>
                  </a:cubicBezTo>
                  <a:cubicBezTo>
                    <a:pt x="2857" y="75"/>
                    <a:pt x="2611" y="0"/>
                    <a:pt x="2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45"/>
            <p:cNvSpPr/>
            <p:nvPr/>
          </p:nvSpPr>
          <p:spPr>
            <a:xfrm>
              <a:off x="6431850" y="3773825"/>
              <a:ext cx="256525" cy="105025"/>
            </a:xfrm>
            <a:custGeom>
              <a:rect b="b" l="l" r="r" t="t"/>
              <a:pathLst>
                <a:path extrusionOk="0" h="4201" w="10261">
                  <a:moveTo>
                    <a:pt x="4065" y="1"/>
                  </a:moveTo>
                  <a:cubicBezTo>
                    <a:pt x="3484" y="1"/>
                    <a:pt x="2855" y="315"/>
                    <a:pt x="2314" y="409"/>
                  </a:cubicBezTo>
                  <a:cubicBezTo>
                    <a:pt x="2167" y="439"/>
                    <a:pt x="2020" y="448"/>
                    <a:pt x="1874" y="448"/>
                  </a:cubicBezTo>
                  <a:cubicBezTo>
                    <a:pt x="1610" y="448"/>
                    <a:pt x="1348" y="417"/>
                    <a:pt x="1099" y="417"/>
                  </a:cubicBezTo>
                  <a:cubicBezTo>
                    <a:pt x="699" y="417"/>
                    <a:pt x="331" y="497"/>
                    <a:pt x="33" y="912"/>
                  </a:cubicBezTo>
                  <a:cubicBezTo>
                    <a:pt x="1" y="944"/>
                    <a:pt x="57" y="1015"/>
                    <a:pt x="103" y="1015"/>
                  </a:cubicBezTo>
                  <a:cubicBezTo>
                    <a:pt x="116" y="1015"/>
                    <a:pt x="129" y="1009"/>
                    <a:pt x="138" y="995"/>
                  </a:cubicBezTo>
                  <a:cubicBezTo>
                    <a:pt x="366" y="734"/>
                    <a:pt x="571" y="640"/>
                    <a:pt x="764" y="640"/>
                  </a:cubicBezTo>
                  <a:cubicBezTo>
                    <a:pt x="1189" y="640"/>
                    <a:pt x="1560" y="1096"/>
                    <a:pt x="2021" y="1225"/>
                  </a:cubicBezTo>
                  <a:cubicBezTo>
                    <a:pt x="2153" y="1259"/>
                    <a:pt x="2278" y="1273"/>
                    <a:pt x="2399" y="1273"/>
                  </a:cubicBezTo>
                  <a:cubicBezTo>
                    <a:pt x="2660" y="1273"/>
                    <a:pt x="2907" y="1207"/>
                    <a:pt x="3193" y="1121"/>
                  </a:cubicBezTo>
                  <a:cubicBezTo>
                    <a:pt x="3444" y="1037"/>
                    <a:pt x="3695" y="953"/>
                    <a:pt x="3967" y="953"/>
                  </a:cubicBezTo>
                  <a:cubicBezTo>
                    <a:pt x="3979" y="953"/>
                    <a:pt x="3991" y="952"/>
                    <a:pt x="4002" y="952"/>
                  </a:cubicBezTo>
                  <a:cubicBezTo>
                    <a:pt x="4330" y="952"/>
                    <a:pt x="4433" y="1233"/>
                    <a:pt x="4595" y="1456"/>
                  </a:cubicBezTo>
                  <a:cubicBezTo>
                    <a:pt x="4867" y="1895"/>
                    <a:pt x="5452" y="2293"/>
                    <a:pt x="5955" y="2481"/>
                  </a:cubicBezTo>
                  <a:cubicBezTo>
                    <a:pt x="6499" y="2690"/>
                    <a:pt x="7168" y="2460"/>
                    <a:pt x="7649" y="2878"/>
                  </a:cubicBezTo>
                  <a:cubicBezTo>
                    <a:pt x="8068" y="3213"/>
                    <a:pt x="8110" y="3778"/>
                    <a:pt x="8612" y="4092"/>
                  </a:cubicBezTo>
                  <a:cubicBezTo>
                    <a:pt x="8754" y="4163"/>
                    <a:pt x="8957" y="4200"/>
                    <a:pt x="9165" y="4200"/>
                  </a:cubicBezTo>
                  <a:cubicBezTo>
                    <a:pt x="9696" y="4200"/>
                    <a:pt x="10260" y="3957"/>
                    <a:pt x="9930" y="3402"/>
                  </a:cubicBezTo>
                  <a:cubicBezTo>
                    <a:pt x="9742" y="3109"/>
                    <a:pt x="9365" y="3171"/>
                    <a:pt x="9135" y="2941"/>
                  </a:cubicBezTo>
                  <a:cubicBezTo>
                    <a:pt x="8947" y="2774"/>
                    <a:pt x="8842" y="2460"/>
                    <a:pt x="8696" y="2272"/>
                  </a:cubicBezTo>
                  <a:cubicBezTo>
                    <a:pt x="8507" y="2000"/>
                    <a:pt x="8298" y="1853"/>
                    <a:pt x="8047" y="1686"/>
                  </a:cubicBezTo>
                  <a:cubicBezTo>
                    <a:pt x="7566" y="1414"/>
                    <a:pt x="7001" y="1414"/>
                    <a:pt x="6478" y="1414"/>
                  </a:cubicBezTo>
                  <a:cubicBezTo>
                    <a:pt x="6227" y="1414"/>
                    <a:pt x="5871" y="1100"/>
                    <a:pt x="5662" y="953"/>
                  </a:cubicBezTo>
                  <a:cubicBezTo>
                    <a:pt x="5369" y="807"/>
                    <a:pt x="5180" y="598"/>
                    <a:pt x="4950" y="368"/>
                  </a:cubicBezTo>
                  <a:cubicBezTo>
                    <a:pt x="4684" y="94"/>
                    <a:pt x="4382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45"/>
            <p:cNvSpPr/>
            <p:nvPr/>
          </p:nvSpPr>
          <p:spPr>
            <a:xfrm>
              <a:off x="6780100" y="4036475"/>
              <a:ext cx="303850" cy="113200"/>
            </a:xfrm>
            <a:custGeom>
              <a:rect b="b" l="l" r="r" t="t"/>
              <a:pathLst>
                <a:path extrusionOk="0" h="4528" w="12154">
                  <a:moveTo>
                    <a:pt x="2766" y="1"/>
                  </a:moveTo>
                  <a:cubicBezTo>
                    <a:pt x="1816" y="1"/>
                    <a:pt x="858" y="625"/>
                    <a:pt x="227" y="1202"/>
                  </a:cubicBezTo>
                  <a:cubicBezTo>
                    <a:pt x="1" y="1412"/>
                    <a:pt x="223" y="1709"/>
                    <a:pt x="452" y="1709"/>
                  </a:cubicBezTo>
                  <a:cubicBezTo>
                    <a:pt x="519" y="1709"/>
                    <a:pt x="588" y="1683"/>
                    <a:pt x="645" y="1621"/>
                  </a:cubicBezTo>
                  <a:cubicBezTo>
                    <a:pt x="1105" y="1181"/>
                    <a:pt x="1628" y="847"/>
                    <a:pt x="2214" y="658"/>
                  </a:cubicBezTo>
                  <a:cubicBezTo>
                    <a:pt x="2383" y="599"/>
                    <a:pt x="2531" y="572"/>
                    <a:pt x="2663" y="572"/>
                  </a:cubicBezTo>
                  <a:cubicBezTo>
                    <a:pt x="3189" y="572"/>
                    <a:pt x="3470" y="994"/>
                    <a:pt x="3805" y="1495"/>
                  </a:cubicBezTo>
                  <a:cubicBezTo>
                    <a:pt x="4008" y="1801"/>
                    <a:pt x="4471" y="2186"/>
                    <a:pt x="4882" y="2186"/>
                  </a:cubicBezTo>
                  <a:cubicBezTo>
                    <a:pt x="4892" y="2186"/>
                    <a:pt x="4903" y="2186"/>
                    <a:pt x="4913" y="2186"/>
                  </a:cubicBezTo>
                  <a:cubicBezTo>
                    <a:pt x="5400" y="2144"/>
                    <a:pt x="5849" y="1973"/>
                    <a:pt x="6298" y="1973"/>
                  </a:cubicBezTo>
                  <a:cubicBezTo>
                    <a:pt x="6525" y="1973"/>
                    <a:pt x="6753" y="2017"/>
                    <a:pt x="6985" y="2144"/>
                  </a:cubicBezTo>
                  <a:cubicBezTo>
                    <a:pt x="7215" y="2290"/>
                    <a:pt x="7382" y="2541"/>
                    <a:pt x="7529" y="2751"/>
                  </a:cubicBezTo>
                  <a:cubicBezTo>
                    <a:pt x="7717" y="2960"/>
                    <a:pt x="7968" y="3064"/>
                    <a:pt x="8240" y="3169"/>
                  </a:cubicBezTo>
                  <a:cubicBezTo>
                    <a:pt x="8333" y="3205"/>
                    <a:pt x="8428" y="3219"/>
                    <a:pt x="8522" y="3219"/>
                  </a:cubicBezTo>
                  <a:cubicBezTo>
                    <a:pt x="8837" y="3219"/>
                    <a:pt x="9155" y="3066"/>
                    <a:pt x="9441" y="3066"/>
                  </a:cubicBezTo>
                  <a:cubicBezTo>
                    <a:pt x="9572" y="3066"/>
                    <a:pt x="9696" y="3098"/>
                    <a:pt x="9810" y="3190"/>
                  </a:cubicBezTo>
                  <a:cubicBezTo>
                    <a:pt x="10308" y="3619"/>
                    <a:pt x="10749" y="4527"/>
                    <a:pt x="11435" y="4527"/>
                  </a:cubicBezTo>
                  <a:cubicBezTo>
                    <a:pt x="11585" y="4527"/>
                    <a:pt x="11746" y="4484"/>
                    <a:pt x="11923" y="4383"/>
                  </a:cubicBezTo>
                  <a:cubicBezTo>
                    <a:pt x="12090" y="4215"/>
                    <a:pt x="12153" y="3860"/>
                    <a:pt x="11944" y="3692"/>
                  </a:cubicBezTo>
                  <a:cubicBezTo>
                    <a:pt x="11588" y="3399"/>
                    <a:pt x="11191" y="3232"/>
                    <a:pt x="10856" y="2876"/>
                  </a:cubicBezTo>
                  <a:cubicBezTo>
                    <a:pt x="10521" y="2541"/>
                    <a:pt x="10186" y="2248"/>
                    <a:pt x="9747" y="2081"/>
                  </a:cubicBezTo>
                  <a:cubicBezTo>
                    <a:pt x="9644" y="2040"/>
                    <a:pt x="9541" y="2025"/>
                    <a:pt x="9440" y="2025"/>
                  </a:cubicBezTo>
                  <a:cubicBezTo>
                    <a:pt x="9141" y="2025"/>
                    <a:pt x="8849" y="2156"/>
                    <a:pt x="8585" y="2156"/>
                  </a:cubicBezTo>
                  <a:cubicBezTo>
                    <a:pt x="8389" y="2156"/>
                    <a:pt x="8209" y="2084"/>
                    <a:pt x="8052" y="1830"/>
                  </a:cubicBezTo>
                  <a:cubicBezTo>
                    <a:pt x="7759" y="1370"/>
                    <a:pt x="7048" y="1056"/>
                    <a:pt x="6525" y="972"/>
                  </a:cubicBezTo>
                  <a:cubicBezTo>
                    <a:pt x="6456" y="963"/>
                    <a:pt x="6386" y="960"/>
                    <a:pt x="6316" y="960"/>
                  </a:cubicBezTo>
                  <a:cubicBezTo>
                    <a:pt x="5951" y="960"/>
                    <a:pt x="5564" y="1059"/>
                    <a:pt x="5207" y="1059"/>
                  </a:cubicBezTo>
                  <a:cubicBezTo>
                    <a:pt x="4981" y="1059"/>
                    <a:pt x="4767" y="1019"/>
                    <a:pt x="4579" y="888"/>
                  </a:cubicBezTo>
                  <a:cubicBezTo>
                    <a:pt x="4097" y="575"/>
                    <a:pt x="3784" y="219"/>
                    <a:pt x="3219" y="51"/>
                  </a:cubicBezTo>
                  <a:cubicBezTo>
                    <a:pt x="3069" y="17"/>
                    <a:pt x="29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45"/>
            <p:cNvSpPr/>
            <p:nvPr/>
          </p:nvSpPr>
          <p:spPr>
            <a:xfrm>
              <a:off x="6885750" y="3950350"/>
              <a:ext cx="209700" cy="69775"/>
            </a:xfrm>
            <a:custGeom>
              <a:rect b="b" l="l" r="r" t="t"/>
              <a:pathLst>
                <a:path extrusionOk="0" h="2791" w="8388">
                  <a:moveTo>
                    <a:pt x="2621" y="1"/>
                  </a:moveTo>
                  <a:cubicBezTo>
                    <a:pt x="1903" y="1"/>
                    <a:pt x="1222" y="219"/>
                    <a:pt x="541" y="400"/>
                  </a:cubicBezTo>
                  <a:cubicBezTo>
                    <a:pt x="1" y="535"/>
                    <a:pt x="172" y="1274"/>
                    <a:pt x="645" y="1274"/>
                  </a:cubicBezTo>
                  <a:cubicBezTo>
                    <a:pt x="685" y="1274"/>
                    <a:pt x="727" y="1269"/>
                    <a:pt x="771" y="1258"/>
                  </a:cubicBezTo>
                  <a:cubicBezTo>
                    <a:pt x="1148" y="1153"/>
                    <a:pt x="1524" y="1027"/>
                    <a:pt x="1922" y="923"/>
                  </a:cubicBezTo>
                  <a:cubicBezTo>
                    <a:pt x="2071" y="884"/>
                    <a:pt x="2199" y="866"/>
                    <a:pt x="2312" y="866"/>
                  </a:cubicBezTo>
                  <a:cubicBezTo>
                    <a:pt x="2694" y="866"/>
                    <a:pt x="2913" y="1075"/>
                    <a:pt x="3219" y="1446"/>
                  </a:cubicBezTo>
                  <a:cubicBezTo>
                    <a:pt x="3349" y="1600"/>
                    <a:pt x="3600" y="1633"/>
                    <a:pt x="3853" y="1633"/>
                  </a:cubicBezTo>
                  <a:cubicBezTo>
                    <a:pt x="4048" y="1633"/>
                    <a:pt x="4245" y="1613"/>
                    <a:pt x="4391" y="1613"/>
                  </a:cubicBezTo>
                  <a:cubicBezTo>
                    <a:pt x="4577" y="1613"/>
                    <a:pt x="4771" y="1605"/>
                    <a:pt x="4966" y="1605"/>
                  </a:cubicBezTo>
                  <a:cubicBezTo>
                    <a:pt x="5210" y="1605"/>
                    <a:pt x="5456" y="1618"/>
                    <a:pt x="5688" y="1676"/>
                  </a:cubicBezTo>
                  <a:cubicBezTo>
                    <a:pt x="5793" y="2136"/>
                    <a:pt x="6023" y="2513"/>
                    <a:pt x="6546" y="2659"/>
                  </a:cubicBezTo>
                  <a:cubicBezTo>
                    <a:pt x="6786" y="2733"/>
                    <a:pt x="7062" y="2791"/>
                    <a:pt x="7331" y="2791"/>
                  </a:cubicBezTo>
                  <a:cubicBezTo>
                    <a:pt x="7671" y="2791"/>
                    <a:pt x="7998" y="2698"/>
                    <a:pt x="8220" y="2429"/>
                  </a:cubicBezTo>
                  <a:cubicBezTo>
                    <a:pt x="8387" y="2241"/>
                    <a:pt x="8387" y="1990"/>
                    <a:pt x="8199" y="1781"/>
                  </a:cubicBezTo>
                  <a:cubicBezTo>
                    <a:pt x="7864" y="1383"/>
                    <a:pt x="7341" y="1404"/>
                    <a:pt x="6860" y="1362"/>
                  </a:cubicBezTo>
                  <a:cubicBezTo>
                    <a:pt x="6672" y="944"/>
                    <a:pt x="6421" y="735"/>
                    <a:pt x="5897" y="567"/>
                  </a:cubicBezTo>
                  <a:cubicBezTo>
                    <a:pt x="5512" y="468"/>
                    <a:pt x="5082" y="442"/>
                    <a:pt x="4657" y="442"/>
                  </a:cubicBezTo>
                  <a:cubicBezTo>
                    <a:pt x="4366" y="442"/>
                    <a:pt x="4077" y="454"/>
                    <a:pt x="3805" y="462"/>
                  </a:cubicBezTo>
                  <a:cubicBezTo>
                    <a:pt x="3491" y="211"/>
                    <a:pt x="3198" y="23"/>
                    <a:pt x="2717" y="2"/>
                  </a:cubicBezTo>
                  <a:cubicBezTo>
                    <a:pt x="2685" y="1"/>
                    <a:pt x="2653" y="1"/>
                    <a:pt x="2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45"/>
            <p:cNvSpPr/>
            <p:nvPr/>
          </p:nvSpPr>
          <p:spPr>
            <a:xfrm>
              <a:off x="6946350" y="3895950"/>
              <a:ext cx="232800" cy="48775"/>
            </a:xfrm>
            <a:custGeom>
              <a:rect b="b" l="l" r="r" t="t"/>
              <a:pathLst>
                <a:path extrusionOk="0" h="1951" w="9312">
                  <a:moveTo>
                    <a:pt x="6281" y="1"/>
                  </a:moveTo>
                  <a:cubicBezTo>
                    <a:pt x="6013" y="1"/>
                    <a:pt x="5738" y="36"/>
                    <a:pt x="5440" y="107"/>
                  </a:cubicBezTo>
                  <a:cubicBezTo>
                    <a:pt x="5262" y="150"/>
                    <a:pt x="5083" y="166"/>
                    <a:pt x="4904" y="166"/>
                  </a:cubicBezTo>
                  <a:cubicBezTo>
                    <a:pt x="4560" y="166"/>
                    <a:pt x="4215" y="106"/>
                    <a:pt x="3871" y="65"/>
                  </a:cubicBezTo>
                  <a:cubicBezTo>
                    <a:pt x="3821" y="56"/>
                    <a:pt x="3773" y="52"/>
                    <a:pt x="3726" y="52"/>
                  </a:cubicBezTo>
                  <a:cubicBezTo>
                    <a:pt x="3410" y="52"/>
                    <a:pt x="3137" y="226"/>
                    <a:pt x="2839" y="226"/>
                  </a:cubicBezTo>
                  <a:cubicBezTo>
                    <a:pt x="2766" y="226"/>
                    <a:pt x="2692" y="216"/>
                    <a:pt x="2616" y="190"/>
                  </a:cubicBezTo>
                  <a:cubicBezTo>
                    <a:pt x="2272" y="79"/>
                    <a:pt x="1940" y="45"/>
                    <a:pt x="1607" y="45"/>
                  </a:cubicBezTo>
                  <a:cubicBezTo>
                    <a:pt x="1130" y="45"/>
                    <a:pt x="653" y="115"/>
                    <a:pt x="147" y="128"/>
                  </a:cubicBezTo>
                  <a:cubicBezTo>
                    <a:pt x="0" y="128"/>
                    <a:pt x="0" y="358"/>
                    <a:pt x="147" y="358"/>
                  </a:cubicBezTo>
                  <a:cubicBezTo>
                    <a:pt x="691" y="400"/>
                    <a:pt x="1256" y="400"/>
                    <a:pt x="1779" y="462"/>
                  </a:cubicBezTo>
                  <a:cubicBezTo>
                    <a:pt x="2093" y="525"/>
                    <a:pt x="2239" y="986"/>
                    <a:pt x="2553" y="1090"/>
                  </a:cubicBezTo>
                  <a:cubicBezTo>
                    <a:pt x="2665" y="1122"/>
                    <a:pt x="2786" y="1136"/>
                    <a:pt x="2909" y="1136"/>
                  </a:cubicBezTo>
                  <a:cubicBezTo>
                    <a:pt x="3108" y="1136"/>
                    <a:pt x="3313" y="1100"/>
                    <a:pt x="3494" y="1048"/>
                  </a:cubicBezTo>
                  <a:cubicBezTo>
                    <a:pt x="4080" y="881"/>
                    <a:pt x="4561" y="755"/>
                    <a:pt x="5168" y="755"/>
                  </a:cubicBezTo>
                  <a:cubicBezTo>
                    <a:pt x="5901" y="776"/>
                    <a:pt x="6968" y="714"/>
                    <a:pt x="7449" y="1341"/>
                  </a:cubicBezTo>
                  <a:cubicBezTo>
                    <a:pt x="7743" y="1723"/>
                    <a:pt x="8088" y="1951"/>
                    <a:pt x="8485" y="1951"/>
                  </a:cubicBezTo>
                  <a:cubicBezTo>
                    <a:pt x="8654" y="1951"/>
                    <a:pt x="8831" y="1910"/>
                    <a:pt x="9018" y="1822"/>
                  </a:cubicBezTo>
                  <a:cubicBezTo>
                    <a:pt x="9311" y="1760"/>
                    <a:pt x="9248" y="1341"/>
                    <a:pt x="9039" y="1216"/>
                  </a:cubicBezTo>
                  <a:cubicBezTo>
                    <a:pt x="8579" y="923"/>
                    <a:pt x="8160" y="504"/>
                    <a:pt x="7637" y="295"/>
                  </a:cubicBezTo>
                  <a:cubicBezTo>
                    <a:pt x="7153" y="99"/>
                    <a:pt x="6727" y="1"/>
                    <a:pt x="6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45"/>
            <p:cNvSpPr/>
            <p:nvPr/>
          </p:nvSpPr>
          <p:spPr>
            <a:xfrm>
              <a:off x="6399700" y="2828975"/>
              <a:ext cx="190975" cy="176125"/>
            </a:xfrm>
            <a:custGeom>
              <a:rect b="b" l="l" r="r" t="t"/>
              <a:pathLst>
                <a:path extrusionOk="0" h="7045" w="7639">
                  <a:moveTo>
                    <a:pt x="4020" y="0"/>
                  </a:moveTo>
                  <a:cubicBezTo>
                    <a:pt x="3406" y="0"/>
                    <a:pt x="2769" y="164"/>
                    <a:pt x="2156" y="478"/>
                  </a:cubicBezTo>
                  <a:cubicBezTo>
                    <a:pt x="1905" y="604"/>
                    <a:pt x="1675" y="750"/>
                    <a:pt x="1466" y="939"/>
                  </a:cubicBezTo>
                  <a:cubicBezTo>
                    <a:pt x="1194" y="1127"/>
                    <a:pt x="963" y="1357"/>
                    <a:pt x="796" y="1650"/>
                  </a:cubicBezTo>
                  <a:cubicBezTo>
                    <a:pt x="231" y="2466"/>
                    <a:pt x="1" y="3470"/>
                    <a:pt x="231" y="4475"/>
                  </a:cubicBezTo>
                  <a:cubicBezTo>
                    <a:pt x="357" y="4998"/>
                    <a:pt x="587" y="5416"/>
                    <a:pt x="880" y="5730"/>
                  </a:cubicBezTo>
                  <a:cubicBezTo>
                    <a:pt x="1005" y="5939"/>
                    <a:pt x="1194" y="6148"/>
                    <a:pt x="1403" y="6316"/>
                  </a:cubicBezTo>
                  <a:cubicBezTo>
                    <a:pt x="1997" y="6820"/>
                    <a:pt x="2699" y="7045"/>
                    <a:pt x="3416" y="7045"/>
                  </a:cubicBezTo>
                  <a:cubicBezTo>
                    <a:pt x="3533" y="7045"/>
                    <a:pt x="3650" y="7039"/>
                    <a:pt x="3767" y="7027"/>
                  </a:cubicBezTo>
                  <a:cubicBezTo>
                    <a:pt x="3835" y="7040"/>
                    <a:pt x="3904" y="7045"/>
                    <a:pt x="3975" y="7045"/>
                  </a:cubicBezTo>
                  <a:cubicBezTo>
                    <a:pt x="4146" y="7045"/>
                    <a:pt x="4328" y="7015"/>
                    <a:pt x="4520" y="6985"/>
                  </a:cubicBezTo>
                  <a:cubicBezTo>
                    <a:pt x="4960" y="6881"/>
                    <a:pt x="5336" y="6672"/>
                    <a:pt x="5671" y="6379"/>
                  </a:cubicBezTo>
                  <a:cubicBezTo>
                    <a:pt x="5881" y="6253"/>
                    <a:pt x="6090" y="6086"/>
                    <a:pt x="6278" y="5918"/>
                  </a:cubicBezTo>
                  <a:cubicBezTo>
                    <a:pt x="7450" y="4788"/>
                    <a:pt x="7638" y="2780"/>
                    <a:pt x="6697" y="1420"/>
                  </a:cubicBezTo>
                  <a:cubicBezTo>
                    <a:pt x="6004" y="453"/>
                    <a:pt x="5042" y="0"/>
                    <a:pt x="40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45"/>
            <p:cNvSpPr/>
            <p:nvPr/>
          </p:nvSpPr>
          <p:spPr>
            <a:xfrm>
              <a:off x="7162900" y="2891625"/>
              <a:ext cx="258425" cy="236625"/>
            </a:xfrm>
            <a:custGeom>
              <a:rect b="b" l="l" r="r" t="t"/>
              <a:pathLst>
                <a:path extrusionOk="0" h="9465" w="10337">
                  <a:moveTo>
                    <a:pt x="5082" y="1"/>
                  </a:moveTo>
                  <a:cubicBezTo>
                    <a:pt x="2856" y="1"/>
                    <a:pt x="824" y="1622"/>
                    <a:pt x="210" y="3789"/>
                  </a:cubicBezTo>
                  <a:cubicBezTo>
                    <a:pt x="1" y="4563"/>
                    <a:pt x="42" y="5295"/>
                    <a:pt x="252" y="5986"/>
                  </a:cubicBezTo>
                  <a:cubicBezTo>
                    <a:pt x="377" y="6927"/>
                    <a:pt x="817" y="7744"/>
                    <a:pt x="1674" y="8455"/>
                  </a:cubicBezTo>
                  <a:cubicBezTo>
                    <a:pt x="2449" y="9083"/>
                    <a:pt x="3286" y="9396"/>
                    <a:pt x="4122" y="9417"/>
                  </a:cubicBezTo>
                  <a:cubicBezTo>
                    <a:pt x="4321" y="9449"/>
                    <a:pt x="4522" y="9464"/>
                    <a:pt x="4725" y="9464"/>
                  </a:cubicBezTo>
                  <a:cubicBezTo>
                    <a:pt x="5868" y="9464"/>
                    <a:pt x="7041" y="8973"/>
                    <a:pt x="7805" y="8120"/>
                  </a:cubicBezTo>
                  <a:cubicBezTo>
                    <a:pt x="7993" y="7911"/>
                    <a:pt x="8119" y="7702"/>
                    <a:pt x="8244" y="7451"/>
                  </a:cubicBezTo>
                  <a:cubicBezTo>
                    <a:pt x="8433" y="7241"/>
                    <a:pt x="8579" y="7032"/>
                    <a:pt x="8726" y="6823"/>
                  </a:cubicBezTo>
                  <a:cubicBezTo>
                    <a:pt x="10337" y="4417"/>
                    <a:pt x="9040" y="818"/>
                    <a:pt x="6152" y="127"/>
                  </a:cubicBezTo>
                  <a:cubicBezTo>
                    <a:pt x="5794" y="41"/>
                    <a:pt x="5436" y="1"/>
                    <a:pt x="50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45"/>
            <p:cNvSpPr/>
            <p:nvPr/>
          </p:nvSpPr>
          <p:spPr>
            <a:xfrm rot="509414">
              <a:off x="6628090" y="2955867"/>
              <a:ext cx="479645" cy="258549"/>
            </a:xfrm>
            <a:custGeom>
              <a:rect b="b" l="l" r="r" t="t"/>
              <a:pathLst>
                <a:path extrusionOk="0" h="7952" w="12199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45"/>
            <p:cNvSpPr/>
            <p:nvPr/>
          </p:nvSpPr>
          <p:spPr>
            <a:xfrm>
              <a:off x="6588025" y="2923500"/>
              <a:ext cx="541425" cy="297525"/>
            </a:xfrm>
            <a:custGeom>
              <a:rect b="b" l="l" r="r" t="t"/>
              <a:pathLst>
                <a:path extrusionOk="0" h="11901" w="21657">
                  <a:moveTo>
                    <a:pt x="1863" y="1007"/>
                  </a:moveTo>
                  <a:cubicBezTo>
                    <a:pt x="3976" y="1332"/>
                    <a:pt x="6105" y="1436"/>
                    <a:pt x="8234" y="1436"/>
                  </a:cubicBezTo>
                  <a:cubicBezTo>
                    <a:pt x="10363" y="1436"/>
                    <a:pt x="12492" y="1332"/>
                    <a:pt x="14605" y="1238"/>
                  </a:cubicBezTo>
                  <a:cubicBezTo>
                    <a:pt x="15139" y="1217"/>
                    <a:pt x="15667" y="1206"/>
                    <a:pt x="16198" y="1206"/>
                  </a:cubicBezTo>
                  <a:cubicBezTo>
                    <a:pt x="16729" y="1206"/>
                    <a:pt x="17262" y="1217"/>
                    <a:pt x="17806" y="1238"/>
                  </a:cubicBezTo>
                  <a:cubicBezTo>
                    <a:pt x="17842" y="1239"/>
                    <a:pt x="17879" y="1239"/>
                    <a:pt x="17917" y="1239"/>
                  </a:cubicBezTo>
                  <a:cubicBezTo>
                    <a:pt x="18125" y="1239"/>
                    <a:pt x="18375" y="1226"/>
                    <a:pt x="18634" y="1226"/>
                  </a:cubicBezTo>
                  <a:cubicBezTo>
                    <a:pt x="19319" y="1226"/>
                    <a:pt x="20072" y="1314"/>
                    <a:pt x="20317" y="1949"/>
                  </a:cubicBezTo>
                  <a:cubicBezTo>
                    <a:pt x="20506" y="2326"/>
                    <a:pt x="20213" y="2912"/>
                    <a:pt x="20129" y="3330"/>
                  </a:cubicBezTo>
                  <a:cubicBezTo>
                    <a:pt x="20024" y="3832"/>
                    <a:pt x="19899" y="4292"/>
                    <a:pt x="19731" y="4774"/>
                  </a:cubicBezTo>
                  <a:cubicBezTo>
                    <a:pt x="19397" y="5820"/>
                    <a:pt x="18853" y="6782"/>
                    <a:pt x="18246" y="7682"/>
                  </a:cubicBezTo>
                  <a:cubicBezTo>
                    <a:pt x="17032" y="9419"/>
                    <a:pt x="15421" y="10339"/>
                    <a:pt x="13371" y="10528"/>
                  </a:cubicBezTo>
                  <a:cubicBezTo>
                    <a:pt x="13132" y="10550"/>
                    <a:pt x="12892" y="10559"/>
                    <a:pt x="12651" y="10559"/>
                  </a:cubicBezTo>
                  <a:cubicBezTo>
                    <a:pt x="11983" y="10559"/>
                    <a:pt x="11306" y="10490"/>
                    <a:pt x="10630" y="10444"/>
                  </a:cubicBezTo>
                  <a:cubicBezTo>
                    <a:pt x="9563" y="10423"/>
                    <a:pt x="8495" y="10256"/>
                    <a:pt x="7470" y="9984"/>
                  </a:cubicBezTo>
                  <a:cubicBezTo>
                    <a:pt x="5608" y="9461"/>
                    <a:pt x="4102" y="8121"/>
                    <a:pt x="2993" y="6448"/>
                  </a:cubicBezTo>
                  <a:cubicBezTo>
                    <a:pt x="2490" y="5694"/>
                    <a:pt x="2135" y="4878"/>
                    <a:pt x="1905" y="3979"/>
                  </a:cubicBezTo>
                  <a:cubicBezTo>
                    <a:pt x="1800" y="3560"/>
                    <a:pt x="1737" y="3142"/>
                    <a:pt x="1716" y="2702"/>
                  </a:cubicBezTo>
                  <a:cubicBezTo>
                    <a:pt x="1695" y="2200"/>
                    <a:pt x="1842" y="1740"/>
                    <a:pt x="1863" y="1259"/>
                  </a:cubicBezTo>
                  <a:lnTo>
                    <a:pt x="1863" y="1007"/>
                  </a:lnTo>
                  <a:close/>
                  <a:moveTo>
                    <a:pt x="1270" y="0"/>
                  </a:moveTo>
                  <a:cubicBezTo>
                    <a:pt x="942" y="0"/>
                    <a:pt x="739" y="393"/>
                    <a:pt x="858" y="673"/>
                  </a:cubicBezTo>
                  <a:cubicBezTo>
                    <a:pt x="0" y="1886"/>
                    <a:pt x="377" y="3916"/>
                    <a:pt x="837" y="5213"/>
                  </a:cubicBezTo>
                  <a:cubicBezTo>
                    <a:pt x="1423" y="6971"/>
                    <a:pt x="2553" y="8519"/>
                    <a:pt x="3913" y="9670"/>
                  </a:cubicBezTo>
                  <a:cubicBezTo>
                    <a:pt x="5420" y="10946"/>
                    <a:pt x="7261" y="11511"/>
                    <a:pt x="9165" y="11720"/>
                  </a:cubicBezTo>
                  <a:cubicBezTo>
                    <a:pt x="10071" y="11823"/>
                    <a:pt x="11022" y="11901"/>
                    <a:pt x="11972" y="11901"/>
                  </a:cubicBezTo>
                  <a:cubicBezTo>
                    <a:pt x="12952" y="11901"/>
                    <a:pt x="13931" y="11818"/>
                    <a:pt x="14856" y="11595"/>
                  </a:cubicBezTo>
                  <a:cubicBezTo>
                    <a:pt x="16635" y="11176"/>
                    <a:pt x="18016" y="10026"/>
                    <a:pt x="19104" y="8477"/>
                  </a:cubicBezTo>
                  <a:cubicBezTo>
                    <a:pt x="20317" y="6782"/>
                    <a:pt x="20840" y="4983"/>
                    <a:pt x="21384" y="2974"/>
                  </a:cubicBezTo>
                  <a:cubicBezTo>
                    <a:pt x="21656" y="2137"/>
                    <a:pt x="21468" y="1363"/>
                    <a:pt x="20903" y="715"/>
                  </a:cubicBezTo>
                  <a:cubicBezTo>
                    <a:pt x="20443" y="150"/>
                    <a:pt x="19501" y="108"/>
                    <a:pt x="18853" y="87"/>
                  </a:cubicBezTo>
                  <a:cubicBezTo>
                    <a:pt x="18176" y="61"/>
                    <a:pt x="17506" y="49"/>
                    <a:pt x="16839" y="49"/>
                  </a:cubicBezTo>
                  <a:cubicBezTo>
                    <a:pt x="15380" y="49"/>
                    <a:pt x="13935" y="105"/>
                    <a:pt x="12471" y="191"/>
                  </a:cubicBezTo>
                  <a:cubicBezTo>
                    <a:pt x="10630" y="307"/>
                    <a:pt x="8767" y="411"/>
                    <a:pt x="6903" y="411"/>
                  </a:cubicBezTo>
                  <a:cubicBezTo>
                    <a:pt x="5038" y="411"/>
                    <a:pt x="3170" y="307"/>
                    <a:pt x="1319" y="3"/>
                  </a:cubicBezTo>
                  <a:cubicBezTo>
                    <a:pt x="1302" y="1"/>
                    <a:pt x="1286" y="0"/>
                    <a:pt x="1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0" name="Google Shape;790;p46"/>
          <p:cNvPicPr preferRelativeResize="0"/>
          <p:nvPr/>
        </p:nvPicPr>
        <p:blipFill rotWithShape="1">
          <a:blip r:embed="rId3">
            <a:alphaModFix/>
          </a:blip>
          <a:srcRect b="0" l="50303" r="13961" t="0"/>
          <a:stretch/>
        </p:blipFill>
        <p:spPr>
          <a:xfrm>
            <a:off x="7600515" y="3285885"/>
            <a:ext cx="811157" cy="1186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91" name="Google Shape;791;p46"/>
          <p:cNvGrpSpPr/>
          <p:nvPr/>
        </p:nvGrpSpPr>
        <p:grpSpPr>
          <a:xfrm>
            <a:off x="7568943" y="3115893"/>
            <a:ext cx="950212" cy="1670107"/>
            <a:chOff x="5533150" y="1297250"/>
            <a:chExt cx="1348201" cy="2549003"/>
          </a:xfrm>
        </p:grpSpPr>
        <p:sp>
          <p:nvSpPr>
            <p:cNvPr id="792" name="Google Shape;792;p46"/>
            <p:cNvSpPr/>
            <p:nvPr/>
          </p:nvSpPr>
          <p:spPr>
            <a:xfrm>
              <a:off x="6112584" y="3489252"/>
              <a:ext cx="186929" cy="168838"/>
            </a:xfrm>
            <a:custGeom>
              <a:rect b="b" l="l" r="r" t="t"/>
              <a:pathLst>
                <a:path extrusionOk="0" h="6001" w="6644">
                  <a:moveTo>
                    <a:pt x="2659" y="1"/>
                  </a:moveTo>
                  <a:cubicBezTo>
                    <a:pt x="0" y="367"/>
                    <a:pt x="419" y="6000"/>
                    <a:pt x="3279" y="6000"/>
                  </a:cubicBezTo>
                  <a:cubicBezTo>
                    <a:pt x="3606" y="6000"/>
                    <a:pt x="3965" y="5927"/>
                    <a:pt x="4355" y="5763"/>
                  </a:cubicBezTo>
                  <a:cubicBezTo>
                    <a:pt x="5867" y="5109"/>
                    <a:pt x="6644" y="3393"/>
                    <a:pt x="5827" y="1881"/>
                  </a:cubicBezTo>
                  <a:cubicBezTo>
                    <a:pt x="5091" y="573"/>
                    <a:pt x="3947" y="307"/>
                    <a:pt x="2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46"/>
            <p:cNvSpPr/>
            <p:nvPr/>
          </p:nvSpPr>
          <p:spPr>
            <a:xfrm>
              <a:off x="5568206" y="1332812"/>
              <a:ext cx="1280368" cy="2480775"/>
            </a:xfrm>
            <a:custGeom>
              <a:rect b="b" l="l" r="r" t="t"/>
              <a:pathLst>
                <a:path extrusionOk="0" h="88174" w="45508">
                  <a:moveTo>
                    <a:pt x="22820" y="2621"/>
                  </a:moveTo>
                  <a:cubicBezTo>
                    <a:pt x="23394" y="2621"/>
                    <a:pt x="23968" y="2626"/>
                    <a:pt x="24542" y="2636"/>
                  </a:cubicBezTo>
                  <a:cubicBezTo>
                    <a:pt x="25094" y="2697"/>
                    <a:pt x="25094" y="3515"/>
                    <a:pt x="24542" y="3556"/>
                  </a:cubicBezTo>
                  <a:lnTo>
                    <a:pt x="24522" y="3556"/>
                  </a:lnTo>
                  <a:cubicBezTo>
                    <a:pt x="23937" y="3565"/>
                    <a:pt x="23349" y="3571"/>
                    <a:pt x="22760" y="3571"/>
                  </a:cubicBezTo>
                  <a:cubicBezTo>
                    <a:pt x="20923" y="3571"/>
                    <a:pt x="19073" y="3521"/>
                    <a:pt x="17247" y="3413"/>
                  </a:cubicBezTo>
                  <a:cubicBezTo>
                    <a:pt x="16879" y="3372"/>
                    <a:pt x="16879" y="2840"/>
                    <a:pt x="17247" y="2800"/>
                  </a:cubicBezTo>
                  <a:cubicBezTo>
                    <a:pt x="19105" y="2675"/>
                    <a:pt x="20962" y="2621"/>
                    <a:pt x="22820" y="2621"/>
                  </a:cubicBezTo>
                  <a:close/>
                  <a:moveTo>
                    <a:pt x="35378" y="6715"/>
                  </a:moveTo>
                  <a:cubicBezTo>
                    <a:pt x="37165" y="6715"/>
                    <a:pt x="38949" y="6739"/>
                    <a:pt x="40726" y="6805"/>
                  </a:cubicBezTo>
                  <a:cubicBezTo>
                    <a:pt x="41175" y="6825"/>
                    <a:pt x="41298" y="7438"/>
                    <a:pt x="40889" y="7622"/>
                  </a:cubicBezTo>
                  <a:cubicBezTo>
                    <a:pt x="40971" y="7724"/>
                    <a:pt x="41012" y="7847"/>
                    <a:pt x="41012" y="7969"/>
                  </a:cubicBezTo>
                  <a:cubicBezTo>
                    <a:pt x="41359" y="28567"/>
                    <a:pt x="42381" y="49287"/>
                    <a:pt x="40910" y="69864"/>
                  </a:cubicBezTo>
                  <a:cubicBezTo>
                    <a:pt x="40892" y="70092"/>
                    <a:pt x="40709" y="70244"/>
                    <a:pt x="40503" y="70244"/>
                  </a:cubicBezTo>
                  <a:cubicBezTo>
                    <a:pt x="40468" y="70244"/>
                    <a:pt x="40434" y="70240"/>
                    <a:pt x="40399" y="70231"/>
                  </a:cubicBezTo>
                  <a:lnTo>
                    <a:pt x="40399" y="70231"/>
                  </a:lnTo>
                  <a:cubicBezTo>
                    <a:pt x="40522" y="70579"/>
                    <a:pt x="40276" y="70967"/>
                    <a:pt x="39888" y="70987"/>
                  </a:cubicBezTo>
                  <a:cubicBezTo>
                    <a:pt x="31538" y="71622"/>
                    <a:pt x="23127" y="72094"/>
                    <a:pt x="14735" y="72094"/>
                  </a:cubicBezTo>
                  <a:cubicBezTo>
                    <a:pt x="11235" y="72094"/>
                    <a:pt x="7739" y="72012"/>
                    <a:pt x="4251" y="71825"/>
                  </a:cubicBezTo>
                  <a:lnTo>
                    <a:pt x="4251" y="71805"/>
                  </a:lnTo>
                  <a:cubicBezTo>
                    <a:pt x="4159" y="71878"/>
                    <a:pt x="4055" y="71911"/>
                    <a:pt x="3953" y="71911"/>
                  </a:cubicBezTo>
                  <a:cubicBezTo>
                    <a:pt x="3714" y="71911"/>
                    <a:pt x="3489" y="71730"/>
                    <a:pt x="3475" y="71457"/>
                  </a:cubicBezTo>
                  <a:cubicBezTo>
                    <a:pt x="2228" y="50329"/>
                    <a:pt x="1492" y="28628"/>
                    <a:pt x="3577" y="7520"/>
                  </a:cubicBezTo>
                  <a:cubicBezTo>
                    <a:pt x="3597" y="7499"/>
                    <a:pt x="3618" y="7479"/>
                    <a:pt x="3618" y="7458"/>
                  </a:cubicBezTo>
                  <a:cubicBezTo>
                    <a:pt x="3638" y="7315"/>
                    <a:pt x="3761" y="7213"/>
                    <a:pt x="3904" y="7193"/>
                  </a:cubicBezTo>
                  <a:cubicBezTo>
                    <a:pt x="10034" y="6886"/>
                    <a:pt x="16185" y="6927"/>
                    <a:pt x="22315" y="6886"/>
                  </a:cubicBezTo>
                  <a:cubicBezTo>
                    <a:pt x="26648" y="6857"/>
                    <a:pt x="31021" y="6715"/>
                    <a:pt x="35378" y="6715"/>
                  </a:cubicBezTo>
                  <a:close/>
                  <a:moveTo>
                    <a:pt x="22441" y="75757"/>
                  </a:moveTo>
                  <a:cubicBezTo>
                    <a:pt x="24351" y="75757"/>
                    <a:pt x="26275" y="77705"/>
                    <a:pt x="26524" y="79468"/>
                  </a:cubicBezTo>
                  <a:cubicBezTo>
                    <a:pt x="26810" y="81511"/>
                    <a:pt x="25155" y="83432"/>
                    <a:pt x="23173" y="83677"/>
                  </a:cubicBezTo>
                  <a:cubicBezTo>
                    <a:pt x="22981" y="83703"/>
                    <a:pt x="22797" y="83715"/>
                    <a:pt x="22620" y="83715"/>
                  </a:cubicBezTo>
                  <a:cubicBezTo>
                    <a:pt x="18324" y="83715"/>
                    <a:pt x="18318" y="76385"/>
                    <a:pt x="21497" y="75973"/>
                  </a:cubicBezTo>
                  <a:cubicBezTo>
                    <a:pt x="21538" y="75932"/>
                    <a:pt x="21559" y="75912"/>
                    <a:pt x="21600" y="75892"/>
                  </a:cubicBezTo>
                  <a:cubicBezTo>
                    <a:pt x="21876" y="75799"/>
                    <a:pt x="22158" y="75757"/>
                    <a:pt x="22441" y="75757"/>
                  </a:cubicBezTo>
                  <a:close/>
                  <a:moveTo>
                    <a:pt x="12124" y="7"/>
                  </a:moveTo>
                  <a:cubicBezTo>
                    <a:pt x="11487" y="7"/>
                    <a:pt x="10851" y="11"/>
                    <a:pt x="10218" y="21"/>
                  </a:cubicBezTo>
                  <a:cubicBezTo>
                    <a:pt x="6111" y="82"/>
                    <a:pt x="920" y="1165"/>
                    <a:pt x="1" y="5865"/>
                  </a:cubicBezTo>
                  <a:cubicBezTo>
                    <a:pt x="573" y="24214"/>
                    <a:pt x="409" y="42605"/>
                    <a:pt x="573" y="60975"/>
                  </a:cubicBezTo>
                  <a:cubicBezTo>
                    <a:pt x="593" y="65429"/>
                    <a:pt x="634" y="69864"/>
                    <a:pt x="675" y="74318"/>
                  </a:cubicBezTo>
                  <a:cubicBezTo>
                    <a:pt x="716" y="78242"/>
                    <a:pt x="655" y="82430"/>
                    <a:pt x="4251" y="84903"/>
                  </a:cubicBezTo>
                  <a:cubicBezTo>
                    <a:pt x="7051" y="86803"/>
                    <a:pt x="10708" y="87151"/>
                    <a:pt x="13978" y="87416"/>
                  </a:cubicBezTo>
                  <a:cubicBezTo>
                    <a:pt x="17860" y="87743"/>
                    <a:pt x="21743" y="88029"/>
                    <a:pt x="25625" y="88132"/>
                  </a:cubicBezTo>
                  <a:cubicBezTo>
                    <a:pt x="26509" y="88160"/>
                    <a:pt x="27393" y="88174"/>
                    <a:pt x="28278" y="88174"/>
                  </a:cubicBezTo>
                  <a:cubicBezTo>
                    <a:pt x="31262" y="88174"/>
                    <a:pt x="34253" y="88013"/>
                    <a:pt x="37232" y="87682"/>
                  </a:cubicBezTo>
                  <a:cubicBezTo>
                    <a:pt x="39663" y="87375"/>
                    <a:pt x="43341" y="87314"/>
                    <a:pt x="44445" y="84433"/>
                  </a:cubicBezTo>
                  <a:cubicBezTo>
                    <a:pt x="45119" y="82696"/>
                    <a:pt x="44997" y="80101"/>
                    <a:pt x="45099" y="78262"/>
                  </a:cubicBezTo>
                  <a:cubicBezTo>
                    <a:pt x="45507" y="70374"/>
                    <a:pt x="45160" y="62426"/>
                    <a:pt x="45099" y="54538"/>
                  </a:cubicBezTo>
                  <a:lnTo>
                    <a:pt x="44833" y="29241"/>
                  </a:lnTo>
                  <a:lnTo>
                    <a:pt x="44710" y="17185"/>
                  </a:lnTo>
                  <a:cubicBezTo>
                    <a:pt x="44670" y="13343"/>
                    <a:pt x="45262" y="8889"/>
                    <a:pt x="44322" y="5129"/>
                  </a:cubicBezTo>
                  <a:cubicBezTo>
                    <a:pt x="43076" y="0"/>
                    <a:pt x="37313" y="409"/>
                    <a:pt x="33145" y="347"/>
                  </a:cubicBezTo>
                  <a:lnTo>
                    <a:pt x="22703" y="184"/>
                  </a:lnTo>
                  <a:cubicBezTo>
                    <a:pt x="19192" y="132"/>
                    <a:pt x="15636" y="7"/>
                    <a:pt x="12124" y="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46"/>
            <p:cNvSpPr/>
            <p:nvPr/>
          </p:nvSpPr>
          <p:spPr>
            <a:xfrm>
              <a:off x="6083577" y="3464578"/>
              <a:ext cx="238951" cy="223561"/>
            </a:xfrm>
            <a:custGeom>
              <a:rect b="b" l="l" r="r" t="t"/>
              <a:pathLst>
                <a:path extrusionOk="0" h="7946" w="8493">
                  <a:moveTo>
                    <a:pt x="3690" y="898"/>
                  </a:moveTo>
                  <a:lnTo>
                    <a:pt x="3690" y="898"/>
                  </a:lnTo>
                  <a:cubicBezTo>
                    <a:pt x="4978" y="1184"/>
                    <a:pt x="6122" y="1450"/>
                    <a:pt x="6858" y="2758"/>
                  </a:cubicBezTo>
                  <a:cubicBezTo>
                    <a:pt x="7695" y="4270"/>
                    <a:pt x="6919" y="5986"/>
                    <a:pt x="5386" y="6640"/>
                  </a:cubicBezTo>
                  <a:cubicBezTo>
                    <a:pt x="4998" y="6804"/>
                    <a:pt x="4641" y="6877"/>
                    <a:pt x="4315" y="6877"/>
                  </a:cubicBezTo>
                  <a:cubicBezTo>
                    <a:pt x="1466" y="6877"/>
                    <a:pt x="1031" y="1247"/>
                    <a:pt x="3690" y="898"/>
                  </a:cubicBezTo>
                  <a:close/>
                  <a:moveTo>
                    <a:pt x="4142" y="0"/>
                  </a:moveTo>
                  <a:cubicBezTo>
                    <a:pt x="3853" y="0"/>
                    <a:pt x="3564" y="45"/>
                    <a:pt x="3282" y="142"/>
                  </a:cubicBezTo>
                  <a:cubicBezTo>
                    <a:pt x="3241" y="142"/>
                    <a:pt x="3220" y="162"/>
                    <a:pt x="3179" y="203"/>
                  </a:cubicBezTo>
                  <a:cubicBezTo>
                    <a:pt x="0" y="615"/>
                    <a:pt x="6" y="7945"/>
                    <a:pt x="4302" y="7945"/>
                  </a:cubicBezTo>
                  <a:cubicBezTo>
                    <a:pt x="4479" y="7945"/>
                    <a:pt x="4663" y="7933"/>
                    <a:pt x="4855" y="7907"/>
                  </a:cubicBezTo>
                  <a:lnTo>
                    <a:pt x="4835" y="7907"/>
                  </a:lnTo>
                  <a:cubicBezTo>
                    <a:pt x="6837" y="7641"/>
                    <a:pt x="8492" y="5761"/>
                    <a:pt x="8206" y="3718"/>
                  </a:cubicBezTo>
                  <a:cubicBezTo>
                    <a:pt x="7958" y="1944"/>
                    <a:pt x="6046" y="0"/>
                    <a:pt x="4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46"/>
            <p:cNvSpPr/>
            <p:nvPr/>
          </p:nvSpPr>
          <p:spPr>
            <a:xfrm>
              <a:off x="5609620" y="1521737"/>
              <a:ext cx="1150975" cy="1839438"/>
            </a:xfrm>
            <a:custGeom>
              <a:rect b="b" l="l" r="r" t="t"/>
              <a:pathLst>
                <a:path extrusionOk="0" h="65379" w="40909">
                  <a:moveTo>
                    <a:pt x="38498" y="989"/>
                  </a:moveTo>
                  <a:cubicBezTo>
                    <a:pt x="38457" y="1070"/>
                    <a:pt x="38436" y="1173"/>
                    <a:pt x="38436" y="1254"/>
                  </a:cubicBezTo>
                  <a:cubicBezTo>
                    <a:pt x="39744" y="21893"/>
                    <a:pt x="38743" y="42531"/>
                    <a:pt x="38661" y="63169"/>
                  </a:cubicBezTo>
                  <a:cubicBezTo>
                    <a:pt x="38661" y="63169"/>
                    <a:pt x="38661" y="63210"/>
                    <a:pt x="38661" y="63230"/>
                  </a:cubicBezTo>
                  <a:cubicBezTo>
                    <a:pt x="38580" y="63189"/>
                    <a:pt x="38498" y="63169"/>
                    <a:pt x="38416" y="63169"/>
                  </a:cubicBezTo>
                  <a:cubicBezTo>
                    <a:pt x="26585" y="64068"/>
                    <a:pt x="14753" y="64191"/>
                    <a:pt x="2902" y="64456"/>
                  </a:cubicBezTo>
                  <a:cubicBezTo>
                    <a:pt x="2268" y="53933"/>
                    <a:pt x="1962" y="43369"/>
                    <a:pt x="1962" y="32804"/>
                  </a:cubicBezTo>
                  <a:cubicBezTo>
                    <a:pt x="1962" y="22240"/>
                    <a:pt x="2534" y="11696"/>
                    <a:pt x="2718" y="1132"/>
                  </a:cubicBezTo>
                  <a:cubicBezTo>
                    <a:pt x="5169" y="1223"/>
                    <a:pt x="7623" y="1254"/>
                    <a:pt x="10079" y="1254"/>
                  </a:cubicBezTo>
                  <a:cubicBezTo>
                    <a:pt x="13664" y="1254"/>
                    <a:pt x="17253" y="1189"/>
                    <a:pt x="20843" y="1152"/>
                  </a:cubicBezTo>
                  <a:cubicBezTo>
                    <a:pt x="21578" y="1147"/>
                    <a:pt x="22314" y="1145"/>
                    <a:pt x="23050" y="1145"/>
                  </a:cubicBezTo>
                  <a:cubicBezTo>
                    <a:pt x="25259" y="1145"/>
                    <a:pt x="27469" y="1162"/>
                    <a:pt x="29678" y="1162"/>
                  </a:cubicBezTo>
                  <a:cubicBezTo>
                    <a:pt x="32623" y="1162"/>
                    <a:pt x="35566" y="1132"/>
                    <a:pt x="38498" y="989"/>
                  </a:cubicBezTo>
                  <a:close/>
                  <a:moveTo>
                    <a:pt x="33893" y="0"/>
                  </a:moveTo>
                  <a:cubicBezTo>
                    <a:pt x="29546" y="0"/>
                    <a:pt x="25184" y="142"/>
                    <a:pt x="20822" y="171"/>
                  </a:cubicBezTo>
                  <a:cubicBezTo>
                    <a:pt x="14692" y="212"/>
                    <a:pt x="8541" y="171"/>
                    <a:pt x="2411" y="498"/>
                  </a:cubicBezTo>
                  <a:cubicBezTo>
                    <a:pt x="2268" y="498"/>
                    <a:pt x="2146" y="621"/>
                    <a:pt x="2125" y="764"/>
                  </a:cubicBezTo>
                  <a:cubicBezTo>
                    <a:pt x="2125" y="784"/>
                    <a:pt x="2105" y="805"/>
                    <a:pt x="2105" y="846"/>
                  </a:cubicBezTo>
                  <a:cubicBezTo>
                    <a:pt x="0" y="21933"/>
                    <a:pt x="756" y="43634"/>
                    <a:pt x="2003" y="64763"/>
                  </a:cubicBezTo>
                  <a:cubicBezTo>
                    <a:pt x="2031" y="65036"/>
                    <a:pt x="2252" y="65208"/>
                    <a:pt x="2487" y="65208"/>
                  </a:cubicBezTo>
                  <a:cubicBezTo>
                    <a:pt x="2586" y="65208"/>
                    <a:pt x="2688" y="65177"/>
                    <a:pt x="2779" y="65110"/>
                  </a:cubicBezTo>
                  <a:cubicBezTo>
                    <a:pt x="6267" y="65297"/>
                    <a:pt x="9763" y="65379"/>
                    <a:pt x="13263" y="65379"/>
                  </a:cubicBezTo>
                  <a:cubicBezTo>
                    <a:pt x="21655" y="65379"/>
                    <a:pt x="30066" y="64907"/>
                    <a:pt x="38416" y="64272"/>
                  </a:cubicBezTo>
                  <a:cubicBezTo>
                    <a:pt x="38784" y="64252"/>
                    <a:pt x="39050" y="63884"/>
                    <a:pt x="38927" y="63516"/>
                  </a:cubicBezTo>
                  <a:lnTo>
                    <a:pt x="38927" y="63516"/>
                  </a:lnTo>
                  <a:cubicBezTo>
                    <a:pt x="38962" y="63525"/>
                    <a:pt x="38996" y="63529"/>
                    <a:pt x="39031" y="63529"/>
                  </a:cubicBezTo>
                  <a:cubicBezTo>
                    <a:pt x="39237" y="63529"/>
                    <a:pt x="39420" y="63377"/>
                    <a:pt x="39438" y="63149"/>
                  </a:cubicBezTo>
                  <a:cubicBezTo>
                    <a:pt x="40909" y="42572"/>
                    <a:pt x="39887" y="21852"/>
                    <a:pt x="39540" y="1254"/>
                  </a:cubicBezTo>
                  <a:cubicBezTo>
                    <a:pt x="39540" y="1132"/>
                    <a:pt x="39479" y="1009"/>
                    <a:pt x="39397" y="907"/>
                  </a:cubicBezTo>
                  <a:cubicBezTo>
                    <a:pt x="39826" y="723"/>
                    <a:pt x="39683" y="110"/>
                    <a:pt x="39233" y="90"/>
                  </a:cubicBezTo>
                  <a:cubicBezTo>
                    <a:pt x="37456" y="24"/>
                    <a:pt x="35676" y="0"/>
                    <a:pt x="338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46"/>
            <p:cNvSpPr/>
            <p:nvPr/>
          </p:nvSpPr>
          <p:spPr>
            <a:xfrm>
              <a:off x="5533150" y="1297250"/>
              <a:ext cx="1348201" cy="2549003"/>
            </a:xfrm>
            <a:custGeom>
              <a:rect b="b" l="l" r="r" t="t"/>
              <a:pathLst>
                <a:path extrusionOk="0" h="90599" w="47919">
                  <a:moveTo>
                    <a:pt x="13490" y="1265"/>
                  </a:moveTo>
                  <a:cubicBezTo>
                    <a:pt x="16968" y="1265"/>
                    <a:pt x="20455" y="1417"/>
                    <a:pt x="23929" y="1468"/>
                  </a:cubicBezTo>
                  <a:lnTo>
                    <a:pt x="34370" y="1611"/>
                  </a:lnTo>
                  <a:cubicBezTo>
                    <a:pt x="38539" y="1673"/>
                    <a:pt x="44301" y="1264"/>
                    <a:pt x="45568" y="6393"/>
                  </a:cubicBezTo>
                  <a:cubicBezTo>
                    <a:pt x="46488" y="10153"/>
                    <a:pt x="45916" y="14628"/>
                    <a:pt x="45936" y="18469"/>
                  </a:cubicBezTo>
                  <a:lnTo>
                    <a:pt x="46059" y="30525"/>
                  </a:lnTo>
                  <a:lnTo>
                    <a:pt x="46324" y="55802"/>
                  </a:lnTo>
                  <a:cubicBezTo>
                    <a:pt x="46386" y="63690"/>
                    <a:pt x="46733" y="71638"/>
                    <a:pt x="46324" y="79526"/>
                  </a:cubicBezTo>
                  <a:cubicBezTo>
                    <a:pt x="46222" y="81365"/>
                    <a:pt x="46345" y="83981"/>
                    <a:pt x="45691" y="85717"/>
                  </a:cubicBezTo>
                  <a:cubicBezTo>
                    <a:pt x="44587" y="88599"/>
                    <a:pt x="40889" y="88660"/>
                    <a:pt x="38457" y="88946"/>
                  </a:cubicBezTo>
                  <a:cubicBezTo>
                    <a:pt x="35552" y="89284"/>
                    <a:pt x="32647" y="89449"/>
                    <a:pt x="29733" y="89449"/>
                  </a:cubicBezTo>
                  <a:cubicBezTo>
                    <a:pt x="28774" y="89449"/>
                    <a:pt x="27813" y="89431"/>
                    <a:pt x="26851" y="89396"/>
                  </a:cubicBezTo>
                  <a:cubicBezTo>
                    <a:pt x="22968" y="89293"/>
                    <a:pt x="19086" y="89007"/>
                    <a:pt x="15203" y="88680"/>
                  </a:cubicBezTo>
                  <a:cubicBezTo>
                    <a:pt x="11934" y="88415"/>
                    <a:pt x="8297" y="88067"/>
                    <a:pt x="5497" y="86167"/>
                  </a:cubicBezTo>
                  <a:cubicBezTo>
                    <a:pt x="1880" y="83715"/>
                    <a:pt x="1942" y="79506"/>
                    <a:pt x="1921" y="75582"/>
                  </a:cubicBezTo>
                  <a:cubicBezTo>
                    <a:pt x="1880" y="71128"/>
                    <a:pt x="1839" y="66693"/>
                    <a:pt x="1819" y="62239"/>
                  </a:cubicBezTo>
                  <a:cubicBezTo>
                    <a:pt x="1655" y="43869"/>
                    <a:pt x="1819" y="25478"/>
                    <a:pt x="1247" y="7108"/>
                  </a:cubicBezTo>
                  <a:cubicBezTo>
                    <a:pt x="2166" y="2429"/>
                    <a:pt x="7295" y="1366"/>
                    <a:pt x="11464" y="1285"/>
                  </a:cubicBezTo>
                  <a:cubicBezTo>
                    <a:pt x="12139" y="1271"/>
                    <a:pt x="12814" y="1265"/>
                    <a:pt x="13490" y="1265"/>
                  </a:cubicBezTo>
                  <a:close/>
                  <a:moveTo>
                    <a:pt x="13324" y="0"/>
                  </a:moveTo>
                  <a:cubicBezTo>
                    <a:pt x="7392" y="0"/>
                    <a:pt x="716" y="899"/>
                    <a:pt x="41" y="7558"/>
                  </a:cubicBezTo>
                  <a:cubicBezTo>
                    <a:pt x="0" y="7803"/>
                    <a:pt x="184" y="8048"/>
                    <a:pt x="429" y="8069"/>
                  </a:cubicBezTo>
                  <a:cubicBezTo>
                    <a:pt x="143" y="27746"/>
                    <a:pt x="613" y="47424"/>
                    <a:pt x="777" y="67102"/>
                  </a:cubicBezTo>
                  <a:cubicBezTo>
                    <a:pt x="797" y="71516"/>
                    <a:pt x="409" y="76195"/>
                    <a:pt x="1063" y="80609"/>
                  </a:cubicBezTo>
                  <a:cubicBezTo>
                    <a:pt x="1492" y="83572"/>
                    <a:pt x="2943" y="86004"/>
                    <a:pt x="5579" y="87516"/>
                  </a:cubicBezTo>
                  <a:cubicBezTo>
                    <a:pt x="8133" y="88987"/>
                    <a:pt x="11157" y="89416"/>
                    <a:pt x="14018" y="89722"/>
                  </a:cubicBezTo>
                  <a:cubicBezTo>
                    <a:pt x="18657" y="90192"/>
                    <a:pt x="23356" y="90499"/>
                    <a:pt x="28036" y="90581"/>
                  </a:cubicBezTo>
                  <a:cubicBezTo>
                    <a:pt x="28672" y="90592"/>
                    <a:pt x="29309" y="90599"/>
                    <a:pt x="29945" y="90599"/>
                  </a:cubicBezTo>
                  <a:cubicBezTo>
                    <a:pt x="33808" y="90599"/>
                    <a:pt x="37675" y="90369"/>
                    <a:pt x="41481" y="89702"/>
                  </a:cubicBezTo>
                  <a:cubicBezTo>
                    <a:pt x="44404" y="89191"/>
                    <a:pt x="46386" y="88272"/>
                    <a:pt x="47019" y="85207"/>
                  </a:cubicBezTo>
                  <a:cubicBezTo>
                    <a:pt x="47918" y="80752"/>
                    <a:pt x="47714" y="75889"/>
                    <a:pt x="47693" y="71373"/>
                  </a:cubicBezTo>
                  <a:cubicBezTo>
                    <a:pt x="47693" y="66387"/>
                    <a:pt x="47612" y="61401"/>
                    <a:pt x="47571" y="56415"/>
                  </a:cubicBezTo>
                  <a:cubicBezTo>
                    <a:pt x="47469" y="46382"/>
                    <a:pt x="47366" y="36349"/>
                    <a:pt x="47285" y="26296"/>
                  </a:cubicBezTo>
                  <a:lnTo>
                    <a:pt x="47121" y="11236"/>
                  </a:lnTo>
                  <a:cubicBezTo>
                    <a:pt x="47101" y="8150"/>
                    <a:pt x="47223" y="4595"/>
                    <a:pt x="44628" y="2408"/>
                  </a:cubicBezTo>
                  <a:cubicBezTo>
                    <a:pt x="42013" y="202"/>
                    <a:pt x="38151" y="406"/>
                    <a:pt x="34963" y="365"/>
                  </a:cubicBezTo>
                  <a:cubicBezTo>
                    <a:pt x="29548" y="283"/>
                    <a:pt x="24133" y="202"/>
                    <a:pt x="18738" y="120"/>
                  </a:cubicBezTo>
                  <a:cubicBezTo>
                    <a:pt x="17180" y="99"/>
                    <a:pt x="15293" y="0"/>
                    <a:pt x="13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7" name="Google Shape;797;p46"/>
          <p:cNvGrpSpPr/>
          <p:nvPr/>
        </p:nvGrpSpPr>
        <p:grpSpPr>
          <a:xfrm rot="3276172">
            <a:off x="429596" y="-71470"/>
            <a:ext cx="808244" cy="1469423"/>
            <a:chOff x="1474325" y="858525"/>
            <a:chExt cx="808300" cy="1469525"/>
          </a:xfrm>
        </p:grpSpPr>
        <p:sp>
          <p:nvSpPr>
            <p:cNvPr id="798" name="Google Shape;798;p46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rect b="b" l="l" r="r" t="t"/>
              <a:pathLst>
                <a:path extrusionOk="0" h="8967" w="11719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46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rect b="b" l="l" r="r" t="t"/>
              <a:pathLst>
                <a:path extrusionOk="0" h="7307" w="8754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46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rect b="b" l="l" r="r" t="t"/>
              <a:pathLst>
                <a:path extrusionOk="0" h="3464" w="4769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01" name="Google Shape;801;p46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802" name="Google Shape;802;p46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rect b="b" l="l" r="r" t="t"/>
                <a:pathLst>
                  <a:path extrusionOk="0" h="16107" w="18906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803" name="Google Shape;803;p46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804" name="Google Shape;804;p46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rect b="b" l="l" r="r" t="t"/>
                  <a:pathLst>
                    <a:path extrusionOk="0" h="2089" w="2207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5" name="Google Shape;805;p46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rect b="b" l="l" r="r" t="t"/>
                  <a:pathLst>
                    <a:path extrusionOk="0" h="2041" w="2041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6" name="Google Shape;806;p46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rect b="b" l="l" r="r" t="t"/>
                  <a:pathLst>
                    <a:path extrusionOk="0" h="2729" w="2966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7" name="Google Shape;807;p46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rect b="b" l="l" r="r" t="t"/>
                  <a:pathLst>
                    <a:path extrusionOk="0" h="2444" w="2349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8" name="Google Shape;808;p46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rect b="b" l="l" r="r" t="t"/>
                  <a:pathLst>
                    <a:path extrusionOk="0" h="2207" w="2041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9" name="Google Shape;809;p46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rect b="b" l="l" r="r" t="t"/>
                  <a:pathLst>
                    <a:path extrusionOk="0" h="1970" w="1756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0" name="Google Shape;810;p46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rect b="b" l="l" r="r" t="t"/>
                  <a:pathLst>
                    <a:path extrusionOk="0" h="2230" w="2325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1" name="Google Shape;811;p46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rect b="b" l="l" r="r" t="t"/>
                  <a:pathLst>
                    <a:path extrusionOk="0" h="1448" w="1851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2" name="Google Shape;812;p46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rect b="b" l="l" r="r" t="t"/>
                  <a:pathLst>
                    <a:path extrusionOk="0" h="1685" w="1662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3" name="Google Shape;813;p46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rect b="b" l="l" r="r" t="t"/>
                  <a:pathLst>
                    <a:path extrusionOk="0" h="1922" w="2041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4" name="Google Shape;814;p46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rect b="b" l="l" r="r" t="t"/>
                  <a:pathLst>
                    <a:path extrusionOk="0" h="2349" w="2183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5" name="Google Shape;815;p46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rect b="b" l="l" r="r" t="t"/>
                  <a:pathLst>
                    <a:path extrusionOk="0" h="1590" w="1519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6" name="Google Shape;816;p46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rect b="b" l="l" r="r" t="t"/>
                  <a:pathLst>
                    <a:path extrusionOk="0" h="1828" w="1614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7" name="Google Shape;817;p46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rect b="b" l="l" r="r" t="t"/>
                  <a:pathLst>
                    <a:path extrusionOk="0" h="1590" w="1614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8" name="Google Shape;818;p46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rect b="b" l="l" r="r" t="t"/>
                  <a:pathLst>
                    <a:path extrusionOk="0" h="1566" w="1567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9" name="Google Shape;819;p46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rect b="b" l="l" r="r" t="t"/>
                  <a:pathLst>
                    <a:path extrusionOk="0" h="1614" w="1354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820" name="Google Shape;820;p46"/>
          <p:cNvGrpSpPr/>
          <p:nvPr/>
        </p:nvGrpSpPr>
        <p:grpSpPr>
          <a:xfrm>
            <a:off x="8434084" y="4472994"/>
            <a:ext cx="268793" cy="234791"/>
            <a:chOff x="7723450" y="2617900"/>
            <a:chExt cx="381375" cy="358350"/>
          </a:xfrm>
        </p:grpSpPr>
        <p:sp>
          <p:nvSpPr>
            <p:cNvPr id="821" name="Google Shape;821;p46"/>
            <p:cNvSpPr/>
            <p:nvPr/>
          </p:nvSpPr>
          <p:spPr>
            <a:xfrm>
              <a:off x="7751700" y="2646150"/>
              <a:ext cx="333750" cy="302375"/>
            </a:xfrm>
            <a:custGeom>
              <a:rect b="b" l="l" r="r" t="t"/>
              <a:pathLst>
                <a:path extrusionOk="0" h="12095" w="1335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46"/>
            <p:cNvSpPr/>
            <p:nvPr/>
          </p:nvSpPr>
          <p:spPr>
            <a:xfrm>
              <a:off x="7897125" y="2778475"/>
              <a:ext cx="75875" cy="57050"/>
            </a:xfrm>
            <a:custGeom>
              <a:rect b="b" l="l" r="r" t="t"/>
              <a:pathLst>
                <a:path extrusionOk="0" h="2282" w="3035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46"/>
            <p:cNvSpPr/>
            <p:nvPr/>
          </p:nvSpPr>
          <p:spPr>
            <a:xfrm>
              <a:off x="7723450" y="2617900"/>
              <a:ext cx="381375" cy="358350"/>
            </a:xfrm>
            <a:custGeom>
              <a:rect b="b" l="l" r="r" t="t"/>
              <a:pathLst>
                <a:path extrusionOk="0" h="14334" w="15255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46"/>
            <p:cNvSpPr/>
            <p:nvPr/>
          </p:nvSpPr>
          <p:spPr>
            <a:xfrm>
              <a:off x="7870450" y="2760175"/>
              <a:ext cx="115625" cy="96275"/>
            </a:xfrm>
            <a:custGeom>
              <a:rect b="b" l="l" r="r" t="t"/>
              <a:pathLst>
                <a:path extrusionOk="0" h="3851" w="4625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25" name="Google Shape;825;p46"/>
          <p:cNvSpPr txBox="1"/>
          <p:nvPr/>
        </p:nvSpPr>
        <p:spPr>
          <a:xfrm>
            <a:off x="532350" y="1090750"/>
            <a:ext cx="69441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Tutti  i dati anagrafici, recapiti e altre informazioni contenuti nel modulo di iscrizione saranno custoditi in formato elettronico dalla segreteria e visionati dalla commissione formazione classi. </a:t>
            </a:r>
            <a:br>
              <a:rPr lang="en-GB" sz="2100">
                <a:latin typeface="Patrick Hand"/>
                <a:ea typeface="Patrick Hand"/>
                <a:cs typeface="Patrick Hand"/>
                <a:sym typeface="Patrick Hand"/>
              </a:rPr>
            </a:b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In seguito i dati saranno trasmessi alle insegnanti di classe.</a:t>
            </a:r>
            <a:br>
              <a:rPr lang="en-GB" sz="2100">
                <a:latin typeface="Patrick Hand"/>
                <a:ea typeface="Patrick Hand"/>
                <a:cs typeface="Patrick Hand"/>
                <a:sym typeface="Patrick Hand"/>
              </a:rPr>
            </a:b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I</a:t>
            </a: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 dati contenuti nel modulo d’iscrizione saranno trasferiti al Comune di Segrate che li  tratterà  per fini istituzionali dell’Ente nell’area dei servizi educativi.</a:t>
            </a:r>
            <a:endParaRPr sz="5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826" name="Google Shape;826;p46"/>
          <p:cNvSpPr txBox="1"/>
          <p:nvPr>
            <p:ph type="title"/>
          </p:nvPr>
        </p:nvSpPr>
        <p:spPr>
          <a:xfrm>
            <a:off x="707675" y="392275"/>
            <a:ext cx="7704000" cy="79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ISCRIZIONI E PRIVACY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0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47"/>
          <p:cNvSpPr txBox="1"/>
          <p:nvPr>
            <p:ph type="title"/>
          </p:nvPr>
        </p:nvSpPr>
        <p:spPr>
          <a:xfrm>
            <a:off x="1962150" y="32532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SERVIZI COMUNALI</a:t>
            </a:r>
            <a:endParaRPr/>
          </a:p>
        </p:txBody>
      </p:sp>
      <p:sp>
        <p:nvSpPr>
          <p:cNvPr id="832" name="Google Shape;832;p47"/>
          <p:cNvSpPr/>
          <p:nvPr/>
        </p:nvSpPr>
        <p:spPr>
          <a:xfrm>
            <a:off x="1082325" y="2716600"/>
            <a:ext cx="864650" cy="573475"/>
          </a:xfrm>
          <a:custGeom>
            <a:rect b="b" l="l" r="r" t="t"/>
            <a:pathLst>
              <a:path extrusionOk="0" h="22939" w="34586">
                <a:moveTo>
                  <a:pt x="32664" y="3061"/>
                </a:moveTo>
                <a:cubicBezTo>
                  <a:pt x="33163" y="3630"/>
                  <a:pt x="33542" y="4294"/>
                  <a:pt x="33803" y="5006"/>
                </a:cubicBezTo>
                <a:lnTo>
                  <a:pt x="34088" y="5836"/>
                </a:lnTo>
                <a:cubicBezTo>
                  <a:pt x="34278" y="6192"/>
                  <a:pt x="34420" y="6595"/>
                  <a:pt x="34538" y="7022"/>
                </a:cubicBezTo>
                <a:cubicBezTo>
                  <a:pt x="34586" y="7568"/>
                  <a:pt x="34586" y="8137"/>
                  <a:pt x="34538" y="8683"/>
                </a:cubicBezTo>
                <a:cubicBezTo>
                  <a:pt x="34538" y="9015"/>
                  <a:pt x="34444" y="9347"/>
                  <a:pt x="34420" y="9679"/>
                </a:cubicBezTo>
                <a:cubicBezTo>
                  <a:pt x="34183" y="11814"/>
                  <a:pt x="33210" y="13806"/>
                  <a:pt x="31716" y="15325"/>
                </a:cubicBezTo>
                <a:cubicBezTo>
                  <a:pt x="31407" y="15609"/>
                  <a:pt x="31123" y="15918"/>
                  <a:pt x="30814" y="16226"/>
                </a:cubicBezTo>
                <a:cubicBezTo>
                  <a:pt x="30031" y="17080"/>
                  <a:pt x="29106" y="17815"/>
                  <a:pt x="28110" y="18408"/>
                </a:cubicBezTo>
                <a:cubicBezTo>
                  <a:pt x="27351" y="18859"/>
                  <a:pt x="26616" y="19310"/>
                  <a:pt x="25880" y="19784"/>
                </a:cubicBezTo>
                <a:cubicBezTo>
                  <a:pt x="24979" y="20306"/>
                  <a:pt x="24054" y="20733"/>
                  <a:pt x="23081" y="21112"/>
                </a:cubicBezTo>
                <a:cubicBezTo>
                  <a:pt x="22132" y="21492"/>
                  <a:pt x="21160" y="21824"/>
                  <a:pt x="20164" y="22085"/>
                </a:cubicBezTo>
                <a:cubicBezTo>
                  <a:pt x="18788" y="22441"/>
                  <a:pt x="17365" y="22678"/>
                  <a:pt x="15941" y="22820"/>
                </a:cubicBezTo>
                <a:cubicBezTo>
                  <a:pt x="15752" y="22844"/>
                  <a:pt x="15538" y="22797"/>
                  <a:pt x="15372" y="22678"/>
                </a:cubicBezTo>
                <a:cubicBezTo>
                  <a:pt x="15182" y="22464"/>
                  <a:pt x="14850" y="22488"/>
                  <a:pt x="14660" y="22702"/>
                </a:cubicBezTo>
                <a:cubicBezTo>
                  <a:pt x="14494" y="22868"/>
                  <a:pt x="14257" y="22939"/>
                  <a:pt x="14044" y="22891"/>
                </a:cubicBezTo>
                <a:cubicBezTo>
                  <a:pt x="13379" y="22868"/>
                  <a:pt x="12739" y="22844"/>
                  <a:pt x="12099" y="22797"/>
                </a:cubicBezTo>
                <a:cubicBezTo>
                  <a:pt x="11529" y="22749"/>
                  <a:pt x="10984" y="22678"/>
                  <a:pt x="10438" y="22607"/>
                </a:cubicBezTo>
                <a:cubicBezTo>
                  <a:pt x="10177" y="22559"/>
                  <a:pt x="9916" y="22488"/>
                  <a:pt x="9655" y="22417"/>
                </a:cubicBezTo>
                <a:cubicBezTo>
                  <a:pt x="9608" y="22322"/>
                  <a:pt x="9584" y="22251"/>
                  <a:pt x="9537" y="22180"/>
                </a:cubicBezTo>
                <a:cubicBezTo>
                  <a:pt x="9489" y="22085"/>
                  <a:pt x="9371" y="21990"/>
                  <a:pt x="9276" y="22061"/>
                </a:cubicBezTo>
                <a:cubicBezTo>
                  <a:pt x="8991" y="22227"/>
                  <a:pt x="8659" y="22251"/>
                  <a:pt x="8374" y="22109"/>
                </a:cubicBezTo>
                <a:cubicBezTo>
                  <a:pt x="7829" y="21966"/>
                  <a:pt x="7307" y="21824"/>
                  <a:pt x="6761" y="21682"/>
                </a:cubicBezTo>
                <a:cubicBezTo>
                  <a:pt x="6500" y="21634"/>
                  <a:pt x="6287" y="21539"/>
                  <a:pt x="6073" y="21397"/>
                </a:cubicBezTo>
                <a:cubicBezTo>
                  <a:pt x="5765" y="21184"/>
                  <a:pt x="5433" y="20994"/>
                  <a:pt x="5101" y="20780"/>
                </a:cubicBezTo>
                <a:cubicBezTo>
                  <a:pt x="4389" y="20282"/>
                  <a:pt x="3725" y="19713"/>
                  <a:pt x="3132" y="19072"/>
                </a:cubicBezTo>
                <a:cubicBezTo>
                  <a:pt x="3037" y="18978"/>
                  <a:pt x="2966" y="18883"/>
                  <a:pt x="2847" y="18788"/>
                </a:cubicBezTo>
                <a:cubicBezTo>
                  <a:pt x="2017" y="18100"/>
                  <a:pt x="1543" y="17151"/>
                  <a:pt x="1092" y="16202"/>
                </a:cubicBezTo>
                <a:cubicBezTo>
                  <a:pt x="879" y="15846"/>
                  <a:pt x="760" y="15419"/>
                  <a:pt x="784" y="14992"/>
                </a:cubicBezTo>
                <a:cubicBezTo>
                  <a:pt x="784" y="14684"/>
                  <a:pt x="665" y="14399"/>
                  <a:pt x="475" y="14186"/>
                </a:cubicBezTo>
                <a:cubicBezTo>
                  <a:pt x="357" y="14044"/>
                  <a:pt x="262" y="13854"/>
                  <a:pt x="238" y="13640"/>
                </a:cubicBezTo>
                <a:cubicBezTo>
                  <a:pt x="1" y="12170"/>
                  <a:pt x="25" y="10652"/>
                  <a:pt x="333" y="9181"/>
                </a:cubicBezTo>
                <a:cubicBezTo>
                  <a:pt x="380" y="8896"/>
                  <a:pt x="547" y="8659"/>
                  <a:pt x="784" y="8540"/>
                </a:cubicBezTo>
                <a:lnTo>
                  <a:pt x="784" y="7734"/>
                </a:lnTo>
                <a:cubicBezTo>
                  <a:pt x="2231" y="7710"/>
                  <a:pt x="3630" y="7686"/>
                  <a:pt x="5030" y="7663"/>
                </a:cubicBezTo>
                <a:cubicBezTo>
                  <a:pt x="5338" y="7663"/>
                  <a:pt x="5623" y="7568"/>
                  <a:pt x="5860" y="7402"/>
                </a:cubicBezTo>
                <a:cubicBezTo>
                  <a:pt x="5979" y="7307"/>
                  <a:pt x="6121" y="7236"/>
                  <a:pt x="6287" y="7188"/>
                </a:cubicBezTo>
                <a:cubicBezTo>
                  <a:pt x="6904" y="7046"/>
                  <a:pt x="7520" y="6832"/>
                  <a:pt x="8113" y="6548"/>
                </a:cubicBezTo>
                <a:cubicBezTo>
                  <a:pt x="8825" y="6192"/>
                  <a:pt x="9537" y="5812"/>
                  <a:pt x="10225" y="5409"/>
                </a:cubicBezTo>
                <a:cubicBezTo>
                  <a:pt x="10794" y="5077"/>
                  <a:pt x="11316" y="4721"/>
                  <a:pt x="11838" y="4294"/>
                </a:cubicBezTo>
                <a:cubicBezTo>
                  <a:pt x="12502" y="3749"/>
                  <a:pt x="13071" y="3061"/>
                  <a:pt x="13498" y="2302"/>
                </a:cubicBezTo>
                <a:cubicBezTo>
                  <a:pt x="13925" y="1685"/>
                  <a:pt x="14257" y="1045"/>
                  <a:pt x="14542" y="357"/>
                </a:cubicBezTo>
                <a:cubicBezTo>
                  <a:pt x="14542" y="309"/>
                  <a:pt x="14613" y="286"/>
                  <a:pt x="14684" y="238"/>
                </a:cubicBezTo>
                <a:cubicBezTo>
                  <a:pt x="14826" y="357"/>
                  <a:pt x="15016" y="499"/>
                  <a:pt x="15182" y="618"/>
                </a:cubicBezTo>
                <a:cubicBezTo>
                  <a:pt x="15348" y="760"/>
                  <a:pt x="15538" y="879"/>
                  <a:pt x="15728" y="1021"/>
                </a:cubicBezTo>
                <a:cubicBezTo>
                  <a:pt x="16392" y="1543"/>
                  <a:pt x="17104" y="1993"/>
                  <a:pt x="17863" y="2397"/>
                </a:cubicBezTo>
                <a:cubicBezTo>
                  <a:pt x="18906" y="2990"/>
                  <a:pt x="20069" y="3345"/>
                  <a:pt x="21255" y="3417"/>
                </a:cubicBezTo>
                <a:cubicBezTo>
                  <a:pt x="22275" y="3488"/>
                  <a:pt x="23271" y="3440"/>
                  <a:pt x="24267" y="3274"/>
                </a:cubicBezTo>
                <a:cubicBezTo>
                  <a:pt x="25619" y="2942"/>
                  <a:pt x="26900" y="2373"/>
                  <a:pt x="28063" y="1614"/>
                </a:cubicBezTo>
                <a:cubicBezTo>
                  <a:pt x="28442" y="1353"/>
                  <a:pt x="28798" y="1045"/>
                  <a:pt x="29130" y="712"/>
                </a:cubicBezTo>
                <a:cubicBezTo>
                  <a:pt x="29391" y="475"/>
                  <a:pt x="29628" y="238"/>
                  <a:pt x="29889" y="1"/>
                </a:cubicBezTo>
                <a:cubicBezTo>
                  <a:pt x="30008" y="96"/>
                  <a:pt x="30103" y="191"/>
                  <a:pt x="30198" y="286"/>
                </a:cubicBezTo>
                <a:cubicBezTo>
                  <a:pt x="30672" y="784"/>
                  <a:pt x="31146" y="1306"/>
                  <a:pt x="31644" y="1804"/>
                </a:cubicBezTo>
                <a:cubicBezTo>
                  <a:pt x="31811" y="1946"/>
                  <a:pt x="31882" y="2159"/>
                  <a:pt x="31858" y="2397"/>
                </a:cubicBezTo>
                <a:cubicBezTo>
                  <a:pt x="31858" y="2563"/>
                  <a:pt x="31858" y="2752"/>
                  <a:pt x="31905" y="2919"/>
                </a:cubicBezTo>
                <a:cubicBezTo>
                  <a:pt x="31977" y="3227"/>
                  <a:pt x="32190" y="3298"/>
                  <a:pt x="32522" y="3156"/>
                </a:cubicBezTo>
                <a:close/>
                <a:moveTo>
                  <a:pt x="18574" y="19499"/>
                </a:moveTo>
                <a:cubicBezTo>
                  <a:pt x="19120" y="19547"/>
                  <a:pt x="19832" y="19333"/>
                  <a:pt x="20567" y="19167"/>
                </a:cubicBezTo>
                <a:cubicBezTo>
                  <a:pt x="20970" y="19096"/>
                  <a:pt x="21373" y="18954"/>
                  <a:pt x="21753" y="18740"/>
                </a:cubicBezTo>
                <a:cubicBezTo>
                  <a:pt x="22844" y="18100"/>
                  <a:pt x="23888" y="17365"/>
                  <a:pt x="24860" y="16511"/>
                </a:cubicBezTo>
                <a:cubicBezTo>
                  <a:pt x="25406" y="16036"/>
                  <a:pt x="25880" y="15443"/>
                  <a:pt x="26236" y="14803"/>
                </a:cubicBezTo>
                <a:cubicBezTo>
                  <a:pt x="26687" y="13901"/>
                  <a:pt x="27066" y="12976"/>
                  <a:pt x="27422" y="12027"/>
                </a:cubicBezTo>
                <a:cubicBezTo>
                  <a:pt x="27636" y="11434"/>
                  <a:pt x="27470" y="10865"/>
                  <a:pt x="27422" y="10296"/>
                </a:cubicBezTo>
                <a:cubicBezTo>
                  <a:pt x="27422" y="10225"/>
                  <a:pt x="27280" y="10130"/>
                  <a:pt x="27185" y="10106"/>
                </a:cubicBezTo>
                <a:cubicBezTo>
                  <a:pt x="27066" y="10106"/>
                  <a:pt x="26971" y="10153"/>
                  <a:pt x="26900" y="10225"/>
                </a:cubicBezTo>
                <a:cubicBezTo>
                  <a:pt x="26829" y="10319"/>
                  <a:pt x="26782" y="10414"/>
                  <a:pt x="26782" y="10533"/>
                </a:cubicBezTo>
                <a:cubicBezTo>
                  <a:pt x="26782" y="10936"/>
                  <a:pt x="26687" y="11316"/>
                  <a:pt x="26473" y="11672"/>
                </a:cubicBezTo>
                <a:cubicBezTo>
                  <a:pt x="26212" y="12217"/>
                  <a:pt x="25928" y="12763"/>
                  <a:pt x="25691" y="13308"/>
                </a:cubicBezTo>
                <a:cubicBezTo>
                  <a:pt x="25264" y="14257"/>
                  <a:pt x="24647" y="15087"/>
                  <a:pt x="23864" y="15775"/>
                </a:cubicBezTo>
                <a:cubicBezTo>
                  <a:pt x="23152" y="16345"/>
                  <a:pt x="22417" y="16890"/>
                  <a:pt x="21634" y="17388"/>
                </a:cubicBezTo>
                <a:cubicBezTo>
                  <a:pt x="20709" y="18005"/>
                  <a:pt x="19665" y="18195"/>
                  <a:pt x="18598" y="18266"/>
                </a:cubicBezTo>
                <a:cubicBezTo>
                  <a:pt x="17768" y="18290"/>
                  <a:pt x="16938" y="18218"/>
                  <a:pt x="16131" y="18052"/>
                </a:cubicBezTo>
                <a:cubicBezTo>
                  <a:pt x="15396" y="17958"/>
                  <a:pt x="14684" y="17649"/>
                  <a:pt x="14115" y="17198"/>
                </a:cubicBezTo>
                <a:cubicBezTo>
                  <a:pt x="13806" y="16961"/>
                  <a:pt x="13498" y="16724"/>
                  <a:pt x="13213" y="16487"/>
                </a:cubicBezTo>
                <a:cubicBezTo>
                  <a:pt x="12952" y="16226"/>
                  <a:pt x="12692" y="15941"/>
                  <a:pt x="12431" y="15657"/>
                </a:cubicBezTo>
                <a:cubicBezTo>
                  <a:pt x="12122" y="15253"/>
                  <a:pt x="11814" y="14826"/>
                  <a:pt x="11506" y="14423"/>
                </a:cubicBezTo>
                <a:cubicBezTo>
                  <a:pt x="11434" y="14305"/>
                  <a:pt x="11339" y="14210"/>
                  <a:pt x="11245" y="14115"/>
                </a:cubicBezTo>
                <a:cubicBezTo>
                  <a:pt x="11150" y="13996"/>
                  <a:pt x="10960" y="13972"/>
                  <a:pt x="10818" y="14067"/>
                </a:cubicBezTo>
                <a:cubicBezTo>
                  <a:pt x="10675" y="14115"/>
                  <a:pt x="10580" y="14281"/>
                  <a:pt x="10604" y="14447"/>
                </a:cubicBezTo>
                <a:cubicBezTo>
                  <a:pt x="10628" y="14565"/>
                  <a:pt x="10675" y="14708"/>
                  <a:pt x="10723" y="14826"/>
                </a:cubicBezTo>
                <a:cubicBezTo>
                  <a:pt x="10960" y="15277"/>
                  <a:pt x="11197" y="15751"/>
                  <a:pt x="11458" y="16178"/>
                </a:cubicBezTo>
                <a:cubicBezTo>
                  <a:pt x="11719" y="16629"/>
                  <a:pt x="12051" y="17009"/>
                  <a:pt x="12454" y="17341"/>
                </a:cubicBezTo>
                <a:cubicBezTo>
                  <a:pt x="12786" y="17602"/>
                  <a:pt x="13095" y="17863"/>
                  <a:pt x="13403" y="18100"/>
                </a:cubicBezTo>
                <a:cubicBezTo>
                  <a:pt x="13949" y="18574"/>
                  <a:pt x="14589" y="18906"/>
                  <a:pt x="15301" y="19096"/>
                </a:cubicBezTo>
                <a:cubicBezTo>
                  <a:pt x="16368" y="19357"/>
                  <a:pt x="17459" y="19499"/>
                  <a:pt x="18574" y="19499"/>
                </a:cubicBezTo>
                <a:close/>
                <a:moveTo>
                  <a:pt x="23959" y="8493"/>
                </a:moveTo>
                <a:lnTo>
                  <a:pt x="23959" y="8256"/>
                </a:lnTo>
                <a:cubicBezTo>
                  <a:pt x="23959" y="7710"/>
                  <a:pt x="23532" y="7283"/>
                  <a:pt x="22986" y="7283"/>
                </a:cubicBezTo>
                <a:cubicBezTo>
                  <a:pt x="22725" y="7259"/>
                  <a:pt x="22512" y="7449"/>
                  <a:pt x="22488" y="7710"/>
                </a:cubicBezTo>
                <a:cubicBezTo>
                  <a:pt x="22488" y="8113"/>
                  <a:pt x="22536" y="8517"/>
                  <a:pt x="22607" y="8896"/>
                </a:cubicBezTo>
                <a:cubicBezTo>
                  <a:pt x="22749" y="9276"/>
                  <a:pt x="23129" y="9489"/>
                  <a:pt x="23532" y="9394"/>
                </a:cubicBezTo>
                <a:cubicBezTo>
                  <a:pt x="23745" y="9347"/>
                  <a:pt x="23912" y="9157"/>
                  <a:pt x="23935" y="8920"/>
                </a:cubicBezTo>
                <a:cubicBezTo>
                  <a:pt x="23935" y="8778"/>
                  <a:pt x="23959" y="8635"/>
                  <a:pt x="23959" y="8493"/>
                </a:cubicBezTo>
                <a:close/>
                <a:moveTo>
                  <a:pt x="13664" y="10058"/>
                </a:moveTo>
                <a:cubicBezTo>
                  <a:pt x="13664" y="10201"/>
                  <a:pt x="13688" y="10367"/>
                  <a:pt x="13712" y="10509"/>
                </a:cubicBezTo>
                <a:cubicBezTo>
                  <a:pt x="13783" y="10936"/>
                  <a:pt x="14328" y="11102"/>
                  <a:pt x="14637" y="10794"/>
                </a:cubicBezTo>
                <a:cubicBezTo>
                  <a:pt x="15087" y="10391"/>
                  <a:pt x="15135" y="10225"/>
                  <a:pt x="14826" y="9655"/>
                </a:cubicBezTo>
                <a:cubicBezTo>
                  <a:pt x="14779" y="9584"/>
                  <a:pt x="14755" y="9489"/>
                  <a:pt x="14732" y="9394"/>
                </a:cubicBezTo>
                <a:cubicBezTo>
                  <a:pt x="14613" y="9205"/>
                  <a:pt x="14376" y="9086"/>
                  <a:pt x="14162" y="9133"/>
                </a:cubicBezTo>
                <a:cubicBezTo>
                  <a:pt x="13901" y="9181"/>
                  <a:pt x="13712" y="9371"/>
                  <a:pt x="13688" y="9632"/>
                </a:cubicBezTo>
                <a:cubicBezTo>
                  <a:pt x="13688" y="9774"/>
                  <a:pt x="13688" y="9892"/>
                  <a:pt x="13664" y="100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47"/>
          <p:cNvSpPr/>
          <p:nvPr/>
        </p:nvSpPr>
        <p:spPr>
          <a:xfrm>
            <a:off x="1122650" y="3247375"/>
            <a:ext cx="734200" cy="569325"/>
          </a:xfrm>
          <a:custGeom>
            <a:rect b="b" l="l" r="r" t="t"/>
            <a:pathLst>
              <a:path extrusionOk="0" h="22773" w="29368">
                <a:moveTo>
                  <a:pt x="1" y="12643"/>
                </a:moveTo>
                <a:cubicBezTo>
                  <a:pt x="309" y="12477"/>
                  <a:pt x="523" y="12359"/>
                  <a:pt x="736" y="12264"/>
                </a:cubicBezTo>
                <a:cubicBezTo>
                  <a:pt x="2515" y="11362"/>
                  <a:pt x="4318" y="10508"/>
                  <a:pt x="6097" y="9583"/>
                </a:cubicBezTo>
                <a:cubicBezTo>
                  <a:pt x="8019" y="8634"/>
                  <a:pt x="9774" y="7377"/>
                  <a:pt x="11339" y="5907"/>
                </a:cubicBezTo>
                <a:cubicBezTo>
                  <a:pt x="11956" y="5313"/>
                  <a:pt x="12502" y="4649"/>
                  <a:pt x="12953" y="3938"/>
                </a:cubicBezTo>
                <a:cubicBezTo>
                  <a:pt x="13190" y="3606"/>
                  <a:pt x="13403" y="3273"/>
                  <a:pt x="13617" y="2989"/>
                </a:cubicBezTo>
                <a:lnTo>
                  <a:pt x="17910" y="2420"/>
                </a:lnTo>
                <a:cubicBezTo>
                  <a:pt x="17958" y="2514"/>
                  <a:pt x="17981" y="2633"/>
                  <a:pt x="18005" y="2752"/>
                </a:cubicBezTo>
                <a:cubicBezTo>
                  <a:pt x="18100" y="3273"/>
                  <a:pt x="18385" y="3748"/>
                  <a:pt x="18812" y="4104"/>
                </a:cubicBezTo>
                <a:cubicBezTo>
                  <a:pt x="19357" y="4602"/>
                  <a:pt x="20211" y="4626"/>
                  <a:pt x="20780" y="4127"/>
                </a:cubicBezTo>
                <a:cubicBezTo>
                  <a:pt x="21445" y="3558"/>
                  <a:pt x="21966" y="2823"/>
                  <a:pt x="22251" y="1993"/>
                </a:cubicBezTo>
                <a:cubicBezTo>
                  <a:pt x="22322" y="1660"/>
                  <a:pt x="22346" y="1305"/>
                  <a:pt x="22346" y="949"/>
                </a:cubicBezTo>
                <a:lnTo>
                  <a:pt x="24457" y="0"/>
                </a:lnTo>
                <a:cubicBezTo>
                  <a:pt x="24528" y="71"/>
                  <a:pt x="24576" y="166"/>
                  <a:pt x="24623" y="261"/>
                </a:cubicBezTo>
                <a:cubicBezTo>
                  <a:pt x="25026" y="1233"/>
                  <a:pt x="25406" y="2230"/>
                  <a:pt x="25809" y="3250"/>
                </a:cubicBezTo>
                <a:cubicBezTo>
                  <a:pt x="26426" y="4839"/>
                  <a:pt x="27043" y="6405"/>
                  <a:pt x="27659" y="7994"/>
                </a:cubicBezTo>
                <a:cubicBezTo>
                  <a:pt x="27920" y="8706"/>
                  <a:pt x="28086" y="9441"/>
                  <a:pt x="28158" y="10200"/>
                </a:cubicBezTo>
                <a:cubicBezTo>
                  <a:pt x="28324" y="11410"/>
                  <a:pt x="28561" y="12596"/>
                  <a:pt x="28845" y="13758"/>
                </a:cubicBezTo>
                <a:cubicBezTo>
                  <a:pt x="28964" y="14304"/>
                  <a:pt x="29106" y="14802"/>
                  <a:pt x="29225" y="15347"/>
                </a:cubicBezTo>
                <a:cubicBezTo>
                  <a:pt x="29320" y="15679"/>
                  <a:pt x="29367" y="16035"/>
                  <a:pt x="29367" y="16391"/>
                </a:cubicBezTo>
                <a:cubicBezTo>
                  <a:pt x="29367" y="17482"/>
                  <a:pt x="29367" y="18573"/>
                  <a:pt x="29320" y="19688"/>
                </a:cubicBezTo>
                <a:cubicBezTo>
                  <a:pt x="29320" y="19973"/>
                  <a:pt x="29249" y="20258"/>
                  <a:pt x="29225" y="20542"/>
                </a:cubicBezTo>
                <a:cubicBezTo>
                  <a:pt x="29201" y="21064"/>
                  <a:pt x="28869" y="21539"/>
                  <a:pt x="28371" y="21728"/>
                </a:cubicBezTo>
                <a:cubicBezTo>
                  <a:pt x="27968" y="21894"/>
                  <a:pt x="27588" y="22060"/>
                  <a:pt x="27185" y="22203"/>
                </a:cubicBezTo>
                <a:cubicBezTo>
                  <a:pt x="26782" y="22345"/>
                  <a:pt x="26402" y="22440"/>
                  <a:pt x="26023" y="22559"/>
                </a:cubicBezTo>
                <a:cubicBezTo>
                  <a:pt x="25525" y="22701"/>
                  <a:pt x="25003" y="22772"/>
                  <a:pt x="24505" y="22772"/>
                </a:cubicBezTo>
                <a:cubicBezTo>
                  <a:pt x="23769" y="22772"/>
                  <a:pt x="23058" y="22748"/>
                  <a:pt x="22346" y="22772"/>
                </a:cubicBezTo>
                <a:cubicBezTo>
                  <a:pt x="21160" y="22772"/>
                  <a:pt x="19974" y="22677"/>
                  <a:pt x="18812" y="22464"/>
                </a:cubicBezTo>
                <a:cubicBezTo>
                  <a:pt x="17649" y="22298"/>
                  <a:pt x="16511" y="22037"/>
                  <a:pt x="15419" y="21681"/>
                </a:cubicBezTo>
                <a:cubicBezTo>
                  <a:pt x="14162" y="21301"/>
                  <a:pt x="12953" y="20827"/>
                  <a:pt x="11790" y="20281"/>
                </a:cubicBezTo>
                <a:cubicBezTo>
                  <a:pt x="10201" y="19475"/>
                  <a:pt x="8659" y="18645"/>
                  <a:pt x="7141" y="17743"/>
                </a:cubicBezTo>
                <a:cubicBezTo>
                  <a:pt x="5979" y="17055"/>
                  <a:pt x="4864" y="16296"/>
                  <a:pt x="3773" y="15513"/>
                </a:cubicBezTo>
                <a:cubicBezTo>
                  <a:pt x="2634" y="14707"/>
                  <a:pt x="1519" y="13829"/>
                  <a:pt x="380" y="12999"/>
                </a:cubicBezTo>
                <a:cubicBezTo>
                  <a:pt x="262" y="12928"/>
                  <a:pt x="191" y="12809"/>
                  <a:pt x="1" y="126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47"/>
          <p:cNvSpPr/>
          <p:nvPr/>
        </p:nvSpPr>
        <p:spPr>
          <a:xfrm>
            <a:off x="973225" y="2531575"/>
            <a:ext cx="851600" cy="494625"/>
          </a:xfrm>
          <a:custGeom>
            <a:rect b="b" l="l" r="r" t="t"/>
            <a:pathLst>
              <a:path extrusionOk="0" h="19785" w="34064">
                <a:moveTo>
                  <a:pt x="4673" y="14755"/>
                </a:moveTo>
                <a:cubicBezTo>
                  <a:pt x="4578" y="14779"/>
                  <a:pt x="4531" y="14826"/>
                  <a:pt x="4484" y="14826"/>
                </a:cubicBezTo>
                <a:cubicBezTo>
                  <a:pt x="4270" y="14803"/>
                  <a:pt x="4104" y="14945"/>
                  <a:pt x="4057" y="15135"/>
                </a:cubicBezTo>
                <a:cubicBezTo>
                  <a:pt x="3891" y="15609"/>
                  <a:pt x="3701" y="16084"/>
                  <a:pt x="3535" y="16582"/>
                </a:cubicBezTo>
                <a:cubicBezTo>
                  <a:pt x="3321" y="17365"/>
                  <a:pt x="3226" y="18171"/>
                  <a:pt x="3250" y="18978"/>
                </a:cubicBezTo>
                <a:cubicBezTo>
                  <a:pt x="3250" y="19215"/>
                  <a:pt x="3226" y="19452"/>
                  <a:pt x="3226" y="19689"/>
                </a:cubicBezTo>
                <a:cubicBezTo>
                  <a:pt x="3060" y="19784"/>
                  <a:pt x="2989" y="19689"/>
                  <a:pt x="2894" y="19642"/>
                </a:cubicBezTo>
                <a:cubicBezTo>
                  <a:pt x="2657" y="19523"/>
                  <a:pt x="2396" y="19405"/>
                  <a:pt x="2183" y="19286"/>
                </a:cubicBezTo>
                <a:cubicBezTo>
                  <a:pt x="1566" y="18930"/>
                  <a:pt x="831" y="18859"/>
                  <a:pt x="166" y="19049"/>
                </a:cubicBezTo>
                <a:cubicBezTo>
                  <a:pt x="119" y="19049"/>
                  <a:pt x="95" y="19025"/>
                  <a:pt x="0" y="18978"/>
                </a:cubicBezTo>
                <a:cubicBezTo>
                  <a:pt x="71" y="18859"/>
                  <a:pt x="143" y="18764"/>
                  <a:pt x="214" y="18646"/>
                </a:cubicBezTo>
                <a:cubicBezTo>
                  <a:pt x="617" y="18053"/>
                  <a:pt x="1020" y="17459"/>
                  <a:pt x="1447" y="16890"/>
                </a:cubicBezTo>
                <a:cubicBezTo>
                  <a:pt x="1637" y="16653"/>
                  <a:pt x="1590" y="16345"/>
                  <a:pt x="1851" y="16131"/>
                </a:cubicBezTo>
                <a:cubicBezTo>
                  <a:pt x="2040" y="15941"/>
                  <a:pt x="2183" y="15728"/>
                  <a:pt x="2301" y="15491"/>
                </a:cubicBezTo>
                <a:cubicBezTo>
                  <a:pt x="3203" y="14091"/>
                  <a:pt x="3891" y="12573"/>
                  <a:pt x="4863" y="11221"/>
                </a:cubicBezTo>
                <a:cubicBezTo>
                  <a:pt x="5432" y="10438"/>
                  <a:pt x="5954" y="9632"/>
                  <a:pt x="6476" y="8825"/>
                </a:cubicBezTo>
                <a:cubicBezTo>
                  <a:pt x="6784" y="8351"/>
                  <a:pt x="7164" y="7900"/>
                  <a:pt x="7354" y="7331"/>
                </a:cubicBezTo>
                <a:cubicBezTo>
                  <a:pt x="7425" y="7165"/>
                  <a:pt x="7544" y="7022"/>
                  <a:pt x="7710" y="6904"/>
                </a:cubicBezTo>
                <a:cubicBezTo>
                  <a:pt x="7947" y="6690"/>
                  <a:pt x="8160" y="6429"/>
                  <a:pt x="8350" y="6121"/>
                </a:cubicBezTo>
                <a:cubicBezTo>
                  <a:pt x="8374" y="6073"/>
                  <a:pt x="8397" y="6026"/>
                  <a:pt x="8469" y="5979"/>
                </a:cubicBezTo>
                <a:cubicBezTo>
                  <a:pt x="8896" y="5694"/>
                  <a:pt x="9133" y="5220"/>
                  <a:pt x="9536" y="4887"/>
                </a:cubicBezTo>
                <a:cubicBezTo>
                  <a:pt x="9916" y="4579"/>
                  <a:pt x="10271" y="4247"/>
                  <a:pt x="10675" y="3962"/>
                </a:cubicBezTo>
                <a:cubicBezTo>
                  <a:pt x="11339" y="3464"/>
                  <a:pt x="12027" y="2990"/>
                  <a:pt x="12762" y="2587"/>
                </a:cubicBezTo>
                <a:cubicBezTo>
                  <a:pt x="14233" y="1756"/>
                  <a:pt x="15798" y="1092"/>
                  <a:pt x="17459" y="641"/>
                </a:cubicBezTo>
                <a:cubicBezTo>
                  <a:pt x="17649" y="594"/>
                  <a:pt x="17838" y="499"/>
                  <a:pt x="18028" y="452"/>
                </a:cubicBezTo>
                <a:cubicBezTo>
                  <a:pt x="19285" y="120"/>
                  <a:pt x="20590" y="1"/>
                  <a:pt x="21871" y="120"/>
                </a:cubicBezTo>
                <a:cubicBezTo>
                  <a:pt x="22250" y="143"/>
                  <a:pt x="22630" y="143"/>
                  <a:pt x="23033" y="143"/>
                </a:cubicBezTo>
                <a:cubicBezTo>
                  <a:pt x="23626" y="167"/>
                  <a:pt x="24219" y="262"/>
                  <a:pt x="24812" y="404"/>
                </a:cubicBezTo>
                <a:cubicBezTo>
                  <a:pt x="25903" y="641"/>
                  <a:pt x="26971" y="974"/>
                  <a:pt x="27991" y="1400"/>
                </a:cubicBezTo>
                <a:cubicBezTo>
                  <a:pt x="29058" y="1875"/>
                  <a:pt x="30078" y="2468"/>
                  <a:pt x="30980" y="3203"/>
                </a:cubicBezTo>
                <a:cubicBezTo>
                  <a:pt x="31644" y="3678"/>
                  <a:pt x="32284" y="4223"/>
                  <a:pt x="32877" y="4793"/>
                </a:cubicBezTo>
                <a:cubicBezTo>
                  <a:pt x="32972" y="4864"/>
                  <a:pt x="33043" y="4935"/>
                  <a:pt x="33138" y="4982"/>
                </a:cubicBezTo>
                <a:cubicBezTo>
                  <a:pt x="33233" y="5053"/>
                  <a:pt x="33328" y="5125"/>
                  <a:pt x="33375" y="5220"/>
                </a:cubicBezTo>
                <a:cubicBezTo>
                  <a:pt x="33494" y="5504"/>
                  <a:pt x="33708" y="5741"/>
                  <a:pt x="33992" y="5884"/>
                </a:cubicBezTo>
                <a:cubicBezTo>
                  <a:pt x="34063" y="6311"/>
                  <a:pt x="33802" y="6714"/>
                  <a:pt x="33399" y="6856"/>
                </a:cubicBezTo>
                <a:cubicBezTo>
                  <a:pt x="33138" y="6999"/>
                  <a:pt x="32901" y="7141"/>
                  <a:pt x="32688" y="7354"/>
                </a:cubicBezTo>
                <a:cubicBezTo>
                  <a:pt x="31407" y="8398"/>
                  <a:pt x="29889" y="9133"/>
                  <a:pt x="28276" y="9513"/>
                </a:cubicBezTo>
                <a:cubicBezTo>
                  <a:pt x="27611" y="9632"/>
                  <a:pt x="26923" y="9679"/>
                  <a:pt x="26259" y="9632"/>
                </a:cubicBezTo>
                <a:cubicBezTo>
                  <a:pt x="25571" y="9655"/>
                  <a:pt x="24860" y="9584"/>
                  <a:pt x="24196" y="9394"/>
                </a:cubicBezTo>
                <a:cubicBezTo>
                  <a:pt x="23365" y="9181"/>
                  <a:pt x="22583" y="8825"/>
                  <a:pt x="21871" y="8351"/>
                </a:cubicBezTo>
                <a:cubicBezTo>
                  <a:pt x="20970" y="7758"/>
                  <a:pt x="20068" y="7093"/>
                  <a:pt x="19190" y="6453"/>
                </a:cubicBezTo>
                <a:cubicBezTo>
                  <a:pt x="19096" y="6382"/>
                  <a:pt x="19048" y="6287"/>
                  <a:pt x="19001" y="6192"/>
                </a:cubicBezTo>
                <a:cubicBezTo>
                  <a:pt x="18977" y="6097"/>
                  <a:pt x="18977" y="5979"/>
                  <a:pt x="18930" y="5860"/>
                </a:cubicBezTo>
                <a:cubicBezTo>
                  <a:pt x="18882" y="5718"/>
                  <a:pt x="18716" y="5623"/>
                  <a:pt x="18574" y="5623"/>
                </a:cubicBezTo>
                <a:cubicBezTo>
                  <a:pt x="18384" y="5647"/>
                  <a:pt x="18265" y="5765"/>
                  <a:pt x="18242" y="5931"/>
                </a:cubicBezTo>
                <a:cubicBezTo>
                  <a:pt x="18170" y="6168"/>
                  <a:pt x="18123" y="6406"/>
                  <a:pt x="18099" y="6667"/>
                </a:cubicBezTo>
                <a:cubicBezTo>
                  <a:pt x="18076" y="7046"/>
                  <a:pt x="17957" y="7402"/>
                  <a:pt x="17743" y="7734"/>
                </a:cubicBezTo>
                <a:cubicBezTo>
                  <a:pt x="17364" y="8351"/>
                  <a:pt x="16937" y="8967"/>
                  <a:pt x="16534" y="9584"/>
                </a:cubicBezTo>
                <a:cubicBezTo>
                  <a:pt x="15917" y="10438"/>
                  <a:pt x="15110" y="11150"/>
                  <a:pt x="14185" y="11672"/>
                </a:cubicBezTo>
                <a:cubicBezTo>
                  <a:pt x="13806" y="11909"/>
                  <a:pt x="13403" y="12099"/>
                  <a:pt x="13023" y="12312"/>
                </a:cubicBezTo>
                <a:cubicBezTo>
                  <a:pt x="11790" y="13024"/>
                  <a:pt x="10461" y="13498"/>
                  <a:pt x="9062" y="13712"/>
                </a:cubicBezTo>
                <a:cubicBezTo>
                  <a:pt x="8753" y="13759"/>
                  <a:pt x="8421" y="13783"/>
                  <a:pt x="8113" y="13759"/>
                </a:cubicBezTo>
                <a:cubicBezTo>
                  <a:pt x="7757" y="13712"/>
                  <a:pt x="7401" y="13759"/>
                  <a:pt x="7069" y="13878"/>
                </a:cubicBezTo>
                <a:cubicBezTo>
                  <a:pt x="6666" y="14067"/>
                  <a:pt x="6215" y="14044"/>
                  <a:pt x="5836" y="13854"/>
                </a:cubicBezTo>
                <a:cubicBezTo>
                  <a:pt x="5527" y="13688"/>
                  <a:pt x="5148" y="13735"/>
                  <a:pt x="4816" y="13522"/>
                </a:cubicBezTo>
                <a:cubicBezTo>
                  <a:pt x="4602" y="13403"/>
                  <a:pt x="4365" y="13522"/>
                  <a:pt x="4199" y="13783"/>
                </a:cubicBezTo>
                <a:cubicBezTo>
                  <a:pt x="4033" y="13949"/>
                  <a:pt x="4057" y="14233"/>
                  <a:pt x="4246" y="14400"/>
                </a:cubicBezTo>
                <a:cubicBezTo>
                  <a:pt x="4389" y="14518"/>
                  <a:pt x="4531" y="14637"/>
                  <a:pt x="4673" y="1475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47"/>
          <p:cNvSpPr/>
          <p:nvPr/>
        </p:nvSpPr>
        <p:spPr>
          <a:xfrm>
            <a:off x="756175" y="3055825"/>
            <a:ext cx="522475" cy="303050"/>
          </a:xfrm>
          <a:custGeom>
            <a:rect b="b" l="l" r="r" t="t"/>
            <a:pathLst>
              <a:path extrusionOk="0" h="12122" w="20899">
                <a:moveTo>
                  <a:pt x="7259" y="0"/>
                </a:moveTo>
                <a:cubicBezTo>
                  <a:pt x="7235" y="190"/>
                  <a:pt x="7212" y="380"/>
                  <a:pt x="7164" y="593"/>
                </a:cubicBezTo>
                <a:cubicBezTo>
                  <a:pt x="7046" y="1281"/>
                  <a:pt x="7212" y="1993"/>
                  <a:pt x="7639" y="2562"/>
                </a:cubicBezTo>
                <a:cubicBezTo>
                  <a:pt x="7781" y="2752"/>
                  <a:pt x="7947" y="2942"/>
                  <a:pt x="8160" y="3060"/>
                </a:cubicBezTo>
                <a:cubicBezTo>
                  <a:pt x="8682" y="3392"/>
                  <a:pt x="9275" y="3629"/>
                  <a:pt x="9892" y="3772"/>
                </a:cubicBezTo>
                <a:cubicBezTo>
                  <a:pt x="10272" y="3843"/>
                  <a:pt x="10651" y="3867"/>
                  <a:pt x="11031" y="3843"/>
                </a:cubicBezTo>
                <a:cubicBezTo>
                  <a:pt x="11719" y="3819"/>
                  <a:pt x="12406" y="3890"/>
                  <a:pt x="13094" y="3677"/>
                </a:cubicBezTo>
                <a:cubicBezTo>
                  <a:pt x="13142" y="3677"/>
                  <a:pt x="13189" y="3701"/>
                  <a:pt x="13260" y="3701"/>
                </a:cubicBezTo>
                <a:cubicBezTo>
                  <a:pt x="13474" y="4080"/>
                  <a:pt x="13735" y="4483"/>
                  <a:pt x="13948" y="4887"/>
                </a:cubicBezTo>
                <a:cubicBezTo>
                  <a:pt x="14114" y="5171"/>
                  <a:pt x="14304" y="5409"/>
                  <a:pt x="14518" y="5622"/>
                </a:cubicBezTo>
                <a:cubicBezTo>
                  <a:pt x="15111" y="6191"/>
                  <a:pt x="15704" y="6784"/>
                  <a:pt x="16297" y="7377"/>
                </a:cubicBezTo>
                <a:cubicBezTo>
                  <a:pt x="16724" y="7757"/>
                  <a:pt x="17198" y="8113"/>
                  <a:pt x="17696" y="8421"/>
                </a:cubicBezTo>
                <a:cubicBezTo>
                  <a:pt x="17767" y="8469"/>
                  <a:pt x="17862" y="8492"/>
                  <a:pt x="17910" y="8563"/>
                </a:cubicBezTo>
                <a:cubicBezTo>
                  <a:pt x="18669" y="9133"/>
                  <a:pt x="19570" y="9489"/>
                  <a:pt x="20495" y="9607"/>
                </a:cubicBezTo>
                <a:cubicBezTo>
                  <a:pt x="20590" y="9631"/>
                  <a:pt x="20661" y="9655"/>
                  <a:pt x="20756" y="9678"/>
                </a:cubicBezTo>
                <a:cubicBezTo>
                  <a:pt x="20804" y="9702"/>
                  <a:pt x="20851" y="9749"/>
                  <a:pt x="20899" y="9773"/>
                </a:cubicBezTo>
                <a:cubicBezTo>
                  <a:pt x="20804" y="10058"/>
                  <a:pt x="20638" y="10319"/>
                  <a:pt x="20448" y="10556"/>
                </a:cubicBezTo>
                <a:cubicBezTo>
                  <a:pt x="20400" y="10651"/>
                  <a:pt x="20306" y="10698"/>
                  <a:pt x="20187" y="10746"/>
                </a:cubicBezTo>
                <a:cubicBezTo>
                  <a:pt x="19784" y="10841"/>
                  <a:pt x="19380" y="10935"/>
                  <a:pt x="18953" y="11030"/>
                </a:cubicBezTo>
                <a:cubicBezTo>
                  <a:pt x="18811" y="11078"/>
                  <a:pt x="18645" y="11054"/>
                  <a:pt x="18479" y="11102"/>
                </a:cubicBezTo>
                <a:cubicBezTo>
                  <a:pt x="17625" y="11362"/>
                  <a:pt x="16747" y="11647"/>
                  <a:pt x="15870" y="11932"/>
                </a:cubicBezTo>
                <a:cubicBezTo>
                  <a:pt x="15466" y="12050"/>
                  <a:pt x="15039" y="12098"/>
                  <a:pt x="14613" y="12098"/>
                </a:cubicBezTo>
                <a:cubicBezTo>
                  <a:pt x="14304" y="12122"/>
                  <a:pt x="13996" y="12074"/>
                  <a:pt x="13735" y="11908"/>
                </a:cubicBezTo>
                <a:cubicBezTo>
                  <a:pt x="13687" y="11766"/>
                  <a:pt x="13687" y="11623"/>
                  <a:pt x="13687" y="11481"/>
                </a:cubicBezTo>
                <a:cubicBezTo>
                  <a:pt x="13759" y="10935"/>
                  <a:pt x="13853" y="10366"/>
                  <a:pt x="13972" y="9821"/>
                </a:cubicBezTo>
                <a:cubicBezTo>
                  <a:pt x="14043" y="9536"/>
                  <a:pt x="14138" y="9275"/>
                  <a:pt x="14186" y="8990"/>
                </a:cubicBezTo>
                <a:cubicBezTo>
                  <a:pt x="14209" y="8824"/>
                  <a:pt x="14186" y="8682"/>
                  <a:pt x="14138" y="8540"/>
                </a:cubicBezTo>
                <a:cubicBezTo>
                  <a:pt x="14019" y="8136"/>
                  <a:pt x="13545" y="7970"/>
                  <a:pt x="13213" y="8184"/>
                </a:cubicBezTo>
                <a:cubicBezTo>
                  <a:pt x="12976" y="8302"/>
                  <a:pt x="12739" y="8445"/>
                  <a:pt x="12525" y="8635"/>
                </a:cubicBezTo>
                <a:cubicBezTo>
                  <a:pt x="11695" y="9275"/>
                  <a:pt x="10675" y="9631"/>
                  <a:pt x="9607" y="9655"/>
                </a:cubicBezTo>
                <a:lnTo>
                  <a:pt x="8943" y="9655"/>
                </a:lnTo>
                <a:cubicBezTo>
                  <a:pt x="8137" y="9726"/>
                  <a:pt x="7330" y="9536"/>
                  <a:pt x="6619" y="9133"/>
                </a:cubicBezTo>
                <a:cubicBezTo>
                  <a:pt x="6453" y="9062"/>
                  <a:pt x="6286" y="8990"/>
                  <a:pt x="6120" y="8943"/>
                </a:cubicBezTo>
                <a:cubicBezTo>
                  <a:pt x="5029" y="8563"/>
                  <a:pt x="4009" y="7970"/>
                  <a:pt x="3132" y="7188"/>
                </a:cubicBezTo>
                <a:cubicBezTo>
                  <a:pt x="2444" y="6595"/>
                  <a:pt x="1708" y="6049"/>
                  <a:pt x="1020" y="5432"/>
                </a:cubicBezTo>
                <a:cubicBezTo>
                  <a:pt x="665" y="5148"/>
                  <a:pt x="356" y="4768"/>
                  <a:pt x="0" y="4389"/>
                </a:cubicBezTo>
                <a:cubicBezTo>
                  <a:pt x="475" y="4128"/>
                  <a:pt x="878" y="3867"/>
                  <a:pt x="1329" y="3653"/>
                </a:cubicBezTo>
                <a:cubicBezTo>
                  <a:pt x="2017" y="3321"/>
                  <a:pt x="2752" y="3013"/>
                  <a:pt x="3464" y="2657"/>
                </a:cubicBezTo>
                <a:cubicBezTo>
                  <a:pt x="4175" y="2325"/>
                  <a:pt x="4863" y="1898"/>
                  <a:pt x="5504" y="1400"/>
                </a:cubicBezTo>
                <a:cubicBezTo>
                  <a:pt x="6026" y="949"/>
                  <a:pt x="6571" y="498"/>
                  <a:pt x="7093" y="48"/>
                </a:cubicBezTo>
                <a:cubicBezTo>
                  <a:pt x="7140" y="24"/>
                  <a:pt x="7188" y="0"/>
                  <a:pt x="72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47"/>
          <p:cNvSpPr/>
          <p:nvPr/>
        </p:nvSpPr>
        <p:spPr>
          <a:xfrm>
            <a:off x="1871050" y="2908150"/>
            <a:ext cx="284675" cy="288250"/>
          </a:xfrm>
          <a:custGeom>
            <a:rect b="b" l="l" r="r" t="t"/>
            <a:pathLst>
              <a:path extrusionOk="0" h="11530" w="11387">
                <a:moveTo>
                  <a:pt x="1" y="9750"/>
                </a:moveTo>
                <a:cubicBezTo>
                  <a:pt x="404" y="9323"/>
                  <a:pt x="760" y="8943"/>
                  <a:pt x="1115" y="8588"/>
                </a:cubicBezTo>
                <a:cubicBezTo>
                  <a:pt x="2159" y="7520"/>
                  <a:pt x="2989" y="6239"/>
                  <a:pt x="3535" y="4840"/>
                </a:cubicBezTo>
                <a:cubicBezTo>
                  <a:pt x="3701" y="4365"/>
                  <a:pt x="3843" y="3891"/>
                  <a:pt x="3938" y="3416"/>
                </a:cubicBezTo>
                <a:cubicBezTo>
                  <a:pt x="4081" y="2752"/>
                  <a:pt x="4199" y="2088"/>
                  <a:pt x="4294" y="1448"/>
                </a:cubicBezTo>
                <a:cubicBezTo>
                  <a:pt x="4318" y="1234"/>
                  <a:pt x="4342" y="1044"/>
                  <a:pt x="4342" y="855"/>
                </a:cubicBezTo>
                <a:cubicBezTo>
                  <a:pt x="4342" y="594"/>
                  <a:pt x="4365" y="357"/>
                  <a:pt x="4365" y="119"/>
                </a:cubicBezTo>
                <a:cubicBezTo>
                  <a:pt x="4626" y="1"/>
                  <a:pt x="4935" y="96"/>
                  <a:pt x="5101" y="333"/>
                </a:cubicBezTo>
                <a:cubicBezTo>
                  <a:pt x="5694" y="1092"/>
                  <a:pt x="6524" y="1566"/>
                  <a:pt x="7235" y="2159"/>
                </a:cubicBezTo>
                <a:cubicBezTo>
                  <a:pt x="8469" y="3132"/>
                  <a:pt x="9868" y="3677"/>
                  <a:pt x="11339" y="4104"/>
                </a:cubicBezTo>
                <a:cubicBezTo>
                  <a:pt x="11339" y="4104"/>
                  <a:pt x="11363" y="4128"/>
                  <a:pt x="11387" y="4176"/>
                </a:cubicBezTo>
                <a:cubicBezTo>
                  <a:pt x="11149" y="4460"/>
                  <a:pt x="10841" y="4697"/>
                  <a:pt x="10533" y="4887"/>
                </a:cubicBezTo>
                <a:cubicBezTo>
                  <a:pt x="10177" y="5077"/>
                  <a:pt x="9868" y="5338"/>
                  <a:pt x="9631" y="5670"/>
                </a:cubicBezTo>
                <a:cubicBezTo>
                  <a:pt x="9370" y="6026"/>
                  <a:pt x="8967" y="6287"/>
                  <a:pt x="8516" y="6358"/>
                </a:cubicBezTo>
                <a:cubicBezTo>
                  <a:pt x="8255" y="6405"/>
                  <a:pt x="7995" y="6453"/>
                  <a:pt x="7734" y="6429"/>
                </a:cubicBezTo>
                <a:lnTo>
                  <a:pt x="6785" y="6429"/>
                </a:lnTo>
                <a:cubicBezTo>
                  <a:pt x="6429" y="6429"/>
                  <a:pt x="6121" y="6666"/>
                  <a:pt x="6026" y="6998"/>
                </a:cubicBezTo>
                <a:cubicBezTo>
                  <a:pt x="5955" y="7141"/>
                  <a:pt x="5955" y="7307"/>
                  <a:pt x="6049" y="7449"/>
                </a:cubicBezTo>
                <a:cubicBezTo>
                  <a:pt x="6168" y="7615"/>
                  <a:pt x="6287" y="7781"/>
                  <a:pt x="6429" y="7923"/>
                </a:cubicBezTo>
                <a:cubicBezTo>
                  <a:pt x="6666" y="8208"/>
                  <a:pt x="6951" y="8469"/>
                  <a:pt x="7188" y="8754"/>
                </a:cubicBezTo>
                <a:cubicBezTo>
                  <a:pt x="7449" y="8967"/>
                  <a:pt x="7591" y="9276"/>
                  <a:pt x="7615" y="9608"/>
                </a:cubicBezTo>
                <a:cubicBezTo>
                  <a:pt x="7212" y="9821"/>
                  <a:pt x="6785" y="9940"/>
                  <a:pt x="6334" y="9916"/>
                </a:cubicBezTo>
                <a:lnTo>
                  <a:pt x="5338" y="9916"/>
                </a:lnTo>
                <a:cubicBezTo>
                  <a:pt x="5148" y="9916"/>
                  <a:pt x="4935" y="9940"/>
                  <a:pt x="4745" y="9963"/>
                </a:cubicBezTo>
                <a:cubicBezTo>
                  <a:pt x="4342" y="10035"/>
                  <a:pt x="4199" y="10153"/>
                  <a:pt x="4128" y="10628"/>
                </a:cubicBezTo>
                <a:cubicBezTo>
                  <a:pt x="4104" y="10912"/>
                  <a:pt x="3938" y="11126"/>
                  <a:pt x="3677" y="11221"/>
                </a:cubicBezTo>
                <a:cubicBezTo>
                  <a:pt x="3155" y="11434"/>
                  <a:pt x="2586" y="11529"/>
                  <a:pt x="2041" y="11529"/>
                </a:cubicBezTo>
                <a:cubicBezTo>
                  <a:pt x="1614" y="11529"/>
                  <a:pt x="1187" y="11316"/>
                  <a:pt x="926" y="10983"/>
                </a:cubicBezTo>
                <a:cubicBezTo>
                  <a:pt x="617" y="10580"/>
                  <a:pt x="333" y="10177"/>
                  <a:pt x="1" y="975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47"/>
          <p:cNvSpPr/>
          <p:nvPr/>
        </p:nvSpPr>
        <p:spPr>
          <a:xfrm>
            <a:off x="1910775" y="2718975"/>
            <a:ext cx="137025" cy="164300"/>
          </a:xfrm>
          <a:custGeom>
            <a:rect b="b" l="l" r="r" t="t"/>
            <a:pathLst>
              <a:path extrusionOk="0" h="6572" w="5481">
                <a:moveTo>
                  <a:pt x="2681" y="6477"/>
                </a:moveTo>
                <a:cubicBezTo>
                  <a:pt x="2444" y="5931"/>
                  <a:pt x="2207" y="5385"/>
                  <a:pt x="2017" y="4816"/>
                </a:cubicBezTo>
                <a:cubicBezTo>
                  <a:pt x="1614" y="3701"/>
                  <a:pt x="1021" y="2657"/>
                  <a:pt x="262" y="1756"/>
                </a:cubicBezTo>
                <a:cubicBezTo>
                  <a:pt x="167" y="1614"/>
                  <a:pt x="72" y="1495"/>
                  <a:pt x="1" y="1353"/>
                </a:cubicBezTo>
                <a:cubicBezTo>
                  <a:pt x="238" y="1021"/>
                  <a:pt x="499" y="736"/>
                  <a:pt x="807" y="475"/>
                </a:cubicBezTo>
                <a:cubicBezTo>
                  <a:pt x="1140" y="143"/>
                  <a:pt x="1590" y="1"/>
                  <a:pt x="2041" y="72"/>
                </a:cubicBezTo>
                <a:cubicBezTo>
                  <a:pt x="2847" y="167"/>
                  <a:pt x="3630" y="451"/>
                  <a:pt x="4294" y="878"/>
                </a:cubicBezTo>
                <a:cubicBezTo>
                  <a:pt x="4437" y="973"/>
                  <a:pt x="4579" y="1092"/>
                  <a:pt x="4698" y="1234"/>
                </a:cubicBezTo>
                <a:cubicBezTo>
                  <a:pt x="5219" y="2017"/>
                  <a:pt x="5480" y="2824"/>
                  <a:pt x="5172" y="3772"/>
                </a:cubicBezTo>
                <a:cubicBezTo>
                  <a:pt x="4959" y="4365"/>
                  <a:pt x="4698" y="4911"/>
                  <a:pt x="4366" y="5457"/>
                </a:cubicBezTo>
                <a:cubicBezTo>
                  <a:pt x="4081" y="5836"/>
                  <a:pt x="3749" y="6168"/>
                  <a:pt x="3346" y="6405"/>
                </a:cubicBezTo>
                <a:cubicBezTo>
                  <a:pt x="3132" y="6524"/>
                  <a:pt x="2895" y="6571"/>
                  <a:pt x="2681" y="64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47"/>
          <p:cNvSpPr/>
          <p:nvPr/>
        </p:nvSpPr>
        <p:spPr>
          <a:xfrm>
            <a:off x="960175" y="3030325"/>
            <a:ext cx="115075" cy="93725"/>
          </a:xfrm>
          <a:custGeom>
            <a:rect b="b" l="l" r="r" t="t"/>
            <a:pathLst>
              <a:path extrusionOk="0" h="3749" w="4603">
                <a:moveTo>
                  <a:pt x="4579" y="3724"/>
                </a:moveTo>
                <a:cubicBezTo>
                  <a:pt x="4507" y="3748"/>
                  <a:pt x="4460" y="3748"/>
                  <a:pt x="4389" y="3748"/>
                </a:cubicBezTo>
                <a:cubicBezTo>
                  <a:pt x="3796" y="3748"/>
                  <a:pt x="3179" y="3724"/>
                  <a:pt x="2586" y="3724"/>
                </a:cubicBezTo>
                <a:cubicBezTo>
                  <a:pt x="1898" y="3724"/>
                  <a:pt x="1210" y="3535"/>
                  <a:pt x="617" y="3131"/>
                </a:cubicBezTo>
                <a:cubicBezTo>
                  <a:pt x="214" y="2870"/>
                  <a:pt x="0" y="2396"/>
                  <a:pt x="72" y="1922"/>
                </a:cubicBezTo>
                <a:cubicBezTo>
                  <a:pt x="119" y="1329"/>
                  <a:pt x="356" y="783"/>
                  <a:pt x="736" y="332"/>
                </a:cubicBezTo>
                <a:cubicBezTo>
                  <a:pt x="878" y="143"/>
                  <a:pt x="1139" y="24"/>
                  <a:pt x="1376" y="48"/>
                </a:cubicBezTo>
                <a:cubicBezTo>
                  <a:pt x="2325" y="0"/>
                  <a:pt x="3203" y="427"/>
                  <a:pt x="3772" y="1163"/>
                </a:cubicBezTo>
                <a:cubicBezTo>
                  <a:pt x="3867" y="1305"/>
                  <a:pt x="3938" y="1447"/>
                  <a:pt x="3962" y="1589"/>
                </a:cubicBezTo>
                <a:cubicBezTo>
                  <a:pt x="4104" y="2277"/>
                  <a:pt x="4318" y="2942"/>
                  <a:pt x="4579" y="3558"/>
                </a:cubicBezTo>
                <a:cubicBezTo>
                  <a:pt x="4602" y="3629"/>
                  <a:pt x="4579" y="3653"/>
                  <a:pt x="4579" y="37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47"/>
          <p:cNvSpPr/>
          <p:nvPr/>
        </p:nvSpPr>
        <p:spPr>
          <a:xfrm>
            <a:off x="1553775" y="4033125"/>
            <a:ext cx="38575" cy="157175"/>
          </a:xfrm>
          <a:custGeom>
            <a:rect b="b" l="l" r="r" t="t"/>
            <a:pathLst>
              <a:path extrusionOk="0" h="6287" w="1543">
                <a:moveTo>
                  <a:pt x="1092" y="6286"/>
                </a:moveTo>
                <a:lnTo>
                  <a:pt x="357" y="6286"/>
                </a:lnTo>
                <a:cubicBezTo>
                  <a:pt x="143" y="5835"/>
                  <a:pt x="25" y="5337"/>
                  <a:pt x="1" y="4863"/>
                </a:cubicBezTo>
                <a:lnTo>
                  <a:pt x="1" y="309"/>
                </a:lnTo>
                <a:cubicBezTo>
                  <a:pt x="25" y="214"/>
                  <a:pt x="25" y="142"/>
                  <a:pt x="48" y="71"/>
                </a:cubicBezTo>
                <a:cubicBezTo>
                  <a:pt x="191" y="0"/>
                  <a:pt x="214" y="119"/>
                  <a:pt x="262" y="166"/>
                </a:cubicBezTo>
                <a:cubicBezTo>
                  <a:pt x="713" y="878"/>
                  <a:pt x="1068" y="1613"/>
                  <a:pt x="1329" y="2396"/>
                </a:cubicBezTo>
                <a:cubicBezTo>
                  <a:pt x="1424" y="2657"/>
                  <a:pt x="1495" y="2942"/>
                  <a:pt x="1519" y="3226"/>
                </a:cubicBezTo>
                <a:cubicBezTo>
                  <a:pt x="1543" y="3819"/>
                  <a:pt x="1519" y="4412"/>
                  <a:pt x="1519" y="5029"/>
                </a:cubicBezTo>
                <a:cubicBezTo>
                  <a:pt x="1543" y="5480"/>
                  <a:pt x="1401" y="5930"/>
                  <a:pt x="1092" y="628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47"/>
          <p:cNvSpPr/>
          <p:nvPr/>
        </p:nvSpPr>
        <p:spPr>
          <a:xfrm>
            <a:off x="1111400" y="3831500"/>
            <a:ext cx="50425" cy="130475"/>
          </a:xfrm>
          <a:custGeom>
            <a:rect b="b" l="l" r="r" t="t"/>
            <a:pathLst>
              <a:path extrusionOk="0" h="5219" w="2017">
                <a:moveTo>
                  <a:pt x="0" y="5219"/>
                </a:moveTo>
                <a:lnTo>
                  <a:pt x="0" y="3179"/>
                </a:lnTo>
                <a:cubicBezTo>
                  <a:pt x="24" y="2799"/>
                  <a:pt x="95" y="2443"/>
                  <a:pt x="237" y="2087"/>
                </a:cubicBezTo>
                <a:cubicBezTo>
                  <a:pt x="332" y="1732"/>
                  <a:pt x="451" y="1400"/>
                  <a:pt x="522" y="1044"/>
                </a:cubicBezTo>
                <a:cubicBezTo>
                  <a:pt x="641" y="712"/>
                  <a:pt x="830" y="403"/>
                  <a:pt x="1091" y="166"/>
                </a:cubicBezTo>
                <a:cubicBezTo>
                  <a:pt x="1163" y="95"/>
                  <a:pt x="1234" y="47"/>
                  <a:pt x="1329" y="47"/>
                </a:cubicBezTo>
                <a:cubicBezTo>
                  <a:pt x="1566" y="0"/>
                  <a:pt x="1803" y="24"/>
                  <a:pt x="2017" y="95"/>
                </a:cubicBezTo>
                <a:cubicBezTo>
                  <a:pt x="1803" y="546"/>
                  <a:pt x="1708" y="1067"/>
                  <a:pt x="1732" y="1566"/>
                </a:cubicBezTo>
                <a:cubicBezTo>
                  <a:pt x="1708" y="1827"/>
                  <a:pt x="1661" y="2064"/>
                  <a:pt x="1590" y="2301"/>
                </a:cubicBezTo>
                <a:cubicBezTo>
                  <a:pt x="1471" y="2728"/>
                  <a:pt x="1352" y="3155"/>
                  <a:pt x="1234" y="3582"/>
                </a:cubicBezTo>
                <a:cubicBezTo>
                  <a:pt x="1210" y="3724"/>
                  <a:pt x="1186" y="3843"/>
                  <a:pt x="1115" y="3961"/>
                </a:cubicBezTo>
                <a:cubicBezTo>
                  <a:pt x="854" y="4341"/>
                  <a:pt x="570" y="4721"/>
                  <a:pt x="285" y="5100"/>
                </a:cubicBezTo>
                <a:cubicBezTo>
                  <a:pt x="237" y="5147"/>
                  <a:pt x="166" y="5147"/>
                  <a:pt x="0" y="521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47"/>
          <p:cNvSpPr/>
          <p:nvPr/>
        </p:nvSpPr>
        <p:spPr>
          <a:xfrm>
            <a:off x="1597675" y="3282350"/>
            <a:ext cx="55175" cy="51025"/>
          </a:xfrm>
          <a:custGeom>
            <a:rect b="b" l="l" r="r" t="t"/>
            <a:pathLst>
              <a:path extrusionOk="0" h="2041" w="2207">
                <a:moveTo>
                  <a:pt x="2206" y="1"/>
                </a:moveTo>
                <a:cubicBezTo>
                  <a:pt x="2206" y="95"/>
                  <a:pt x="2206" y="190"/>
                  <a:pt x="2183" y="285"/>
                </a:cubicBezTo>
                <a:cubicBezTo>
                  <a:pt x="1945" y="831"/>
                  <a:pt x="1613" y="1329"/>
                  <a:pt x="1186" y="1756"/>
                </a:cubicBezTo>
                <a:cubicBezTo>
                  <a:pt x="973" y="2041"/>
                  <a:pt x="546" y="2041"/>
                  <a:pt x="380" y="1732"/>
                </a:cubicBezTo>
                <a:cubicBezTo>
                  <a:pt x="119" y="1448"/>
                  <a:pt x="71" y="1376"/>
                  <a:pt x="0" y="7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47"/>
          <p:cNvSpPr/>
          <p:nvPr/>
        </p:nvSpPr>
        <p:spPr>
          <a:xfrm>
            <a:off x="1144000" y="3011350"/>
            <a:ext cx="172000" cy="177925"/>
          </a:xfrm>
          <a:custGeom>
            <a:rect b="b" l="l" r="r" t="t"/>
            <a:pathLst>
              <a:path extrusionOk="0" h="7117" w="6880">
                <a:moveTo>
                  <a:pt x="6761" y="3345"/>
                </a:moveTo>
                <a:lnTo>
                  <a:pt x="6761" y="3274"/>
                </a:lnTo>
                <a:cubicBezTo>
                  <a:pt x="6761" y="2515"/>
                  <a:pt x="6429" y="1779"/>
                  <a:pt x="5860" y="1305"/>
                </a:cubicBezTo>
                <a:cubicBezTo>
                  <a:pt x="5172" y="403"/>
                  <a:pt x="4033" y="0"/>
                  <a:pt x="2919" y="237"/>
                </a:cubicBezTo>
                <a:cubicBezTo>
                  <a:pt x="997" y="593"/>
                  <a:pt x="1" y="2609"/>
                  <a:pt x="167" y="4388"/>
                </a:cubicBezTo>
                <a:cubicBezTo>
                  <a:pt x="262" y="5408"/>
                  <a:pt x="665" y="6357"/>
                  <a:pt x="1638" y="6808"/>
                </a:cubicBezTo>
                <a:cubicBezTo>
                  <a:pt x="2207" y="7045"/>
                  <a:pt x="2824" y="7116"/>
                  <a:pt x="3417" y="7021"/>
                </a:cubicBezTo>
                <a:cubicBezTo>
                  <a:pt x="3606" y="6998"/>
                  <a:pt x="3773" y="6950"/>
                  <a:pt x="3939" y="6903"/>
                </a:cubicBezTo>
                <a:cubicBezTo>
                  <a:pt x="4057" y="6855"/>
                  <a:pt x="4793" y="6595"/>
                  <a:pt x="4342" y="6737"/>
                </a:cubicBezTo>
                <a:cubicBezTo>
                  <a:pt x="4769" y="6618"/>
                  <a:pt x="5172" y="6381"/>
                  <a:pt x="5528" y="6096"/>
                </a:cubicBezTo>
                <a:cubicBezTo>
                  <a:pt x="5931" y="5907"/>
                  <a:pt x="6263" y="5622"/>
                  <a:pt x="6477" y="5219"/>
                </a:cubicBezTo>
                <a:cubicBezTo>
                  <a:pt x="6785" y="4649"/>
                  <a:pt x="6880" y="3985"/>
                  <a:pt x="6761" y="334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47"/>
          <p:cNvSpPr/>
          <p:nvPr/>
        </p:nvSpPr>
        <p:spPr>
          <a:xfrm>
            <a:off x="1758975" y="2844100"/>
            <a:ext cx="176750" cy="168450"/>
          </a:xfrm>
          <a:custGeom>
            <a:rect b="b" l="l" r="r" t="t"/>
            <a:pathLst>
              <a:path extrusionOk="0" h="6738" w="7070">
                <a:moveTo>
                  <a:pt x="5172" y="546"/>
                </a:moveTo>
                <a:cubicBezTo>
                  <a:pt x="4934" y="428"/>
                  <a:pt x="4697" y="309"/>
                  <a:pt x="4460" y="214"/>
                </a:cubicBezTo>
                <a:cubicBezTo>
                  <a:pt x="4721" y="285"/>
                  <a:pt x="4650" y="262"/>
                  <a:pt x="4199" y="96"/>
                </a:cubicBezTo>
                <a:cubicBezTo>
                  <a:pt x="3914" y="25"/>
                  <a:pt x="3606" y="1"/>
                  <a:pt x="3321" y="1"/>
                </a:cubicBezTo>
                <a:cubicBezTo>
                  <a:pt x="2586" y="72"/>
                  <a:pt x="1874" y="380"/>
                  <a:pt x="1329" y="855"/>
                </a:cubicBezTo>
                <a:cubicBezTo>
                  <a:pt x="380" y="1709"/>
                  <a:pt x="0" y="3037"/>
                  <a:pt x="356" y="4271"/>
                </a:cubicBezTo>
                <a:cubicBezTo>
                  <a:pt x="688" y="5314"/>
                  <a:pt x="1519" y="6121"/>
                  <a:pt x="2586" y="6429"/>
                </a:cubicBezTo>
                <a:cubicBezTo>
                  <a:pt x="3653" y="6738"/>
                  <a:pt x="4745" y="6382"/>
                  <a:pt x="5575" y="5694"/>
                </a:cubicBezTo>
                <a:cubicBezTo>
                  <a:pt x="7069" y="4460"/>
                  <a:pt x="6785" y="1543"/>
                  <a:pt x="5172" y="54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47"/>
          <p:cNvSpPr/>
          <p:nvPr/>
        </p:nvSpPr>
        <p:spPr>
          <a:xfrm>
            <a:off x="720000" y="2504900"/>
            <a:ext cx="1574500" cy="1715625"/>
          </a:xfrm>
          <a:custGeom>
            <a:rect b="b" l="l" r="r" t="t"/>
            <a:pathLst>
              <a:path extrusionOk="0" h="68625" w="62980">
                <a:moveTo>
                  <a:pt x="25832" y="35273"/>
                </a:moveTo>
                <a:cubicBezTo>
                  <a:pt x="25500" y="35345"/>
                  <a:pt x="25192" y="35487"/>
                  <a:pt x="24955" y="35700"/>
                </a:cubicBezTo>
                <a:cubicBezTo>
                  <a:pt x="24433" y="36127"/>
                  <a:pt x="23840" y="36459"/>
                  <a:pt x="23199" y="36697"/>
                </a:cubicBezTo>
                <a:cubicBezTo>
                  <a:pt x="22488" y="36958"/>
                  <a:pt x="21800" y="37242"/>
                  <a:pt x="21065" y="37479"/>
                </a:cubicBezTo>
                <a:cubicBezTo>
                  <a:pt x="20187" y="37764"/>
                  <a:pt x="19286" y="37906"/>
                  <a:pt x="18360" y="37954"/>
                </a:cubicBezTo>
                <a:cubicBezTo>
                  <a:pt x="17530" y="38025"/>
                  <a:pt x="16700" y="38025"/>
                  <a:pt x="15893" y="37954"/>
                </a:cubicBezTo>
                <a:cubicBezTo>
                  <a:pt x="15372" y="37883"/>
                  <a:pt x="14873" y="37835"/>
                  <a:pt x="14352" y="37764"/>
                </a:cubicBezTo>
                <a:cubicBezTo>
                  <a:pt x="14091" y="37740"/>
                  <a:pt x="13806" y="37740"/>
                  <a:pt x="13545" y="37717"/>
                </a:cubicBezTo>
                <a:cubicBezTo>
                  <a:pt x="12549" y="37693"/>
                  <a:pt x="11529" y="37551"/>
                  <a:pt x="10556" y="37337"/>
                </a:cubicBezTo>
                <a:cubicBezTo>
                  <a:pt x="10129" y="37242"/>
                  <a:pt x="9655" y="37171"/>
                  <a:pt x="9204" y="37076"/>
                </a:cubicBezTo>
                <a:cubicBezTo>
                  <a:pt x="9157" y="37219"/>
                  <a:pt x="9086" y="37337"/>
                  <a:pt x="8991" y="37456"/>
                </a:cubicBezTo>
                <a:cubicBezTo>
                  <a:pt x="8374" y="38072"/>
                  <a:pt x="7971" y="38855"/>
                  <a:pt x="7378" y="39496"/>
                </a:cubicBezTo>
                <a:cubicBezTo>
                  <a:pt x="7330" y="39543"/>
                  <a:pt x="7283" y="39591"/>
                  <a:pt x="7235" y="39638"/>
                </a:cubicBezTo>
                <a:cubicBezTo>
                  <a:pt x="6974" y="39828"/>
                  <a:pt x="6619" y="39685"/>
                  <a:pt x="6571" y="39377"/>
                </a:cubicBezTo>
                <a:cubicBezTo>
                  <a:pt x="6500" y="39045"/>
                  <a:pt x="6595" y="38689"/>
                  <a:pt x="6832" y="38452"/>
                </a:cubicBezTo>
                <a:cubicBezTo>
                  <a:pt x="7093" y="38191"/>
                  <a:pt x="7283" y="37883"/>
                  <a:pt x="7378" y="37527"/>
                </a:cubicBezTo>
                <a:cubicBezTo>
                  <a:pt x="7330" y="37385"/>
                  <a:pt x="7212" y="37432"/>
                  <a:pt x="7117" y="37432"/>
                </a:cubicBezTo>
                <a:cubicBezTo>
                  <a:pt x="6737" y="37432"/>
                  <a:pt x="6358" y="37456"/>
                  <a:pt x="5978" y="37456"/>
                </a:cubicBezTo>
                <a:cubicBezTo>
                  <a:pt x="5527" y="37479"/>
                  <a:pt x="5314" y="36958"/>
                  <a:pt x="5622" y="36649"/>
                </a:cubicBezTo>
                <a:cubicBezTo>
                  <a:pt x="5812" y="36459"/>
                  <a:pt x="6073" y="36341"/>
                  <a:pt x="6358" y="36341"/>
                </a:cubicBezTo>
                <a:lnTo>
                  <a:pt x="7923" y="36341"/>
                </a:lnTo>
                <a:cubicBezTo>
                  <a:pt x="7805" y="36104"/>
                  <a:pt x="7710" y="35914"/>
                  <a:pt x="7591" y="35700"/>
                </a:cubicBezTo>
                <a:cubicBezTo>
                  <a:pt x="7473" y="35487"/>
                  <a:pt x="7330" y="35321"/>
                  <a:pt x="7235" y="35131"/>
                </a:cubicBezTo>
                <a:cubicBezTo>
                  <a:pt x="7140" y="34989"/>
                  <a:pt x="7093" y="34846"/>
                  <a:pt x="7022" y="34704"/>
                </a:cubicBezTo>
                <a:cubicBezTo>
                  <a:pt x="6974" y="34491"/>
                  <a:pt x="7046" y="34253"/>
                  <a:pt x="7235" y="34111"/>
                </a:cubicBezTo>
                <a:cubicBezTo>
                  <a:pt x="7449" y="33992"/>
                  <a:pt x="7733" y="33992"/>
                  <a:pt x="7923" y="34159"/>
                </a:cubicBezTo>
                <a:cubicBezTo>
                  <a:pt x="7994" y="34206"/>
                  <a:pt x="8042" y="34301"/>
                  <a:pt x="8089" y="34348"/>
                </a:cubicBezTo>
                <a:cubicBezTo>
                  <a:pt x="8540" y="34870"/>
                  <a:pt x="8991" y="35416"/>
                  <a:pt x="9465" y="35914"/>
                </a:cubicBezTo>
                <a:cubicBezTo>
                  <a:pt x="9584" y="36032"/>
                  <a:pt x="9726" y="36104"/>
                  <a:pt x="9868" y="36127"/>
                </a:cubicBezTo>
                <a:cubicBezTo>
                  <a:pt x="11268" y="36317"/>
                  <a:pt x="12644" y="36602"/>
                  <a:pt x="14067" y="36578"/>
                </a:cubicBezTo>
                <a:cubicBezTo>
                  <a:pt x="14541" y="36578"/>
                  <a:pt x="15016" y="36626"/>
                  <a:pt x="15466" y="36697"/>
                </a:cubicBezTo>
                <a:cubicBezTo>
                  <a:pt x="16202" y="36792"/>
                  <a:pt x="16937" y="36839"/>
                  <a:pt x="17696" y="36792"/>
                </a:cubicBezTo>
                <a:cubicBezTo>
                  <a:pt x="18194" y="36720"/>
                  <a:pt x="18716" y="36720"/>
                  <a:pt x="19214" y="36649"/>
                </a:cubicBezTo>
                <a:cubicBezTo>
                  <a:pt x="20400" y="36459"/>
                  <a:pt x="21539" y="36104"/>
                  <a:pt x="22606" y="35606"/>
                </a:cubicBezTo>
                <a:cubicBezTo>
                  <a:pt x="23294" y="35368"/>
                  <a:pt x="23911" y="34989"/>
                  <a:pt x="24457" y="34538"/>
                </a:cubicBezTo>
                <a:cubicBezTo>
                  <a:pt x="24552" y="34467"/>
                  <a:pt x="24646" y="34396"/>
                  <a:pt x="24765" y="34372"/>
                </a:cubicBezTo>
                <a:cubicBezTo>
                  <a:pt x="25666" y="34016"/>
                  <a:pt x="26378" y="33328"/>
                  <a:pt x="27208" y="32878"/>
                </a:cubicBezTo>
                <a:cubicBezTo>
                  <a:pt x="27279" y="32830"/>
                  <a:pt x="27327" y="32783"/>
                  <a:pt x="27445" y="32712"/>
                </a:cubicBezTo>
                <a:cubicBezTo>
                  <a:pt x="27303" y="32664"/>
                  <a:pt x="27161" y="32617"/>
                  <a:pt x="27019" y="32593"/>
                </a:cubicBezTo>
                <a:cubicBezTo>
                  <a:pt x="26639" y="32546"/>
                  <a:pt x="26259" y="32522"/>
                  <a:pt x="25880" y="32498"/>
                </a:cubicBezTo>
                <a:cubicBezTo>
                  <a:pt x="25073" y="32403"/>
                  <a:pt x="24267" y="32261"/>
                  <a:pt x="23508" y="32024"/>
                </a:cubicBezTo>
                <a:cubicBezTo>
                  <a:pt x="23294" y="32166"/>
                  <a:pt x="23247" y="32379"/>
                  <a:pt x="23152" y="32569"/>
                </a:cubicBezTo>
                <a:cubicBezTo>
                  <a:pt x="23057" y="32783"/>
                  <a:pt x="22986" y="32949"/>
                  <a:pt x="22915" y="33139"/>
                </a:cubicBezTo>
                <a:cubicBezTo>
                  <a:pt x="22725" y="33518"/>
                  <a:pt x="22369" y="33803"/>
                  <a:pt x="21966" y="33921"/>
                </a:cubicBezTo>
                <a:cubicBezTo>
                  <a:pt x="21539" y="34087"/>
                  <a:pt x="21088" y="34182"/>
                  <a:pt x="20661" y="34230"/>
                </a:cubicBezTo>
                <a:cubicBezTo>
                  <a:pt x="20566" y="34253"/>
                  <a:pt x="20472" y="34253"/>
                  <a:pt x="20400" y="34277"/>
                </a:cubicBezTo>
                <a:cubicBezTo>
                  <a:pt x="19570" y="34538"/>
                  <a:pt x="18764" y="34752"/>
                  <a:pt x="17957" y="35036"/>
                </a:cubicBezTo>
                <a:cubicBezTo>
                  <a:pt x="17554" y="35179"/>
                  <a:pt x="17127" y="35273"/>
                  <a:pt x="16724" y="35297"/>
                </a:cubicBezTo>
                <a:lnTo>
                  <a:pt x="15561" y="35297"/>
                </a:lnTo>
                <a:cubicBezTo>
                  <a:pt x="15182" y="35297"/>
                  <a:pt x="14802" y="35179"/>
                  <a:pt x="14518" y="34941"/>
                </a:cubicBezTo>
                <a:cubicBezTo>
                  <a:pt x="14091" y="34680"/>
                  <a:pt x="13877" y="34206"/>
                  <a:pt x="13925" y="33732"/>
                </a:cubicBezTo>
                <a:cubicBezTo>
                  <a:pt x="13972" y="33305"/>
                  <a:pt x="14020" y="32878"/>
                  <a:pt x="14067" y="32451"/>
                </a:cubicBezTo>
                <a:lnTo>
                  <a:pt x="14067" y="32166"/>
                </a:lnTo>
                <a:cubicBezTo>
                  <a:pt x="13687" y="32285"/>
                  <a:pt x="13355" y="32403"/>
                  <a:pt x="13023" y="32522"/>
                </a:cubicBezTo>
                <a:cubicBezTo>
                  <a:pt x="12478" y="32759"/>
                  <a:pt x="11885" y="32878"/>
                  <a:pt x="11315" y="32878"/>
                </a:cubicBezTo>
                <a:cubicBezTo>
                  <a:pt x="10746" y="32901"/>
                  <a:pt x="10177" y="32901"/>
                  <a:pt x="9631" y="32878"/>
                </a:cubicBezTo>
                <a:cubicBezTo>
                  <a:pt x="8991" y="32854"/>
                  <a:pt x="8374" y="32688"/>
                  <a:pt x="7828" y="32403"/>
                </a:cubicBezTo>
                <a:cubicBezTo>
                  <a:pt x="7567" y="32261"/>
                  <a:pt x="7307" y="32142"/>
                  <a:pt x="7022" y="32047"/>
                </a:cubicBezTo>
                <a:cubicBezTo>
                  <a:pt x="5860" y="31644"/>
                  <a:pt x="4768" y="31027"/>
                  <a:pt x="3843" y="30197"/>
                </a:cubicBezTo>
                <a:cubicBezTo>
                  <a:pt x="3132" y="29604"/>
                  <a:pt x="2396" y="29011"/>
                  <a:pt x="1685" y="28394"/>
                </a:cubicBezTo>
                <a:cubicBezTo>
                  <a:pt x="1258" y="27991"/>
                  <a:pt x="854" y="27588"/>
                  <a:pt x="475" y="27137"/>
                </a:cubicBezTo>
                <a:cubicBezTo>
                  <a:pt x="380" y="27019"/>
                  <a:pt x="285" y="26900"/>
                  <a:pt x="214" y="26758"/>
                </a:cubicBezTo>
                <a:cubicBezTo>
                  <a:pt x="1" y="26236"/>
                  <a:pt x="24" y="25856"/>
                  <a:pt x="451" y="25572"/>
                </a:cubicBezTo>
                <a:cubicBezTo>
                  <a:pt x="594" y="25477"/>
                  <a:pt x="712" y="25406"/>
                  <a:pt x="854" y="25334"/>
                </a:cubicBezTo>
                <a:cubicBezTo>
                  <a:pt x="1922" y="24718"/>
                  <a:pt x="3037" y="24172"/>
                  <a:pt x="4152" y="23674"/>
                </a:cubicBezTo>
                <a:cubicBezTo>
                  <a:pt x="5243" y="23176"/>
                  <a:pt x="6239" y="22512"/>
                  <a:pt x="7117" y="21729"/>
                </a:cubicBezTo>
                <a:cubicBezTo>
                  <a:pt x="7805" y="21112"/>
                  <a:pt x="8421" y="20400"/>
                  <a:pt x="8943" y="19641"/>
                </a:cubicBezTo>
                <a:cubicBezTo>
                  <a:pt x="9299" y="19143"/>
                  <a:pt x="9702" y="18645"/>
                  <a:pt x="10034" y="18123"/>
                </a:cubicBezTo>
                <a:cubicBezTo>
                  <a:pt x="10390" y="17601"/>
                  <a:pt x="10627" y="17080"/>
                  <a:pt x="10912" y="16534"/>
                </a:cubicBezTo>
                <a:cubicBezTo>
                  <a:pt x="11054" y="16202"/>
                  <a:pt x="11292" y="15941"/>
                  <a:pt x="11600" y="15751"/>
                </a:cubicBezTo>
                <a:cubicBezTo>
                  <a:pt x="11813" y="15585"/>
                  <a:pt x="11956" y="15372"/>
                  <a:pt x="12074" y="15111"/>
                </a:cubicBezTo>
                <a:cubicBezTo>
                  <a:pt x="12407" y="14494"/>
                  <a:pt x="12691" y="13877"/>
                  <a:pt x="13023" y="13260"/>
                </a:cubicBezTo>
                <a:cubicBezTo>
                  <a:pt x="13189" y="12952"/>
                  <a:pt x="13403" y="12644"/>
                  <a:pt x="13593" y="12359"/>
                </a:cubicBezTo>
                <a:cubicBezTo>
                  <a:pt x="13972" y="11766"/>
                  <a:pt x="14375" y="11149"/>
                  <a:pt x="14779" y="10556"/>
                </a:cubicBezTo>
                <a:cubicBezTo>
                  <a:pt x="15182" y="9963"/>
                  <a:pt x="15538" y="9394"/>
                  <a:pt x="15988" y="8848"/>
                </a:cubicBezTo>
                <a:cubicBezTo>
                  <a:pt x="16320" y="8421"/>
                  <a:pt x="16676" y="7994"/>
                  <a:pt x="16795" y="7425"/>
                </a:cubicBezTo>
                <a:cubicBezTo>
                  <a:pt x="16866" y="7188"/>
                  <a:pt x="16985" y="6974"/>
                  <a:pt x="17198" y="6808"/>
                </a:cubicBezTo>
                <a:cubicBezTo>
                  <a:pt x="17720" y="6263"/>
                  <a:pt x="18242" y="5717"/>
                  <a:pt x="18811" y="5219"/>
                </a:cubicBezTo>
                <a:cubicBezTo>
                  <a:pt x="19879" y="4247"/>
                  <a:pt x="21041" y="3393"/>
                  <a:pt x="22274" y="2705"/>
                </a:cubicBezTo>
                <a:cubicBezTo>
                  <a:pt x="24267" y="1566"/>
                  <a:pt x="26426" y="760"/>
                  <a:pt x="28655" y="261"/>
                </a:cubicBezTo>
                <a:cubicBezTo>
                  <a:pt x="29343" y="119"/>
                  <a:pt x="30055" y="48"/>
                  <a:pt x="30790" y="24"/>
                </a:cubicBezTo>
                <a:cubicBezTo>
                  <a:pt x="31858" y="1"/>
                  <a:pt x="32925" y="48"/>
                  <a:pt x="33992" y="167"/>
                </a:cubicBezTo>
                <a:cubicBezTo>
                  <a:pt x="34325" y="190"/>
                  <a:pt x="34633" y="238"/>
                  <a:pt x="34941" y="309"/>
                </a:cubicBezTo>
                <a:cubicBezTo>
                  <a:pt x="36483" y="617"/>
                  <a:pt x="38001" y="1139"/>
                  <a:pt x="39425" y="1803"/>
                </a:cubicBezTo>
                <a:cubicBezTo>
                  <a:pt x="40445" y="2349"/>
                  <a:pt x="41393" y="2966"/>
                  <a:pt x="42295" y="3701"/>
                </a:cubicBezTo>
                <a:cubicBezTo>
                  <a:pt x="43054" y="4247"/>
                  <a:pt x="43765" y="4934"/>
                  <a:pt x="44358" y="5694"/>
                </a:cubicBezTo>
                <a:cubicBezTo>
                  <a:pt x="44453" y="5812"/>
                  <a:pt x="44572" y="5907"/>
                  <a:pt x="44691" y="6026"/>
                </a:cubicBezTo>
                <a:cubicBezTo>
                  <a:pt x="44785" y="6144"/>
                  <a:pt x="44928" y="6215"/>
                  <a:pt x="45094" y="6215"/>
                </a:cubicBezTo>
                <a:cubicBezTo>
                  <a:pt x="45450" y="6263"/>
                  <a:pt x="45568" y="6405"/>
                  <a:pt x="45497" y="6761"/>
                </a:cubicBezTo>
                <a:cubicBezTo>
                  <a:pt x="45473" y="7022"/>
                  <a:pt x="45473" y="7283"/>
                  <a:pt x="45544" y="7544"/>
                </a:cubicBezTo>
                <a:cubicBezTo>
                  <a:pt x="45544" y="7639"/>
                  <a:pt x="45568" y="7734"/>
                  <a:pt x="45616" y="7805"/>
                </a:cubicBezTo>
                <a:cubicBezTo>
                  <a:pt x="46019" y="8303"/>
                  <a:pt x="46446" y="8754"/>
                  <a:pt x="46920" y="9180"/>
                </a:cubicBezTo>
                <a:cubicBezTo>
                  <a:pt x="47252" y="8848"/>
                  <a:pt x="47537" y="8587"/>
                  <a:pt x="47845" y="8255"/>
                </a:cubicBezTo>
                <a:cubicBezTo>
                  <a:pt x="48272" y="7805"/>
                  <a:pt x="48913" y="7567"/>
                  <a:pt x="49553" y="7615"/>
                </a:cubicBezTo>
                <a:cubicBezTo>
                  <a:pt x="50621" y="7639"/>
                  <a:pt x="51664" y="7971"/>
                  <a:pt x="52566" y="8564"/>
                </a:cubicBezTo>
                <a:cubicBezTo>
                  <a:pt x="52874" y="8777"/>
                  <a:pt x="53135" y="9038"/>
                  <a:pt x="53325" y="9347"/>
                </a:cubicBezTo>
                <a:cubicBezTo>
                  <a:pt x="53870" y="10106"/>
                  <a:pt x="54131" y="11054"/>
                  <a:pt x="54037" y="12003"/>
                </a:cubicBezTo>
                <a:cubicBezTo>
                  <a:pt x="53918" y="12620"/>
                  <a:pt x="53728" y="13237"/>
                  <a:pt x="53444" y="13782"/>
                </a:cubicBezTo>
                <a:cubicBezTo>
                  <a:pt x="53088" y="14518"/>
                  <a:pt x="52590" y="15182"/>
                  <a:pt x="51973" y="15704"/>
                </a:cubicBezTo>
                <a:cubicBezTo>
                  <a:pt x="52186" y="16060"/>
                  <a:pt x="52471" y="16344"/>
                  <a:pt x="52803" y="16581"/>
                </a:cubicBezTo>
                <a:cubicBezTo>
                  <a:pt x="53420" y="17032"/>
                  <a:pt x="54037" y="17459"/>
                  <a:pt x="54677" y="17910"/>
                </a:cubicBezTo>
                <a:cubicBezTo>
                  <a:pt x="54867" y="18028"/>
                  <a:pt x="55057" y="18123"/>
                  <a:pt x="55270" y="18218"/>
                </a:cubicBezTo>
                <a:cubicBezTo>
                  <a:pt x="55910" y="18479"/>
                  <a:pt x="56551" y="18764"/>
                  <a:pt x="57191" y="18977"/>
                </a:cubicBezTo>
                <a:cubicBezTo>
                  <a:pt x="57571" y="19048"/>
                  <a:pt x="57950" y="19096"/>
                  <a:pt x="58330" y="19120"/>
                </a:cubicBezTo>
                <a:cubicBezTo>
                  <a:pt x="58449" y="19120"/>
                  <a:pt x="58567" y="19120"/>
                  <a:pt x="58662" y="19120"/>
                </a:cubicBezTo>
                <a:cubicBezTo>
                  <a:pt x="58970" y="19072"/>
                  <a:pt x="59255" y="19238"/>
                  <a:pt x="59374" y="19523"/>
                </a:cubicBezTo>
                <a:cubicBezTo>
                  <a:pt x="59492" y="19807"/>
                  <a:pt x="59421" y="20116"/>
                  <a:pt x="59208" y="20329"/>
                </a:cubicBezTo>
                <a:cubicBezTo>
                  <a:pt x="58994" y="20566"/>
                  <a:pt x="58757" y="20756"/>
                  <a:pt x="58520" y="20970"/>
                </a:cubicBezTo>
                <a:cubicBezTo>
                  <a:pt x="58283" y="21183"/>
                  <a:pt x="57998" y="21397"/>
                  <a:pt x="57737" y="21610"/>
                </a:cubicBezTo>
                <a:cubicBezTo>
                  <a:pt x="57666" y="21705"/>
                  <a:pt x="57547" y="21800"/>
                  <a:pt x="57452" y="21871"/>
                </a:cubicBezTo>
                <a:cubicBezTo>
                  <a:pt x="56978" y="22108"/>
                  <a:pt x="56598" y="22464"/>
                  <a:pt x="56337" y="22915"/>
                </a:cubicBezTo>
                <a:cubicBezTo>
                  <a:pt x="56266" y="22986"/>
                  <a:pt x="56171" y="23057"/>
                  <a:pt x="56077" y="23105"/>
                </a:cubicBezTo>
                <a:cubicBezTo>
                  <a:pt x="55602" y="23413"/>
                  <a:pt x="55080" y="23626"/>
                  <a:pt x="54511" y="23698"/>
                </a:cubicBezTo>
                <a:cubicBezTo>
                  <a:pt x="54345" y="23745"/>
                  <a:pt x="54179" y="23769"/>
                  <a:pt x="53918" y="23816"/>
                </a:cubicBezTo>
                <a:cubicBezTo>
                  <a:pt x="54013" y="23935"/>
                  <a:pt x="54060" y="24030"/>
                  <a:pt x="54131" y="24125"/>
                </a:cubicBezTo>
                <a:cubicBezTo>
                  <a:pt x="54297" y="24362"/>
                  <a:pt x="54487" y="24623"/>
                  <a:pt x="54653" y="24884"/>
                </a:cubicBezTo>
                <a:cubicBezTo>
                  <a:pt x="54890" y="25263"/>
                  <a:pt x="54938" y="25690"/>
                  <a:pt x="54819" y="26117"/>
                </a:cubicBezTo>
                <a:cubicBezTo>
                  <a:pt x="54748" y="26473"/>
                  <a:pt x="54464" y="26758"/>
                  <a:pt x="54131" y="26876"/>
                </a:cubicBezTo>
                <a:cubicBezTo>
                  <a:pt x="53562" y="27113"/>
                  <a:pt x="52945" y="27232"/>
                  <a:pt x="52352" y="27256"/>
                </a:cubicBezTo>
                <a:lnTo>
                  <a:pt x="51404" y="27256"/>
                </a:lnTo>
                <a:cubicBezTo>
                  <a:pt x="51237" y="27493"/>
                  <a:pt x="51071" y="27683"/>
                  <a:pt x="50905" y="27896"/>
                </a:cubicBezTo>
                <a:cubicBezTo>
                  <a:pt x="50716" y="28181"/>
                  <a:pt x="50431" y="28394"/>
                  <a:pt x="50099" y="28489"/>
                </a:cubicBezTo>
                <a:cubicBezTo>
                  <a:pt x="49316" y="28821"/>
                  <a:pt x="48438" y="28916"/>
                  <a:pt x="47608" y="28798"/>
                </a:cubicBezTo>
                <a:cubicBezTo>
                  <a:pt x="46802" y="28655"/>
                  <a:pt x="46137" y="28133"/>
                  <a:pt x="45829" y="27398"/>
                </a:cubicBezTo>
                <a:cubicBezTo>
                  <a:pt x="45758" y="27256"/>
                  <a:pt x="45734" y="27090"/>
                  <a:pt x="45734" y="26947"/>
                </a:cubicBezTo>
                <a:cubicBezTo>
                  <a:pt x="45711" y="26734"/>
                  <a:pt x="45734" y="26544"/>
                  <a:pt x="45734" y="26283"/>
                </a:cubicBezTo>
                <a:cubicBezTo>
                  <a:pt x="45616" y="26331"/>
                  <a:pt x="45521" y="26331"/>
                  <a:pt x="45473" y="26402"/>
                </a:cubicBezTo>
                <a:cubicBezTo>
                  <a:pt x="44904" y="26924"/>
                  <a:pt x="44264" y="27398"/>
                  <a:pt x="43599" y="27801"/>
                </a:cubicBezTo>
                <a:cubicBezTo>
                  <a:pt x="43054" y="28157"/>
                  <a:pt x="42508" y="28513"/>
                  <a:pt x="41963" y="28869"/>
                </a:cubicBezTo>
                <a:cubicBezTo>
                  <a:pt x="41891" y="28916"/>
                  <a:pt x="41820" y="28964"/>
                  <a:pt x="41773" y="29035"/>
                </a:cubicBezTo>
                <a:cubicBezTo>
                  <a:pt x="42081" y="29414"/>
                  <a:pt x="42461" y="29746"/>
                  <a:pt x="42888" y="29984"/>
                </a:cubicBezTo>
                <a:cubicBezTo>
                  <a:pt x="45829" y="31668"/>
                  <a:pt x="48818" y="33210"/>
                  <a:pt x="51854" y="34704"/>
                </a:cubicBezTo>
                <a:cubicBezTo>
                  <a:pt x="52827" y="35179"/>
                  <a:pt x="53823" y="35582"/>
                  <a:pt x="54796" y="36009"/>
                </a:cubicBezTo>
                <a:cubicBezTo>
                  <a:pt x="55341" y="36222"/>
                  <a:pt x="55910" y="36412"/>
                  <a:pt x="56480" y="36531"/>
                </a:cubicBezTo>
                <a:cubicBezTo>
                  <a:pt x="56859" y="36626"/>
                  <a:pt x="57263" y="36673"/>
                  <a:pt x="57666" y="36649"/>
                </a:cubicBezTo>
                <a:cubicBezTo>
                  <a:pt x="58259" y="36578"/>
                  <a:pt x="58852" y="36602"/>
                  <a:pt x="59469" y="36578"/>
                </a:cubicBezTo>
                <a:cubicBezTo>
                  <a:pt x="59658" y="36578"/>
                  <a:pt x="59872" y="36531"/>
                  <a:pt x="60062" y="36459"/>
                </a:cubicBezTo>
                <a:cubicBezTo>
                  <a:pt x="60346" y="36341"/>
                  <a:pt x="60655" y="36293"/>
                  <a:pt x="60963" y="36293"/>
                </a:cubicBezTo>
                <a:cubicBezTo>
                  <a:pt x="61224" y="36293"/>
                  <a:pt x="61461" y="36222"/>
                  <a:pt x="61675" y="36104"/>
                </a:cubicBezTo>
                <a:cubicBezTo>
                  <a:pt x="62363" y="35700"/>
                  <a:pt x="62979" y="36720"/>
                  <a:pt x="62315" y="37147"/>
                </a:cubicBezTo>
                <a:cubicBezTo>
                  <a:pt x="62078" y="37361"/>
                  <a:pt x="61793" y="37456"/>
                  <a:pt x="61509" y="37456"/>
                </a:cubicBezTo>
                <a:cubicBezTo>
                  <a:pt x="61271" y="37432"/>
                  <a:pt x="61010" y="37456"/>
                  <a:pt x="60773" y="37479"/>
                </a:cubicBezTo>
                <a:cubicBezTo>
                  <a:pt x="60631" y="37503"/>
                  <a:pt x="60489" y="37551"/>
                  <a:pt x="60346" y="37598"/>
                </a:cubicBezTo>
                <a:cubicBezTo>
                  <a:pt x="60394" y="37740"/>
                  <a:pt x="60465" y="37859"/>
                  <a:pt x="60560" y="37954"/>
                </a:cubicBezTo>
                <a:cubicBezTo>
                  <a:pt x="61058" y="38405"/>
                  <a:pt x="61509" y="38926"/>
                  <a:pt x="62125" y="39211"/>
                </a:cubicBezTo>
                <a:cubicBezTo>
                  <a:pt x="62196" y="39235"/>
                  <a:pt x="62244" y="39282"/>
                  <a:pt x="62291" y="39306"/>
                </a:cubicBezTo>
                <a:cubicBezTo>
                  <a:pt x="62529" y="39472"/>
                  <a:pt x="62600" y="39638"/>
                  <a:pt x="62552" y="39828"/>
                </a:cubicBezTo>
                <a:cubicBezTo>
                  <a:pt x="62434" y="40207"/>
                  <a:pt x="61983" y="40397"/>
                  <a:pt x="61627" y="40184"/>
                </a:cubicBezTo>
                <a:cubicBezTo>
                  <a:pt x="61295" y="39994"/>
                  <a:pt x="60963" y="39804"/>
                  <a:pt x="60678" y="39567"/>
                </a:cubicBezTo>
                <a:cubicBezTo>
                  <a:pt x="60228" y="39187"/>
                  <a:pt x="59824" y="38760"/>
                  <a:pt x="59421" y="38357"/>
                </a:cubicBezTo>
                <a:lnTo>
                  <a:pt x="59137" y="38096"/>
                </a:lnTo>
                <a:cubicBezTo>
                  <a:pt x="58970" y="38144"/>
                  <a:pt x="58994" y="38262"/>
                  <a:pt x="58994" y="38381"/>
                </a:cubicBezTo>
                <a:lnTo>
                  <a:pt x="58994" y="40207"/>
                </a:lnTo>
                <a:cubicBezTo>
                  <a:pt x="58994" y="40397"/>
                  <a:pt x="58994" y="40587"/>
                  <a:pt x="58947" y="40800"/>
                </a:cubicBezTo>
                <a:cubicBezTo>
                  <a:pt x="58899" y="41014"/>
                  <a:pt x="58686" y="41180"/>
                  <a:pt x="58472" y="41180"/>
                </a:cubicBezTo>
                <a:cubicBezTo>
                  <a:pt x="58211" y="41227"/>
                  <a:pt x="57974" y="41061"/>
                  <a:pt x="57903" y="40800"/>
                </a:cubicBezTo>
                <a:cubicBezTo>
                  <a:pt x="57856" y="40587"/>
                  <a:pt x="57832" y="40373"/>
                  <a:pt x="57832" y="40136"/>
                </a:cubicBezTo>
                <a:lnTo>
                  <a:pt x="57832" y="38333"/>
                </a:lnTo>
                <a:cubicBezTo>
                  <a:pt x="57832" y="38191"/>
                  <a:pt x="57808" y="38025"/>
                  <a:pt x="57784" y="37906"/>
                </a:cubicBezTo>
                <a:cubicBezTo>
                  <a:pt x="57713" y="37859"/>
                  <a:pt x="57666" y="37835"/>
                  <a:pt x="57642" y="37835"/>
                </a:cubicBezTo>
                <a:cubicBezTo>
                  <a:pt x="56385" y="37835"/>
                  <a:pt x="55270" y="37408"/>
                  <a:pt x="54131" y="36934"/>
                </a:cubicBezTo>
                <a:cubicBezTo>
                  <a:pt x="51759" y="35938"/>
                  <a:pt x="49435" y="34728"/>
                  <a:pt x="47157" y="33518"/>
                </a:cubicBezTo>
                <a:cubicBezTo>
                  <a:pt x="45663" y="32735"/>
                  <a:pt x="44192" y="31929"/>
                  <a:pt x="42769" y="31051"/>
                </a:cubicBezTo>
                <a:cubicBezTo>
                  <a:pt x="42698" y="31027"/>
                  <a:pt x="42627" y="31004"/>
                  <a:pt x="42556" y="30980"/>
                </a:cubicBezTo>
                <a:cubicBezTo>
                  <a:pt x="42532" y="31170"/>
                  <a:pt x="42579" y="31359"/>
                  <a:pt x="42674" y="31502"/>
                </a:cubicBezTo>
                <a:cubicBezTo>
                  <a:pt x="43315" y="33139"/>
                  <a:pt x="43979" y="34775"/>
                  <a:pt x="44643" y="36436"/>
                </a:cubicBezTo>
                <a:cubicBezTo>
                  <a:pt x="45094" y="37598"/>
                  <a:pt x="45402" y="38832"/>
                  <a:pt x="45544" y="40065"/>
                </a:cubicBezTo>
                <a:cubicBezTo>
                  <a:pt x="45687" y="41109"/>
                  <a:pt x="45948" y="42129"/>
                  <a:pt x="46161" y="43149"/>
                </a:cubicBezTo>
                <a:cubicBezTo>
                  <a:pt x="46327" y="43955"/>
                  <a:pt x="46517" y="44762"/>
                  <a:pt x="46707" y="45592"/>
                </a:cubicBezTo>
                <a:cubicBezTo>
                  <a:pt x="46731" y="45734"/>
                  <a:pt x="46754" y="45900"/>
                  <a:pt x="46754" y="46043"/>
                </a:cubicBezTo>
                <a:cubicBezTo>
                  <a:pt x="46754" y="46944"/>
                  <a:pt x="46778" y="47798"/>
                  <a:pt x="46754" y="48676"/>
                </a:cubicBezTo>
                <a:cubicBezTo>
                  <a:pt x="46731" y="49269"/>
                  <a:pt x="46659" y="49838"/>
                  <a:pt x="46588" y="50407"/>
                </a:cubicBezTo>
                <a:cubicBezTo>
                  <a:pt x="46446" y="51404"/>
                  <a:pt x="45782" y="52258"/>
                  <a:pt x="44833" y="52613"/>
                </a:cubicBezTo>
                <a:cubicBezTo>
                  <a:pt x="43931" y="53017"/>
                  <a:pt x="43006" y="53325"/>
                  <a:pt x="42034" y="53538"/>
                </a:cubicBezTo>
                <a:lnTo>
                  <a:pt x="41702" y="53633"/>
                </a:lnTo>
                <a:cubicBezTo>
                  <a:pt x="41607" y="53918"/>
                  <a:pt x="41631" y="54226"/>
                  <a:pt x="41749" y="54487"/>
                </a:cubicBezTo>
                <a:cubicBezTo>
                  <a:pt x="41986" y="55080"/>
                  <a:pt x="42200" y="55673"/>
                  <a:pt x="42437" y="56243"/>
                </a:cubicBezTo>
                <a:cubicBezTo>
                  <a:pt x="42722" y="57025"/>
                  <a:pt x="42840" y="57856"/>
                  <a:pt x="42769" y="58686"/>
                </a:cubicBezTo>
                <a:cubicBezTo>
                  <a:pt x="42769" y="59279"/>
                  <a:pt x="42271" y="59753"/>
                  <a:pt x="41678" y="59753"/>
                </a:cubicBezTo>
                <a:lnTo>
                  <a:pt x="41132" y="59753"/>
                </a:lnTo>
                <a:lnTo>
                  <a:pt x="35368" y="59753"/>
                </a:lnTo>
                <a:cubicBezTo>
                  <a:pt x="35036" y="59706"/>
                  <a:pt x="34728" y="59824"/>
                  <a:pt x="34514" y="60062"/>
                </a:cubicBezTo>
                <a:cubicBezTo>
                  <a:pt x="34657" y="60631"/>
                  <a:pt x="34870" y="61153"/>
                  <a:pt x="35155" y="61651"/>
                </a:cubicBezTo>
                <a:cubicBezTo>
                  <a:pt x="35463" y="62268"/>
                  <a:pt x="35724" y="62908"/>
                  <a:pt x="35961" y="63572"/>
                </a:cubicBezTo>
                <a:cubicBezTo>
                  <a:pt x="36009" y="63738"/>
                  <a:pt x="36032" y="63928"/>
                  <a:pt x="36032" y="64094"/>
                </a:cubicBezTo>
                <a:lnTo>
                  <a:pt x="36032" y="66443"/>
                </a:lnTo>
                <a:cubicBezTo>
                  <a:pt x="36009" y="66988"/>
                  <a:pt x="35843" y="67510"/>
                  <a:pt x="35534" y="67961"/>
                </a:cubicBezTo>
                <a:cubicBezTo>
                  <a:pt x="35345" y="68269"/>
                  <a:pt x="35036" y="68483"/>
                  <a:pt x="34680" y="68554"/>
                </a:cubicBezTo>
                <a:cubicBezTo>
                  <a:pt x="34253" y="68601"/>
                  <a:pt x="33826" y="68625"/>
                  <a:pt x="33399" y="68577"/>
                </a:cubicBezTo>
                <a:cubicBezTo>
                  <a:pt x="32996" y="68530"/>
                  <a:pt x="32664" y="68222"/>
                  <a:pt x="32545" y="67818"/>
                </a:cubicBezTo>
                <a:cubicBezTo>
                  <a:pt x="32308" y="67178"/>
                  <a:pt x="32166" y="66514"/>
                  <a:pt x="32166" y="65850"/>
                </a:cubicBezTo>
                <a:cubicBezTo>
                  <a:pt x="32190" y="64403"/>
                  <a:pt x="32166" y="62956"/>
                  <a:pt x="32166" y="61509"/>
                </a:cubicBezTo>
                <a:cubicBezTo>
                  <a:pt x="32142" y="61177"/>
                  <a:pt x="32190" y="60844"/>
                  <a:pt x="32308" y="60512"/>
                </a:cubicBezTo>
                <a:cubicBezTo>
                  <a:pt x="32356" y="60418"/>
                  <a:pt x="32379" y="60299"/>
                  <a:pt x="32403" y="60204"/>
                </a:cubicBezTo>
                <a:cubicBezTo>
                  <a:pt x="32427" y="59848"/>
                  <a:pt x="32617" y="59516"/>
                  <a:pt x="32901" y="59303"/>
                </a:cubicBezTo>
                <a:cubicBezTo>
                  <a:pt x="33020" y="59208"/>
                  <a:pt x="33162" y="59137"/>
                  <a:pt x="33305" y="59113"/>
                </a:cubicBezTo>
                <a:cubicBezTo>
                  <a:pt x="33637" y="59065"/>
                  <a:pt x="33921" y="58971"/>
                  <a:pt x="34206" y="58804"/>
                </a:cubicBezTo>
                <a:cubicBezTo>
                  <a:pt x="34538" y="58638"/>
                  <a:pt x="34918" y="58544"/>
                  <a:pt x="35297" y="58567"/>
                </a:cubicBezTo>
                <a:lnTo>
                  <a:pt x="40800" y="58567"/>
                </a:lnTo>
                <a:lnTo>
                  <a:pt x="41488" y="58567"/>
                </a:lnTo>
                <a:cubicBezTo>
                  <a:pt x="41631" y="58283"/>
                  <a:pt x="41654" y="57951"/>
                  <a:pt x="41607" y="57642"/>
                </a:cubicBezTo>
                <a:cubicBezTo>
                  <a:pt x="41559" y="57358"/>
                  <a:pt x="41488" y="57097"/>
                  <a:pt x="41417" y="56859"/>
                </a:cubicBezTo>
                <a:cubicBezTo>
                  <a:pt x="41322" y="56527"/>
                  <a:pt x="41204" y="56219"/>
                  <a:pt x="41085" y="55887"/>
                </a:cubicBezTo>
                <a:cubicBezTo>
                  <a:pt x="40824" y="55223"/>
                  <a:pt x="40516" y="54535"/>
                  <a:pt x="40563" y="53752"/>
                </a:cubicBezTo>
                <a:lnTo>
                  <a:pt x="38523" y="53705"/>
                </a:lnTo>
                <a:cubicBezTo>
                  <a:pt x="37883" y="53705"/>
                  <a:pt x="37218" y="53705"/>
                  <a:pt x="36578" y="53657"/>
                </a:cubicBezTo>
                <a:cubicBezTo>
                  <a:pt x="35938" y="53586"/>
                  <a:pt x="35250" y="53491"/>
                  <a:pt x="34585" y="53372"/>
                </a:cubicBezTo>
                <a:cubicBezTo>
                  <a:pt x="33921" y="53278"/>
                  <a:pt x="33257" y="53135"/>
                  <a:pt x="32617" y="52969"/>
                </a:cubicBezTo>
                <a:cubicBezTo>
                  <a:pt x="31952" y="52827"/>
                  <a:pt x="31359" y="52661"/>
                  <a:pt x="30743" y="52447"/>
                </a:cubicBezTo>
                <a:cubicBezTo>
                  <a:pt x="30126" y="52234"/>
                  <a:pt x="29485" y="51973"/>
                  <a:pt x="28798" y="51807"/>
                </a:cubicBezTo>
                <a:cubicBezTo>
                  <a:pt x="28726" y="52163"/>
                  <a:pt x="28726" y="52542"/>
                  <a:pt x="28821" y="52898"/>
                </a:cubicBezTo>
                <a:cubicBezTo>
                  <a:pt x="29130" y="53894"/>
                  <a:pt x="29059" y="54938"/>
                  <a:pt x="29059" y="55958"/>
                </a:cubicBezTo>
                <a:cubicBezTo>
                  <a:pt x="29106" y="56504"/>
                  <a:pt x="28632" y="56931"/>
                  <a:pt x="28110" y="56836"/>
                </a:cubicBezTo>
                <a:cubicBezTo>
                  <a:pt x="27706" y="56788"/>
                  <a:pt x="27327" y="56717"/>
                  <a:pt x="26924" y="56646"/>
                </a:cubicBezTo>
                <a:cubicBezTo>
                  <a:pt x="26781" y="56622"/>
                  <a:pt x="26615" y="56575"/>
                  <a:pt x="26473" y="56551"/>
                </a:cubicBezTo>
                <a:cubicBezTo>
                  <a:pt x="25904" y="56504"/>
                  <a:pt x="25358" y="56361"/>
                  <a:pt x="24860" y="56100"/>
                </a:cubicBezTo>
                <a:cubicBezTo>
                  <a:pt x="23792" y="55602"/>
                  <a:pt x="22701" y="55104"/>
                  <a:pt x="21634" y="54582"/>
                </a:cubicBezTo>
                <a:cubicBezTo>
                  <a:pt x="21254" y="54392"/>
                  <a:pt x="20899" y="54108"/>
                  <a:pt x="20519" y="53871"/>
                </a:cubicBezTo>
                <a:cubicBezTo>
                  <a:pt x="19926" y="53491"/>
                  <a:pt x="19238" y="53301"/>
                  <a:pt x="18550" y="53325"/>
                </a:cubicBezTo>
                <a:cubicBezTo>
                  <a:pt x="18526" y="53325"/>
                  <a:pt x="18503" y="53349"/>
                  <a:pt x="18455" y="53396"/>
                </a:cubicBezTo>
                <a:cubicBezTo>
                  <a:pt x="18455" y="53491"/>
                  <a:pt x="18479" y="53610"/>
                  <a:pt x="18503" y="53728"/>
                </a:cubicBezTo>
                <a:cubicBezTo>
                  <a:pt x="18693" y="54511"/>
                  <a:pt x="18621" y="55318"/>
                  <a:pt x="18313" y="56029"/>
                </a:cubicBezTo>
                <a:cubicBezTo>
                  <a:pt x="18171" y="56385"/>
                  <a:pt x="18099" y="56717"/>
                  <a:pt x="18052" y="57073"/>
                </a:cubicBezTo>
                <a:cubicBezTo>
                  <a:pt x="17981" y="57405"/>
                  <a:pt x="17839" y="57713"/>
                  <a:pt x="17649" y="57974"/>
                </a:cubicBezTo>
                <a:cubicBezTo>
                  <a:pt x="17459" y="58188"/>
                  <a:pt x="17340" y="58425"/>
                  <a:pt x="17174" y="58638"/>
                </a:cubicBezTo>
                <a:cubicBezTo>
                  <a:pt x="16771" y="59231"/>
                  <a:pt x="16249" y="59587"/>
                  <a:pt x="15490" y="59492"/>
                </a:cubicBezTo>
                <a:cubicBezTo>
                  <a:pt x="14921" y="59469"/>
                  <a:pt x="14470" y="58994"/>
                  <a:pt x="14470" y="58449"/>
                </a:cubicBezTo>
                <a:cubicBezTo>
                  <a:pt x="14470" y="57666"/>
                  <a:pt x="14375" y="56883"/>
                  <a:pt x="14446" y="56100"/>
                </a:cubicBezTo>
                <a:cubicBezTo>
                  <a:pt x="14470" y="55721"/>
                  <a:pt x="14541" y="55341"/>
                  <a:pt x="14660" y="54985"/>
                </a:cubicBezTo>
                <a:cubicBezTo>
                  <a:pt x="14779" y="54535"/>
                  <a:pt x="14921" y="54131"/>
                  <a:pt x="15040" y="53681"/>
                </a:cubicBezTo>
                <a:cubicBezTo>
                  <a:pt x="15229" y="53064"/>
                  <a:pt x="15633" y="52518"/>
                  <a:pt x="16154" y="52139"/>
                </a:cubicBezTo>
                <a:cubicBezTo>
                  <a:pt x="16368" y="51949"/>
                  <a:pt x="16676" y="51831"/>
                  <a:pt x="16961" y="51854"/>
                </a:cubicBezTo>
                <a:cubicBezTo>
                  <a:pt x="17340" y="51878"/>
                  <a:pt x="17720" y="51854"/>
                  <a:pt x="18099" y="51854"/>
                </a:cubicBezTo>
                <a:cubicBezTo>
                  <a:pt x="18194" y="51854"/>
                  <a:pt x="18289" y="51854"/>
                  <a:pt x="18384" y="51854"/>
                </a:cubicBezTo>
                <a:cubicBezTo>
                  <a:pt x="18906" y="51997"/>
                  <a:pt x="19452" y="52115"/>
                  <a:pt x="19997" y="52281"/>
                </a:cubicBezTo>
                <a:cubicBezTo>
                  <a:pt x="20495" y="52447"/>
                  <a:pt x="20993" y="52685"/>
                  <a:pt x="21420" y="52993"/>
                </a:cubicBezTo>
                <a:cubicBezTo>
                  <a:pt x="22346" y="53586"/>
                  <a:pt x="23318" y="54084"/>
                  <a:pt x="24338" y="54511"/>
                </a:cubicBezTo>
                <a:cubicBezTo>
                  <a:pt x="24670" y="54653"/>
                  <a:pt x="25002" y="54796"/>
                  <a:pt x="25311" y="54938"/>
                </a:cubicBezTo>
                <a:cubicBezTo>
                  <a:pt x="25738" y="55151"/>
                  <a:pt x="26188" y="55270"/>
                  <a:pt x="26663" y="55318"/>
                </a:cubicBezTo>
                <a:cubicBezTo>
                  <a:pt x="27042" y="55389"/>
                  <a:pt x="27422" y="55460"/>
                  <a:pt x="27778" y="55578"/>
                </a:cubicBezTo>
                <a:cubicBezTo>
                  <a:pt x="27944" y="55341"/>
                  <a:pt x="27849" y="55128"/>
                  <a:pt x="27872" y="54914"/>
                </a:cubicBezTo>
                <a:cubicBezTo>
                  <a:pt x="27896" y="54701"/>
                  <a:pt x="27872" y="54511"/>
                  <a:pt x="27872" y="54321"/>
                </a:cubicBezTo>
                <a:cubicBezTo>
                  <a:pt x="27872" y="54203"/>
                  <a:pt x="27849" y="54084"/>
                  <a:pt x="27849" y="53965"/>
                </a:cubicBezTo>
                <a:cubicBezTo>
                  <a:pt x="27659" y="53088"/>
                  <a:pt x="27612" y="52163"/>
                  <a:pt x="27659" y="51261"/>
                </a:cubicBezTo>
                <a:cubicBezTo>
                  <a:pt x="27493" y="51166"/>
                  <a:pt x="27327" y="51048"/>
                  <a:pt x="27137" y="50977"/>
                </a:cubicBezTo>
                <a:cubicBezTo>
                  <a:pt x="25761" y="50312"/>
                  <a:pt x="24409" y="49553"/>
                  <a:pt x="23081" y="48747"/>
                </a:cubicBezTo>
                <a:cubicBezTo>
                  <a:pt x="21990" y="48106"/>
                  <a:pt x="20946" y="47418"/>
                  <a:pt x="19902" y="46731"/>
                </a:cubicBezTo>
                <a:cubicBezTo>
                  <a:pt x="18289" y="45639"/>
                  <a:pt x="16747" y="44453"/>
                  <a:pt x="15206" y="43244"/>
                </a:cubicBezTo>
                <a:cubicBezTo>
                  <a:pt x="14992" y="43101"/>
                  <a:pt x="14826" y="42888"/>
                  <a:pt x="14731" y="42627"/>
                </a:cubicBezTo>
                <a:cubicBezTo>
                  <a:pt x="14541" y="42271"/>
                  <a:pt x="14684" y="41820"/>
                  <a:pt x="15016" y="41631"/>
                </a:cubicBezTo>
                <a:cubicBezTo>
                  <a:pt x="15395" y="41370"/>
                  <a:pt x="15775" y="41132"/>
                  <a:pt x="16178" y="40919"/>
                </a:cubicBezTo>
                <a:cubicBezTo>
                  <a:pt x="17981" y="39994"/>
                  <a:pt x="19831" y="39140"/>
                  <a:pt x="21634" y="38191"/>
                </a:cubicBezTo>
                <a:cubicBezTo>
                  <a:pt x="23057" y="37479"/>
                  <a:pt x="24409" y="36602"/>
                  <a:pt x="25643" y="35629"/>
                </a:cubicBezTo>
                <a:cubicBezTo>
                  <a:pt x="25761" y="35534"/>
                  <a:pt x="25856" y="35463"/>
                  <a:pt x="25975" y="35392"/>
                </a:cubicBezTo>
                <a:close/>
                <a:moveTo>
                  <a:pt x="47157" y="11529"/>
                </a:moveTo>
                <a:lnTo>
                  <a:pt x="46991" y="11600"/>
                </a:lnTo>
                <a:cubicBezTo>
                  <a:pt x="46659" y="11742"/>
                  <a:pt x="46470" y="11671"/>
                  <a:pt x="46398" y="11363"/>
                </a:cubicBezTo>
                <a:cubicBezTo>
                  <a:pt x="46351" y="11197"/>
                  <a:pt x="46327" y="11007"/>
                  <a:pt x="46351" y="10841"/>
                </a:cubicBezTo>
                <a:cubicBezTo>
                  <a:pt x="46375" y="10604"/>
                  <a:pt x="46280" y="10390"/>
                  <a:pt x="46114" y="10248"/>
                </a:cubicBezTo>
                <a:cubicBezTo>
                  <a:pt x="45639" y="9750"/>
                  <a:pt x="45165" y="9228"/>
                  <a:pt x="44691" y="8730"/>
                </a:cubicBezTo>
                <a:cubicBezTo>
                  <a:pt x="44596" y="8635"/>
                  <a:pt x="44501" y="8564"/>
                  <a:pt x="44382" y="8421"/>
                </a:cubicBezTo>
                <a:cubicBezTo>
                  <a:pt x="44098" y="8682"/>
                  <a:pt x="43860" y="8920"/>
                  <a:pt x="43623" y="9133"/>
                </a:cubicBezTo>
                <a:cubicBezTo>
                  <a:pt x="43291" y="9489"/>
                  <a:pt x="42935" y="9774"/>
                  <a:pt x="42556" y="10058"/>
                </a:cubicBezTo>
                <a:cubicBezTo>
                  <a:pt x="41393" y="10817"/>
                  <a:pt x="40112" y="11363"/>
                  <a:pt x="38760" y="11719"/>
                </a:cubicBezTo>
                <a:cubicBezTo>
                  <a:pt x="37764" y="11885"/>
                  <a:pt x="36744" y="11932"/>
                  <a:pt x="35748" y="11861"/>
                </a:cubicBezTo>
                <a:cubicBezTo>
                  <a:pt x="34562" y="11790"/>
                  <a:pt x="33399" y="11481"/>
                  <a:pt x="32356" y="10888"/>
                </a:cubicBezTo>
                <a:cubicBezTo>
                  <a:pt x="31597" y="10509"/>
                  <a:pt x="30885" y="10034"/>
                  <a:pt x="30221" y="9513"/>
                </a:cubicBezTo>
                <a:cubicBezTo>
                  <a:pt x="30031" y="9370"/>
                  <a:pt x="29841" y="9252"/>
                  <a:pt x="29675" y="9109"/>
                </a:cubicBezTo>
                <a:cubicBezTo>
                  <a:pt x="29485" y="8991"/>
                  <a:pt x="29319" y="8848"/>
                  <a:pt x="29177" y="8730"/>
                </a:cubicBezTo>
                <a:cubicBezTo>
                  <a:pt x="29106" y="8801"/>
                  <a:pt x="29059" y="8825"/>
                  <a:pt x="29035" y="8848"/>
                </a:cubicBezTo>
                <a:cubicBezTo>
                  <a:pt x="28750" y="9536"/>
                  <a:pt x="28418" y="10177"/>
                  <a:pt x="27991" y="10793"/>
                </a:cubicBezTo>
                <a:cubicBezTo>
                  <a:pt x="27564" y="11553"/>
                  <a:pt x="26995" y="12240"/>
                  <a:pt x="26331" y="12810"/>
                </a:cubicBezTo>
                <a:cubicBezTo>
                  <a:pt x="25809" y="13213"/>
                  <a:pt x="25287" y="13569"/>
                  <a:pt x="24718" y="13901"/>
                </a:cubicBezTo>
                <a:cubicBezTo>
                  <a:pt x="24030" y="14328"/>
                  <a:pt x="23318" y="14707"/>
                  <a:pt x="22606" y="15040"/>
                </a:cubicBezTo>
                <a:cubicBezTo>
                  <a:pt x="22013" y="15324"/>
                  <a:pt x="21397" y="15538"/>
                  <a:pt x="20756" y="15704"/>
                </a:cubicBezTo>
                <a:cubicBezTo>
                  <a:pt x="20614" y="15751"/>
                  <a:pt x="20472" y="15822"/>
                  <a:pt x="20353" y="15917"/>
                </a:cubicBezTo>
                <a:cubicBezTo>
                  <a:pt x="20116" y="16060"/>
                  <a:pt x="19831" y="16154"/>
                  <a:pt x="19523" y="16154"/>
                </a:cubicBezTo>
                <a:cubicBezTo>
                  <a:pt x="18123" y="16178"/>
                  <a:pt x="16724" y="16202"/>
                  <a:pt x="15277" y="16226"/>
                </a:cubicBezTo>
                <a:lnTo>
                  <a:pt x="15277" y="17032"/>
                </a:lnTo>
                <a:cubicBezTo>
                  <a:pt x="15040" y="17174"/>
                  <a:pt x="14873" y="17412"/>
                  <a:pt x="14826" y="17673"/>
                </a:cubicBezTo>
                <a:cubicBezTo>
                  <a:pt x="14518" y="19143"/>
                  <a:pt x="14494" y="20661"/>
                  <a:pt x="14731" y="22156"/>
                </a:cubicBezTo>
                <a:cubicBezTo>
                  <a:pt x="14755" y="22346"/>
                  <a:pt x="14850" y="22535"/>
                  <a:pt x="14968" y="22678"/>
                </a:cubicBezTo>
                <a:cubicBezTo>
                  <a:pt x="15158" y="22915"/>
                  <a:pt x="15277" y="23200"/>
                  <a:pt x="15277" y="23484"/>
                </a:cubicBezTo>
                <a:cubicBezTo>
                  <a:pt x="15253" y="23911"/>
                  <a:pt x="15372" y="24338"/>
                  <a:pt x="15585" y="24694"/>
                </a:cubicBezTo>
                <a:cubicBezTo>
                  <a:pt x="16036" y="25666"/>
                  <a:pt x="16510" y="26592"/>
                  <a:pt x="17340" y="27279"/>
                </a:cubicBezTo>
                <a:cubicBezTo>
                  <a:pt x="17459" y="27374"/>
                  <a:pt x="17530" y="27493"/>
                  <a:pt x="17625" y="27588"/>
                </a:cubicBezTo>
                <a:cubicBezTo>
                  <a:pt x="18218" y="28205"/>
                  <a:pt x="18882" y="28774"/>
                  <a:pt x="19594" y="29296"/>
                </a:cubicBezTo>
                <a:cubicBezTo>
                  <a:pt x="19926" y="29486"/>
                  <a:pt x="20258" y="29675"/>
                  <a:pt x="20566" y="29889"/>
                </a:cubicBezTo>
                <a:cubicBezTo>
                  <a:pt x="20780" y="30031"/>
                  <a:pt x="20993" y="30126"/>
                  <a:pt x="21254" y="30197"/>
                </a:cubicBezTo>
                <a:cubicBezTo>
                  <a:pt x="21800" y="30316"/>
                  <a:pt x="22322" y="30458"/>
                  <a:pt x="22867" y="30600"/>
                </a:cubicBezTo>
                <a:cubicBezTo>
                  <a:pt x="23152" y="30743"/>
                  <a:pt x="23484" y="30719"/>
                  <a:pt x="23769" y="30553"/>
                </a:cubicBezTo>
                <a:cubicBezTo>
                  <a:pt x="23864" y="30482"/>
                  <a:pt x="23982" y="30553"/>
                  <a:pt x="24030" y="30672"/>
                </a:cubicBezTo>
                <a:cubicBezTo>
                  <a:pt x="24077" y="30766"/>
                  <a:pt x="24101" y="30838"/>
                  <a:pt x="24148" y="30932"/>
                </a:cubicBezTo>
                <a:cubicBezTo>
                  <a:pt x="24409" y="30980"/>
                  <a:pt x="24670" y="31075"/>
                  <a:pt x="24931" y="31099"/>
                </a:cubicBezTo>
                <a:cubicBezTo>
                  <a:pt x="25477" y="31170"/>
                  <a:pt x="26022" y="31241"/>
                  <a:pt x="26592" y="31288"/>
                </a:cubicBezTo>
                <a:cubicBezTo>
                  <a:pt x="27232" y="31336"/>
                  <a:pt x="27872" y="31359"/>
                  <a:pt x="28537" y="31407"/>
                </a:cubicBezTo>
                <a:cubicBezTo>
                  <a:pt x="28750" y="31431"/>
                  <a:pt x="28987" y="31359"/>
                  <a:pt x="29153" y="31193"/>
                </a:cubicBezTo>
                <a:cubicBezTo>
                  <a:pt x="29343" y="30980"/>
                  <a:pt x="29675" y="30980"/>
                  <a:pt x="29865" y="31170"/>
                </a:cubicBezTo>
                <a:cubicBezTo>
                  <a:pt x="30031" y="31288"/>
                  <a:pt x="30245" y="31336"/>
                  <a:pt x="30434" y="31312"/>
                </a:cubicBezTo>
                <a:cubicBezTo>
                  <a:pt x="31858" y="31170"/>
                  <a:pt x="33281" y="30932"/>
                  <a:pt x="34680" y="30577"/>
                </a:cubicBezTo>
                <a:cubicBezTo>
                  <a:pt x="35677" y="30316"/>
                  <a:pt x="36649" y="29984"/>
                  <a:pt x="37598" y="29580"/>
                </a:cubicBezTo>
                <a:cubicBezTo>
                  <a:pt x="38571" y="29225"/>
                  <a:pt x="39496" y="28774"/>
                  <a:pt x="40397" y="28252"/>
                </a:cubicBezTo>
                <a:cubicBezTo>
                  <a:pt x="41132" y="27801"/>
                  <a:pt x="41868" y="27351"/>
                  <a:pt x="42627" y="26900"/>
                </a:cubicBezTo>
                <a:cubicBezTo>
                  <a:pt x="43623" y="26307"/>
                  <a:pt x="44524" y="25572"/>
                  <a:pt x="45331" y="24718"/>
                </a:cubicBezTo>
                <a:cubicBezTo>
                  <a:pt x="45616" y="24409"/>
                  <a:pt x="45924" y="24101"/>
                  <a:pt x="46209" y="23793"/>
                </a:cubicBezTo>
                <a:cubicBezTo>
                  <a:pt x="47727" y="22274"/>
                  <a:pt x="48676" y="20306"/>
                  <a:pt x="48913" y="18171"/>
                </a:cubicBezTo>
                <a:cubicBezTo>
                  <a:pt x="48960" y="17839"/>
                  <a:pt x="49055" y="17506"/>
                  <a:pt x="49055" y="17174"/>
                </a:cubicBezTo>
                <a:cubicBezTo>
                  <a:pt x="49103" y="16605"/>
                  <a:pt x="49103" y="16060"/>
                  <a:pt x="49031" y="15490"/>
                </a:cubicBezTo>
                <a:cubicBezTo>
                  <a:pt x="48937" y="15087"/>
                  <a:pt x="48794" y="14684"/>
                  <a:pt x="48604" y="14304"/>
                </a:cubicBezTo>
                <a:lnTo>
                  <a:pt x="48296" y="13498"/>
                </a:lnTo>
                <a:cubicBezTo>
                  <a:pt x="48035" y="12786"/>
                  <a:pt x="47656" y="12122"/>
                  <a:pt x="47157" y="11529"/>
                </a:cubicBezTo>
                <a:close/>
                <a:moveTo>
                  <a:pt x="16107" y="42342"/>
                </a:moveTo>
                <a:cubicBezTo>
                  <a:pt x="16297" y="42508"/>
                  <a:pt x="16368" y="42627"/>
                  <a:pt x="16486" y="42698"/>
                </a:cubicBezTo>
                <a:cubicBezTo>
                  <a:pt x="17601" y="43528"/>
                  <a:pt x="18716" y="44406"/>
                  <a:pt x="19879" y="45212"/>
                </a:cubicBezTo>
                <a:cubicBezTo>
                  <a:pt x="20970" y="45995"/>
                  <a:pt x="22085" y="46754"/>
                  <a:pt x="23223" y="47442"/>
                </a:cubicBezTo>
                <a:cubicBezTo>
                  <a:pt x="24741" y="48344"/>
                  <a:pt x="26307" y="49174"/>
                  <a:pt x="27896" y="49980"/>
                </a:cubicBezTo>
                <a:cubicBezTo>
                  <a:pt x="29059" y="50526"/>
                  <a:pt x="30268" y="51000"/>
                  <a:pt x="31502" y="51380"/>
                </a:cubicBezTo>
                <a:cubicBezTo>
                  <a:pt x="32617" y="51736"/>
                  <a:pt x="33755" y="51997"/>
                  <a:pt x="34894" y="52163"/>
                </a:cubicBezTo>
                <a:cubicBezTo>
                  <a:pt x="36080" y="52376"/>
                  <a:pt x="37266" y="52495"/>
                  <a:pt x="38452" y="52471"/>
                </a:cubicBezTo>
                <a:cubicBezTo>
                  <a:pt x="39164" y="52447"/>
                  <a:pt x="39875" y="52471"/>
                  <a:pt x="40587" y="52471"/>
                </a:cubicBezTo>
                <a:cubicBezTo>
                  <a:pt x="41109" y="52471"/>
                  <a:pt x="41631" y="52400"/>
                  <a:pt x="42129" y="52258"/>
                </a:cubicBezTo>
                <a:cubicBezTo>
                  <a:pt x="42508" y="52139"/>
                  <a:pt x="42888" y="52044"/>
                  <a:pt x="43291" y="51902"/>
                </a:cubicBezTo>
                <a:cubicBezTo>
                  <a:pt x="43671" y="51783"/>
                  <a:pt x="44074" y="51617"/>
                  <a:pt x="44477" y="51427"/>
                </a:cubicBezTo>
                <a:cubicBezTo>
                  <a:pt x="44951" y="51238"/>
                  <a:pt x="45307" y="50763"/>
                  <a:pt x="45331" y="50241"/>
                </a:cubicBezTo>
                <a:cubicBezTo>
                  <a:pt x="45355" y="49957"/>
                  <a:pt x="45426" y="49672"/>
                  <a:pt x="45426" y="49387"/>
                </a:cubicBezTo>
                <a:cubicBezTo>
                  <a:pt x="45450" y="48272"/>
                  <a:pt x="45473" y="47181"/>
                  <a:pt x="45473" y="46090"/>
                </a:cubicBezTo>
                <a:cubicBezTo>
                  <a:pt x="45473" y="45734"/>
                  <a:pt x="45402" y="45378"/>
                  <a:pt x="45331" y="45046"/>
                </a:cubicBezTo>
                <a:cubicBezTo>
                  <a:pt x="45212" y="44501"/>
                  <a:pt x="45070" y="44003"/>
                  <a:pt x="44951" y="43457"/>
                </a:cubicBezTo>
                <a:cubicBezTo>
                  <a:pt x="44667" y="42295"/>
                  <a:pt x="44430" y="41109"/>
                  <a:pt x="44264" y="39899"/>
                </a:cubicBezTo>
                <a:cubicBezTo>
                  <a:pt x="44192" y="39164"/>
                  <a:pt x="44026" y="38405"/>
                  <a:pt x="43765" y="37693"/>
                </a:cubicBezTo>
                <a:cubicBezTo>
                  <a:pt x="43172" y="36104"/>
                  <a:pt x="42532" y="34514"/>
                  <a:pt x="41915" y="32949"/>
                </a:cubicBezTo>
                <a:cubicBezTo>
                  <a:pt x="41512" y="31952"/>
                  <a:pt x="41132" y="30956"/>
                  <a:pt x="40729" y="29960"/>
                </a:cubicBezTo>
                <a:cubicBezTo>
                  <a:pt x="40682" y="29865"/>
                  <a:pt x="40611" y="29770"/>
                  <a:pt x="40539" y="29699"/>
                </a:cubicBezTo>
                <a:lnTo>
                  <a:pt x="38452" y="30648"/>
                </a:lnTo>
                <a:cubicBezTo>
                  <a:pt x="38452" y="31004"/>
                  <a:pt x="38428" y="31359"/>
                  <a:pt x="38357" y="31692"/>
                </a:cubicBezTo>
                <a:cubicBezTo>
                  <a:pt x="38072" y="32522"/>
                  <a:pt x="37551" y="33281"/>
                  <a:pt x="36886" y="33826"/>
                </a:cubicBezTo>
                <a:cubicBezTo>
                  <a:pt x="36317" y="34325"/>
                  <a:pt x="35463" y="34325"/>
                  <a:pt x="34918" y="33803"/>
                </a:cubicBezTo>
                <a:cubicBezTo>
                  <a:pt x="34491" y="33447"/>
                  <a:pt x="34206" y="32972"/>
                  <a:pt x="34111" y="32451"/>
                </a:cubicBezTo>
                <a:cubicBezTo>
                  <a:pt x="34087" y="32332"/>
                  <a:pt x="34040" y="32213"/>
                  <a:pt x="34016" y="32119"/>
                </a:cubicBezTo>
                <a:lnTo>
                  <a:pt x="29723" y="32688"/>
                </a:lnTo>
                <a:cubicBezTo>
                  <a:pt x="29509" y="32972"/>
                  <a:pt x="29272" y="33305"/>
                  <a:pt x="29059" y="33637"/>
                </a:cubicBezTo>
                <a:cubicBezTo>
                  <a:pt x="28608" y="34348"/>
                  <a:pt x="28062" y="35012"/>
                  <a:pt x="27445" y="35606"/>
                </a:cubicBezTo>
                <a:cubicBezTo>
                  <a:pt x="25880" y="37100"/>
                  <a:pt x="24125" y="38333"/>
                  <a:pt x="22179" y="39306"/>
                </a:cubicBezTo>
                <a:cubicBezTo>
                  <a:pt x="20400" y="40207"/>
                  <a:pt x="18621" y="41085"/>
                  <a:pt x="16842" y="41963"/>
                </a:cubicBezTo>
                <a:cubicBezTo>
                  <a:pt x="16653" y="42058"/>
                  <a:pt x="16415" y="42176"/>
                  <a:pt x="16107" y="42342"/>
                </a:cubicBezTo>
                <a:close/>
                <a:moveTo>
                  <a:pt x="14802" y="15822"/>
                </a:moveTo>
                <a:cubicBezTo>
                  <a:pt x="14660" y="15704"/>
                  <a:pt x="14518" y="15585"/>
                  <a:pt x="14399" y="15443"/>
                </a:cubicBezTo>
                <a:cubicBezTo>
                  <a:pt x="14209" y="15300"/>
                  <a:pt x="14186" y="15016"/>
                  <a:pt x="14352" y="14826"/>
                </a:cubicBezTo>
                <a:cubicBezTo>
                  <a:pt x="14518" y="14589"/>
                  <a:pt x="14755" y="14470"/>
                  <a:pt x="14968" y="14589"/>
                </a:cubicBezTo>
                <a:cubicBezTo>
                  <a:pt x="15300" y="14779"/>
                  <a:pt x="15680" y="14755"/>
                  <a:pt x="15988" y="14921"/>
                </a:cubicBezTo>
                <a:cubicBezTo>
                  <a:pt x="16368" y="15111"/>
                  <a:pt x="16819" y="15111"/>
                  <a:pt x="17222" y="14945"/>
                </a:cubicBezTo>
                <a:cubicBezTo>
                  <a:pt x="17554" y="14826"/>
                  <a:pt x="17910" y="14779"/>
                  <a:pt x="18266" y="14826"/>
                </a:cubicBezTo>
                <a:cubicBezTo>
                  <a:pt x="18574" y="14850"/>
                  <a:pt x="18906" y="14826"/>
                  <a:pt x="19214" y="14779"/>
                </a:cubicBezTo>
                <a:cubicBezTo>
                  <a:pt x="20590" y="14565"/>
                  <a:pt x="21942" y="14091"/>
                  <a:pt x="23176" y="13379"/>
                </a:cubicBezTo>
                <a:cubicBezTo>
                  <a:pt x="23555" y="13166"/>
                  <a:pt x="23959" y="12952"/>
                  <a:pt x="24338" y="12715"/>
                </a:cubicBezTo>
                <a:cubicBezTo>
                  <a:pt x="25263" y="12217"/>
                  <a:pt x="26046" y="11505"/>
                  <a:pt x="26686" y="10651"/>
                </a:cubicBezTo>
                <a:cubicBezTo>
                  <a:pt x="27090" y="10034"/>
                  <a:pt x="27493" y="9418"/>
                  <a:pt x="27872" y="8777"/>
                </a:cubicBezTo>
                <a:cubicBezTo>
                  <a:pt x="28086" y="8469"/>
                  <a:pt x="28205" y="8089"/>
                  <a:pt x="28252" y="7710"/>
                </a:cubicBezTo>
                <a:cubicBezTo>
                  <a:pt x="28276" y="7473"/>
                  <a:pt x="28299" y="7235"/>
                  <a:pt x="28371" y="6998"/>
                </a:cubicBezTo>
                <a:cubicBezTo>
                  <a:pt x="28394" y="6832"/>
                  <a:pt x="28537" y="6690"/>
                  <a:pt x="28703" y="6690"/>
                </a:cubicBezTo>
                <a:cubicBezTo>
                  <a:pt x="28869" y="6690"/>
                  <a:pt x="29011" y="6785"/>
                  <a:pt x="29059" y="6927"/>
                </a:cubicBezTo>
                <a:cubicBezTo>
                  <a:pt x="29106" y="7046"/>
                  <a:pt x="29106" y="7140"/>
                  <a:pt x="29153" y="7259"/>
                </a:cubicBezTo>
                <a:cubicBezTo>
                  <a:pt x="29177" y="7354"/>
                  <a:pt x="29248" y="7449"/>
                  <a:pt x="29319" y="7520"/>
                </a:cubicBezTo>
                <a:cubicBezTo>
                  <a:pt x="30221" y="8160"/>
                  <a:pt x="31099" y="8825"/>
                  <a:pt x="32024" y="9418"/>
                </a:cubicBezTo>
                <a:cubicBezTo>
                  <a:pt x="32735" y="9868"/>
                  <a:pt x="33518" y="10224"/>
                  <a:pt x="34325" y="10461"/>
                </a:cubicBezTo>
                <a:cubicBezTo>
                  <a:pt x="35012" y="10627"/>
                  <a:pt x="35700" y="10722"/>
                  <a:pt x="36412" y="10699"/>
                </a:cubicBezTo>
                <a:cubicBezTo>
                  <a:pt x="37076" y="10746"/>
                  <a:pt x="37740" y="10699"/>
                  <a:pt x="38405" y="10580"/>
                </a:cubicBezTo>
                <a:cubicBezTo>
                  <a:pt x="40041" y="10200"/>
                  <a:pt x="41536" y="9465"/>
                  <a:pt x="42840" y="8398"/>
                </a:cubicBezTo>
                <a:cubicBezTo>
                  <a:pt x="43054" y="8208"/>
                  <a:pt x="43291" y="8042"/>
                  <a:pt x="43552" y="7923"/>
                </a:cubicBezTo>
                <a:cubicBezTo>
                  <a:pt x="43955" y="7781"/>
                  <a:pt x="44192" y="7378"/>
                  <a:pt x="44121" y="6951"/>
                </a:cubicBezTo>
                <a:cubicBezTo>
                  <a:pt x="43837" y="6808"/>
                  <a:pt x="43623" y="6571"/>
                  <a:pt x="43504" y="6287"/>
                </a:cubicBezTo>
                <a:cubicBezTo>
                  <a:pt x="43481" y="6192"/>
                  <a:pt x="43362" y="6120"/>
                  <a:pt x="43291" y="6049"/>
                </a:cubicBezTo>
                <a:cubicBezTo>
                  <a:pt x="43196" y="6002"/>
                  <a:pt x="43101" y="5931"/>
                  <a:pt x="43030" y="5860"/>
                </a:cubicBezTo>
                <a:cubicBezTo>
                  <a:pt x="42437" y="5290"/>
                  <a:pt x="41797" y="4745"/>
                  <a:pt x="41132" y="4247"/>
                </a:cubicBezTo>
                <a:cubicBezTo>
                  <a:pt x="40207" y="3535"/>
                  <a:pt x="39211" y="2918"/>
                  <a:pt x="38144" y="2467"/>
                </a:cubicBezTo>
                <a:cubicBezTo>
                  <a:pt x="37100" y="2041"/>
                  <a:pt x="36032" y="1708"/>
                  <a:pt x="34941" y="1471"/>
                </a:cubicBezTo>
                <a:cubicBezTo>
                  <a:pt x="34348" y="1305"/>
                  <a:pt x="33755" y="1234"/>
                  <a:pt x="33162" y="1210"/>
                </a:cubicBezTo>
                <a:cubicBezTo>
                  <a:pt x="32783" y="1210"/>
                  <a:pt x="32403" y="1187"/>
                  <a:pt x="32024" y="1163"/>
                </a:cubicBezTo>
                <a:cubicBezTo>
                  <a:pt x="30719" y="1068"/>
                  <a:pt x="29414" y="1187"/>
                  <a:pt x="28157" y="1519"/>
                </a:cubicBezTo>
                <a:cubicBezTo>
                  <a:pt x="27967" y="1566"/>
                  <a:pt x="27778" y="1637"/>
                  <a:pt x="27588" y="1685"/>
                </a:cubicBezTo>
                <a:cubicBezTo>
                  <a:pt x="25951" y="2159"/>
                  <a:pt x="24362" y="2800"/>
                  <a:pt x="22867" y="3654"/>
                </a:cubicBezTo>
                <a:cubicBezTo>
                  <a:pt x="22156" y="4057"/>
                  <a:pt x="21444" y="4531"/>
                  <a:pt x="20804" y="5029"/>
                </a:cubicBezTo>
                <a:cubicBezTo>
                  <a:pt x="20400" y="5338"/>
                  <a:pt x="20021" y="5646"/>
                  <a:pt x="19641" y="5954"/>
                </a:cubicBezTo>
                <a:cubicBezTo>
                  <a:pt x="19262" y="6263"/>
                  <a:pt x="19025" y="6761"/>
                  <a:pt x="18574" y="7046"/>
                </a:cubicBezTo>
                <a:cubicBezTo>
                  <a:pt x="18526" y="7093"/>
                  <a:pt x="18479" y="7140"/>
                  <a:pt x="18455" y="7188"/>
                </a:cubicBezTo>
                <a:cubicBezTo>
                  <a:pt x="18289" y="7496"/>
                  <a:pt x="18076" y="7757"/>
                  <a:pt x="17815" y="7971"/>
                </a:cubicBezTo>
                <a:cubicBezTo>
                  <a:pt x="17673" y="8089"/>
                  <a:pt x="17554" y="8232"/>
                  <a:pt x="17483" y="8374"/>
                </a:cubicBezTo>
                <a:cubicBezTo>
                  <a:pt x="17293" y="8943"/>
                  <a:pt x="16913" y="9394"/>
                  <a:pt x="16605" y="9892"/>
                </a:cubicBezTo>
                <a:cubicBezTo>
                  <a:pt x="16083" y="10699"/>
                  <a:pt x="15561" y="11505"/>
                  <a:pt x="14992" y="12288"/>
                </a:cubicBezTo>
                <a:cubicBezTo>
                  <a:pt x="14043" y="13640"/>
                  <a:pt x="13332" y="15134"/>
                  <a:pt x="12430" y="16534"/>
                </a:cubicBezTo>
                <a:cubicBezTo>
                  <a:pt x="12312" y="16771"/>
                  <a:pt x="12169" y="16985"/>
                  <a:pt x="11980" y="17198"/>
                </a:cubicBezTo>
                <a:cubicBezTo>
                  <a:pt x="11742" y="17412"/>
                  <a:pt x="11766" y="17720"/>
                  <a:pt x="11576" y="17957"/>
                </a:cubicBezTo>
                <a:cubicBezTo>
                  <a:pt x="11149" y="18526"/>
                  <a:pt x="10746" y="19120"/>
                  <a:pt x="10343" y="19713"/>
                </a:cubicBezTo>
                <a:cubicBezTo>
                  <a:pt x="10272" y="19807"/>
                  <a:pt x="10224" y="19926"/>
                  <a:pt x="10129" y="20045"/>
                </a:cubicBezTo>
                <a:cubicBezTo>
                  <a:pt x="10224" y="20068"/>
                  <a:pt x="10248" y="20116"/>
                  <a:pt x="10295" y="20092"/>
                </a:cubicBezTo>
                <a:cubicBezTo>
                  <a:pt x="10960" y="19902"/>
                  <a:pt x="11695" y="19997"/>
                  <a:pt x="12312" y="20329"/>
                </a:cubicBezTo>
                <a:cubicBezTo>
                  <a:pt x="12549" y="20472"/>
                  <a:pt x="12786" y="20566"/>
                  <a:pt x="13023" y="20685"/>
                </a:cubicBezTo>
                <a:cubicBezTo>
                  <a:pt x="13118" y="20733"/>
                  <a:pt x="13213" y="20827"/>
                  <a:pt x="13355" y="20733"/>
                </a:cubicBezTo>
                <a:cubicBezTo>
                  <a:pt x="13355" y="20519"/>
                  <a:pt x="13379" y="20258"/>
                  <a:pt x="13379" y="20021"/>
                </a:cubicBezTo>
                <a:cubicBezTo>
                  <a:pt x="13355" y="19214"/>
                  <a:pt x="13474" y="18408"/>
                  <a:pt x="13687" y="17625"/>
                </a:cubicBezTo>
                <a:cubicBezTo>
                  <a:pt x="13830" y="17151"/>
                  <a:pt x="14020" y="16653"/>
                  <a:pt x="14186" y="16178"/>
                </a:cubicBezTo>
                <a:cubicBezTo>
                  <a:pt x="14233" y="15988"/>
                  <a:pt x="14423" y="15870"/>
                  <a:pt x="14613" y="15893"/>
                </a:cubicBezTo>
                <a:cubicBezTo>
                  <a:pt x="14660" y="15893"/>
                  <a:pt x="14707" y="15846"/>
                  <a:pt x="14802" y="15822"/>
                </a:cubicBezTo>
                <a:close/>
                <a:moveTo>
                  <a:pt x="8706" y="22037"/>
                </a:moveTo>
                <a:cubicBezTo>
                  <a:pt x="8635" y="22061"/>
                  <a:pt x="8587" y="22061"/>
                  <a:pt x="8540" y="22085"/>
                </a:cubicBezTo>
                <a:cubicBezTo>
                  <a:pt x="7994" y="22535"/>
                  <a:pt x="7473" y="22986"/>
                  <a:pt x="6951" y="23437"/>
                </a:cubicBezTo>
                <a:cubicBezTo>
                  <a:pt x="6310" y="23935"/>
                  <a:pt x="5622" y="24362"/>
                  <a:pt x="4887" y="24718"/>
                </a:cubicBezTo>
                <a:cubicBezTo>
                  <a:pt x="4199" y="25050"/>
                  <a:pt x="3464" y="25358"/>
                  <a:pt x="2776" y="25690"/>
                </a:cubicBezTo>
                <a:cubicBezTo>
                  <a:pt x="2325" y="25904"/>
                  <a:pt x="1922" y="26165"/>
                  <a:pt x="1447" y="26426"/>
                </a:cubicBezTo>
                <a:cubicBezTo>
                  <a:pt x="1803" y="26805"/>
                  <a:pt x="2112" y="27185"/>
                  <a:pt x="2467" y="27469"/>
                </a:cubicBezTo>
                <a:cubicBezTo>
                  <a:pt x="3155" y="28062"/>
                  <a:pt x="3867" y="28632"/>
                  <a:pt x="4579" y="29248"/>
                </a:cubicBezTo>
                <a:cubicBezTo>
                  <a:pt x="5433" y="30007"/>
                  <a:pt x="6453" y="30600"/>
                  <a:pt x="7567" y="30980"/>
                </a:cubicBezTo>
                <a:cubicBezTo>
                  <a:pt x="7733" y="31027"/>
                  <a:pt x="7900" y="31099"/>
                  <a:pt x="8066" y="31193"/>
                </a:cubicBezTo>
                <a:cubicBezTo>
                  <a:pt x="8753" y="31573"/>
                  <a:pt x="9584" y="31763"/>
                  <a:pt x="10390" y="31692"/>
                </a:cubicBezTo>
                <a:lnTo>
                  <a:pt x="11054" y="31692"/>
                </a:lnTo>
                <a:cubicBezTo>
                  <a:pt x="12122" y="31668"/>
                  <a:pt x="13142" y="31312"/>
                  <a:pt x="13972" y="30648"/>
                </a:cubicBezTo>
                <a:cubicBezTo>
                  <a:pt x="14186" y="30482"/>
                  <a:pt x="14399" y="30339"/>
                  <a:pt x="14636" y="30197"/>
                </a:cubicBezTo>
                <a:cubicBezTo>
                  <a:pt x="14992" y="29984"/>
                  <a:pt x="15466" y="30173"/>
                  <a:pt x="15561" y="30577"/>
                </a:cubicBezTo>
                <a:cubicBezTo>
                  <a:pt x="15633" y="30719"/>
                  <a:pt x="15656" y="30861"/>
                  <a:pt x="15633" y="31027"/>
                </a:cubicBezTo>
                <a:cubicBezTo>
                  <a:pt x="15585" y="31312"/>
                  <a:pt x="15466" y="31573"/>
                  <a:pt x="15419" y="31858"/>
                </a:cubicBezTo>
                <a:cubicBezTo>
                  <a:pt x="15300" y="32403"/>
                  <a:pt x="15206" y="32949"/>
                  <a:pt x="15134" y="33518"/>
                </a:cubicBezTo>
                <a:cubicBezTo>
                  <a:pt x="15111" y="33660"/>
                  <a:pt x="15134" y="33803"/>
                  <a:pt x="15158" y="33945"/>
                </a:cubicBezTo>
                <a:cubicBezTo>
                  <a:pt x="15443" y="34087"/>
                  <a:pt x="15751" y="34159"/>
                  <a:pt x="16060" y="34135"/>
                </a:cubicBezTo>
                <a:cubicBezTo>
                  <a:pt x="16463" y="34135"/>
                  <a:pt x="16890" y="34087"/>
                  <a:pt x="17317" y="33969"/>
                </a:cubicBezTo>
                <a:cubicBezTo>
                  <a:pt x="18171" y="33684"/>
                  <a:pt x="19048" y="33423"/>
                  <a:pt x="19926" y="33139"/>
                </a:cubicBezTo>
                <a:cubicBezTo>
                  <a:pt x="20068" y="33091"/>
                  <a:pt x="20234" y="33115"/>
                  <a:pt x="20377" y="33091"/>
                </a:cubicBezTo>
                <a:cubicBezTo>
                  <a:pt x="20804" y="32996"/>
                  <a:pt x="21207" y="32901"/>
                  <a:pt x="21634" y="32783"/>
                </a:cubicBezTo>
                <a:cubicBezTo>
                  <a:pt x="21729" y="32759"/>
                  <a:pt x="21824" y="32688"/>
                  <a:pt x="21895" y="32593"/>
                </a:cubicBezTo>
                <a:cubicBezTo>
                  <a:pt x="22085" y="32356"/>
                  <a:pt x="22227" y="32095"/>
                  <a:pt x="22346" y="31834"/>
                </a:cubicBezTo>
                <a:cubicBezTo>
                  <a:pt x="22298" y="31786"/>
                  <a:pt x="22251" y="31763"/>
                  <a:pt x="22179" y="31739"/>
                </a:cubicBezTo>
                <a:cubicBezTo>
                  <a:pt x="22108" y="31692"/>
                  <a:pt x="22013" y="31668"/>
                  <a:pt x="21942" y="31668"/>
                </a:cubicBezTo>
                <a:cubicBezTo>
                  <a:pt x="20993" y="31526"/>
                  <a:pt x="20116" y="31170"/>
                  <a:pt x="19357" y="30600"/>
                </a:cubicBezTo>
                <a:cubicBezTo>
                  <a:pt x="19286" y="30553"/>
                  <a:pt x="19214" y="30506"/>
                  <a:pt x="19119" y="30458"/>
                </a:cubicBezTo>
                <a:cubicBezTo>
                  <a:pt x="18621" y="30150"/>
                  <a:pt x="18171" y="29818"/>
                  <a:pt x="17744" y="29414"/>
                </a:cubicBezTo>
                <a:cubicBezTo>
                  <a:pt x="17151" y="28821"/>
                  <a:pt x="16581" y="28228"/>
                  <a:pt x="15965" y="27683"/>
                </a:cubicBezTo>
                <a:cubicBezTo>
                  <a:pt x="15727" y="27469"/>
                  <a:pt x="15538" y="27208"/>
                  <a:pt x="15395" y="26947"/>
                </a:cubicBezTo>
                <a:cubicBezTo>
                  <a:pt x="15158" y="26544"/>
                  <a:pt x="14921" y="26141"/>
                  <a:pt x="14707" y="25761"/>
                </a:cubicBezTo>
                <a:cubicBezTo>
                  <a:pt x="14613" y="25738"/>
                  <a:pt x="14565" y="25714"/>
                  <a:pt x="14541" y="25714"/>
                </a:cubicBezTo>
                <a:cubicBezTo>
                  <a:pt x="13853" y="25927"/>
                  <a:pt x="13166" y="25856"/>
                  <a:pt x="12454" y="25904"/>
                </a:cubicBezTo>
                <a:cubicBezTo>
                  <a:pt x="12074" y="25904"/>
                  <a:pt x="11695" y="25880"/>
                  <a:pt x="11315" y="25809"/>
                </a:cubicBezTo>
                <a:cubicBezTo>
                  <a:pt x="10699" y="25666"/>
                  <a:pt x="10129" y="25429"/>
                  <a:pt x="9584" y="25097"/>
                </a:cubicBezTo>
                <a:cubicBezTo>
                  <a:pt x="9394" y="24979"/>
                  <a:pt x="9204" y="24813"/>
                  <a:pt x="9062" y="24599"/>
                </a:cubicBezTo>
                <a:cubicBezTo>
                  <a:pt x="8659" y="24030"/>
                  <a:pt x="8493" y="23318"/>
                  <a:pt x="8611" y="22630"/>
                </a:cubicBezTo>
                <a:cubicBezTo>
                  <a:pt x="8659" y="22417"/>
                  <a:pt x="8682" y="22227"/>
                  <a:pt x="8706" y="22037"/>
                </a:cubicBezTo>
                <a:close/>
                <a:moveTo>
                  <a:pt x="46066" y="25904"/>
                </a:moveTo>
                <a:cubicBezTo>
                  <a:pt x="46398" y="26331"/>
                  <a:pt x="46659" y="26734"/>
                  <a:pt x="46968" y="27113"/>
                </a:cubicBezTo>
                <a:cubicBezTo>
                  <a:pt x="47229" y="27469"/>
                  <a:pt x="47656" y="27659"/>
                  <a:pt x="48083" y="27659"/>
                </a:cubicBezTo>
                <a:cubicBezTo>
                  <a:pt x="48628" y="27683"/>
                  <a:pt x="49197" y="27564"/>
                  <a:pt x="49719" y="27374"/>
                </a:cubicBezTo>
                <a:cubicBezTo>
                  <a:pt x="49980" y="27279"/>
                  <a:pt x="50146" y="27042"/>
                  <a:pt x="50170" y="26781"/>
                </a:cubicBezTo>
                <a:cubicBezTo>
                  <a:pt x="50241" y="26307"/>
                  <a:pt x="50384" y="26188"/>
                  <a:pt x="50787" y="26117"/>
                </a:cubicBezTo>
                <a:cubicBezTo>
                  <a:pt x="50977" y="26093"/>
                  <a:pt x="51190" y="26070"/>
                  <a:pt x="51380" y="26070"/>
                </a:cubicBezTo>
                <a:lnTo>
                  <a:pt x="52376" y="26070"/>
                </a:lnTo>
                <a:cubicBezTo>
                  <a:pt x="52827" y="26070"/>
                  <a:pt x="53254" y="25975"/>
                  <a:pt x="53657" y="25738"/>
                </a:cubicBezTo>
                <a:cubicBezTo>
                  <a:pt x="53633" y="25429"/>
                  <a:pt x="53491" y="25121"/>
                  <a:pt x="53230" y="24907"/>
                </a:cubicBezTo>
                <a:cubicBezTo>
                  <a:pt x="52993" y="24599"/>
                  <a:pt x="52708" y="24338"/>
                  <a:pt x="52471" y="24077"/>
                </a:cubicBezTo>
                <a:cubicBezTo>
                  <a:pt x="52329" y="23911"/>
                  <a:pt x="52210" y="23769"/>
                  <a:pt x="52091" y="23603"/>
                </a:cubicBezTo>
                <a:cubicBezTo>
                  <a:pt x="51997" y="23460"/>
                  <a:pt x="51997" y="23294"/>
                  <a:pt x="52068" y="23152"/>
                </a:cubicBezTo>
                <a:cubicBezTo>
                  <a:pt x="52163" y="22820"/>
                  <a:pt x="52471" y="22583"/>
                  <a:pt x="52827" y="22583"/>
                </a:cubicBezTo>
                <a:cubicBezTo>
                  <a:pt x="53135" y="22583"/>
                  <a:pt x="53467" y="22606"/>
                  <a:pt x="53776" y="22583"/>
                </a:cubicBezTo>
                <a:cubicBezTo>
                  <a:pt x="54037" y="22583"/>
                  <a:pt x="54297" y="22559"/>
                  <a:pt x="54558" y="22512"/>
                </a:cubicBezTo>
                <a:cubicBezTo>
                  <a:pt x="55009" y="22440"/>
                  <a:pt x="55412" y="22180"/>
                  <a:pt x="55673" y="21824"/>
                </a:cubicBezTo>
                <a:cubicBezTo>
                  <a:pt x="55910" y="21492"/>
                  <a:pt x="56219" y="21207"/>
                  <a:pt x="56575" y="21041"/>
                </a:cubicBezTo>
                <a:cubicBezTo>
                  <a:pt x="56883" y="20851"/>
                  <a:pt x="57191" y="20614"/>
                  <a:pt x="57429" y="20329"/>
                </a:cubicBezTo>
                <a:cubicBezTo>
                  <a:pt x="57405" y="20282"/>
                  <a:pt x="57381" y="20258"/>
                  <a:pt x="57381" y="20258"/>
                </a:cubicBezTo>
                <a:cubicBezTo>
                  <a:pt x="55910" y="19807"/>
                  <a:pt x="54511" y="19286"/>
                  <a:pt x="53277" y="18313"/>
                </a:cubicBezTo>
                <a:cubicBezTo>
                  <a:pt x="52566" y="17720"/>
                  <a:pt x="51736" y="17246"/>
                  <a:pt x="51143" y="16487"/>
                </a:cubicBezTo>
                <a:cubicBezTo>
                  <a:pt x="50977" y="16249"/>
                  <a:pt x="50668" y="16154"/>
                  <a:pt x="50407" y="16273"/>
                </a:cubicBezTo>
                <a:cubicBezTo>
                  <a:pt x="50407" y="16510"/>
                  <a:pt x="50407" y="16747"/>
                  <a:pt x="50384" y="16985"/>
                </a:cubicBezTo>
                <a:cubicBezTo>
                  <a:pt x="50384" y="17198"/>
                  <a:pt x="50360" y="17388"/>
                  <a:pt x="50336" y="17578"/>
                </a:cubicBezTo>
                <a:cubicBezTo>
                  <a:pt x="50241" y="18242"/>
                  <a:pt x="50123" y="18906"/>
                  <a:pt x="49980" y="19570"/>
                </a:cubicBezTo>
                <a:cubicBezTo>
                  <a:pt x="49885" y="20045"/>
                  <a:pt x="49743" y="20519"/>
                  <a:pt x="49577" y="20993"/>
                </a:cubicBezTo>
                <a:cubicBezTo>
                  <a:pt x="49031" y="22393"/>
                  <a:pt x="48201" y="23650"/>
                  <a:pt x="47157" y="24741"/>
                </a:cubicBezTo>
                <a:cubicBezTo>
                  <a:pt x="46802" y="25073"/>
                  <a:pt x="46446" y="25453"/>
                  <a:pt x="46043" y="25880"/>
                </a:cubicBezTo>
                <a:close/>
                <a:moveTo>
                  <a:pt x="50312" y="15063"/>
                </a:moveTo>
                <a:cubicBezTo>
                  <a:pt x="50550" y="15134"/>
                  <a:pt x="50787" y="15111"/>
                  <a:pt x="50977" y="14992"/>
                </a:cubicBezTo>
                <a:cubicBezTo>
                  <a:pt x="51380" y="14731"/>
                  <a:pt x="51736" y="14423"/>
                  <a:pt x="51997" y="14020"/>
                </a:cubicBezTo>
                <a:cubicBezTo>
                  <a:pt x="52329" y="13498"/>
                  <a:pt x="52590" y="12928"/>
                  <a:pt x="52803" y="12335"/>
                </a:cubicBezTo>
                <a:cubicBezTo>
                  <a:pt x="53111" y="11410"/>
                  <a:pt x="52850" y="10580"/>
                  <a:pt x="52329" y="9821"/>
                </a:cubicBezTo>
                <a:cubicBezTo>
                  <a:pt x="52210" y="9679"/>
                  <a:pt x="52091" y="9536"/>
                  <a:pt x="51949" y="9465"/>
                </a:cubicBezTo>
                <a:cubicBezTo>
                  <a:pt x="51261" y="9014"/>
                  <a:pt x="50478" y="8730"/>
                  <a:pt x="49696" y="8659"/>
                </a:cubicBezTo>
                <a:cubicBezTo>
                  <a:pt x="49245" y="8587"/>
                  <a:pt x="48771" y="8730"/>
                  <a:pt x="48462" y="9038"/>
                </a:cubicBezTo>
                <a:cubicBezTo>
                  <a:pt x="48130" y="9299"/>
                  <a:pt x="47869" y="9607"/>
                  <a:pt x="47632" y="9940"/>
                </a:cubicBezTo>
                <a:cubicBezTo>
                  <a:pt x="47703" y="10058"/>
                  <a:pt x="47798" y="10200"/>
                  <a:pt x="47893" y="10319"/>
                </a:cubicBezTo>
                <a:cubicBezTo>
                  <a:pt x="48652" y="11220"/>
                  <a:pt x="49245" y="12264"/>
                  <a:pt x="49648" y="13379"/>
                </a:cubicBezTo>
                <a:cubicBezTo>
                  <a:pt x="49862" y="13948"/>
                  <a:pt x="50075" y="14494"/>
                  <a:pt x="50312" y="15040"/>
                </a:cubicBezTo>
                <a:close/>
                <a:moveTo>
                  <a:pt x="14186" y="24741"/>
                </a:moveTo>
                <a:cubicBezTo>
                  <a:pt x="14186" y="24670"/>
                  <a:pt x="14209" y="24623"/>
                  <a:pt x="14186" y="24599"/>
                </a:cubicBezTo>
                <a:cubicBezTo>
                  <a:pt x="13925" y="23959"/>
                  <a:pt x="13711" y="23294"/>
                  <a:pt x="13569" y="22606"/>
                </a:cubicBezTo>
                <a:cubicBezTo>
                  <a:pt x="13545" y="22464"/>
                  <a:pt x="13474" y="22322"/>
                  <a:pt x="13403" y="22180"/>
                </a:cubicBezTo>
                <a:cubicBezTo>
                  <a:pt x="12810" y="21444"/>
                  <a:pt x="11932" y="21017"/>
                  <a:pt x="10983" y="21065"/>
                </a:cubicBezTo>
                <a:cubicBezTo>
                  <a:pt x="10746" y="21041"/>
                  <a:pt x="10485" y="21160"/>
                  <a:pt x="10343" y="21349"/>
                </a:cubicBezTo>
                <a:cubicBezTo>
                  <a:pt x="9963" y="21800"/>
                  <a:pt x="9726" y="22346"/>
                  <a:pt x="9679" y="22939"/>
                </a:cubicBezTo>
                <a:cubicBezTo>
                  <a:pt x="9607" y="23413"/>
                  <a:pt x="9821" y="23887"/>
                  <a:pt x="10224" y="24172"/>
                </a:cubicBezTo>
                <a:cubicBezTo>
                  <a:pt x="10817" y="24552"/>
                  <a:pt x="11505" y="24741"/>
                  <a:pt x="12193" y="24765"/>
                </a:cubicBezTo>
                <a:cubicBezTo>
                  <a:pt x="12786" y="24765"/>
                  <a:pt x="13403" y="24765"/>
                  <a:pt x="13996" y="24765"/>
                </a:cubicBezTo>
                <a:cubicBezTo>
                  <a:pt x="14067" y="24765"/>
                  <a:pt x="14114" y="24765"/>
                  <a:pt x="14186" y="24741"/>
                </a:cubicBezTo>
                <a:close/>
                <a:moveTo>
                  <a:pt x="34443" y="67415"/>
                </a:moveTo>
                <a:cubicBezTo>
                  <a:pt x="34752" y="67059"/>
                  <a:pt x="34894" y="66609"/>
                  <a:pt x="34870" y="66158"/>
                </a:cubicBezTo>
                <a:cubicBezTo>
                  <a:pt x="34870" y="65565"/>
                  <a:pt x="34894" y="64972"/>
                  <a:pt x="34870" y="64355"/>
                </a:cubicBezTo>
                <a:cubicBezTo>
                  <a:pt x="34846" y="64071"/>
                  <a:pt x="34775" y="63786"/>
                  <a:pt x="34680" y="63525"/>
                </a:cubicBezTo>
                <a:cubicBezTo>
                  <a:pt x="34419" y="62742"/>
                  <a:pt x="34064" y="62007"/>
                  <a:pt x="33613" y="61295"/>
                </a:cubicBezTo>
                <a:cubicBezTo>
                  <a:pt x="33565" y="61248"/>
                  <a:pt x="33542" y="61129"/>
                  <a:pt x="33399" y="61200"/>
                </a:cubicBezTo>
                <a:cubicBezTo>
                  <a:pt x="33376" y="61271"/>
                  <a:pt x="33376" y="61343"/>
                  <a:pt x="33352" y="61438"/>
                </a:cubicBezTo>
                <a:lnTo>
                  <a:pt x="33352" y="65992"/>
                </a:lnTo>
                <a:cubicBezTo>
                  <a:pt x="33376" y="66466"/>
                  <a:pt x="33494" y="66964"/>
                  <a:pt x="33708" y="67391"/>
                </a:cubicBezTo>
                <a:close/>
                <a:moveTo>
                  <a:pt x="15656" y="58283"/>
                </a:moveTo>
                <a:cubicBezTo>
                  <a:pt x="15822" y="58211"/>
                  <a:pt x="15893" y="58211"/>
                  <a:pt x="15917" y="58164"/>
                </a:cubicBezTo>
                <a:cubicBezTo>
                  <a:pt x="16226" y="57808"/>
                  <a:pt x="16510" y="57429"/>
                  <a:pt x="16771" y="57049"/>
                </a:cubicBezTo>
                <a:cubicBezTo>
                  <a:pt x="16819" y="56931"/>
                  <a:pt x="16866" y="56788"/>
                  <a:pt x="16890" y="56670"/>
                </a:cubicBezTo>
                <a:cubicBezTo>
                  <a:pt x="17008" y="56243"/>
                  <a:pt x="17127" y="55816"/>
                  <a:pt x="17246" y="55365"/>
                </a:cubicBezTo>
                <a:cubicBezTo>
                  <a:pt x="17317" y="55128"/>
                  <a:pt x="17364" y="54891"/>
                  <a:pt x="17388" y="54653"/>
                </a:cubicBezTo>
                <a:cubicBezTo>
                  <a:pt x="17364" y="54131"/>
                  <a:pt x="17459" y="53633"/>
                  <a:pt x="17673" y="53183"/>
                </a:cubicBezTo>
                <a:cubicBezTo>
                  <a:pt x="17459" y="53088"/>
                  <a:pt x="17222" y="53088"/>
                  <a:pt x="16985" y="53135"/>
                </a:cubicBezTo>
                <a:cubicBezTo>
                  <a:pt x="16890" y="53135"/>
                  <a:pt x="16819" y="53183"/>
                  <a:pt x="16747" y="53230"/>
                </a:cubicBezTo>
                <a:cubicBezTo>
                  <a:pt x="16486" y="53467"/>
                  <a:pt x="16273" y="53776"/>
                  <a:pt x="16178" y="54131"/>
                </a:cubicBezTo>
                <a:cubicBezTo>
                  <a:pt x="16083" y="54464"/>
                  <a:pt x="15965" y="54819"/>
                  <a:pt x="15870" y="55151"/>
                </a:cubicBezTo>
                <a:cubicBezTo>
                  <a:pt x="15751" y="55507"/>
                  <a:pt x="15656" y="55887"/>
                  <a:pt x="15656" y="56266"/>
                </a:cubicBezTo>
                <a:cubicBezTo>
                  <a:pt x="15656" y="56907"/>
                  <a:pt x="15656" y="57547"/>
                  <a:pt x="15656" y="58283"/>
                </a:cubicBezTo>
                <a:close/>
                <a:moveTo>
                  <a:pt x="37313" y="31099"/>
                </a:moveTo>
                <a:lnTo>
                  <a:pt x="35107" y="31834"/>
                </a:lnTo>
                <a:cubicBezTo>
                  <a:pt x="35178" y="32474"/>
                  <a:pt x="35226" y="32569"/>
                  <a:pt x="35487" y="32830"/>
                </a:cubicBezTo>
                <a:cubicBezTo>
                  <a:pt x="35653" y="33139"/>
                  <a:pt x="36080" y="33139"/>
                  <a:pt x="36270" y="32854"/>
                </a:cubicBezTo>
                <a:cubicBezTo>
                  <a:pt x="36720" y="32451"/>
                  <a:pt x="37052" y="31929"/>
                  <a:pt x="37290" y="31383"/>
                </a:cubicBezTo>
                <a:cubicBezTo>
                  <a:pt x="37313" y="31288"/>
                  <a:pt x="37313" y="31193"/>
                  <a:pt x="37313" y="3109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47"/>
          <p:cNvSpPr/>
          <p:nvPr/>
        </p:nvSpPr>
        <p:spPr>
          <a:xfrm>
            <a:off x="1347425" y="2969225"/>
            <a:ext cx="425800" cy="236050"/>
          </a:xfrm>
          <a:custGeom>
            <a:rect b="b" l="l" r="r" t="t"/>
            <a:pathLst>
              <a:path extrusionOk="0" h="9442" w="17032">
                <a:moveTo>
                  <a:pt x="7970" y="9394"/>
                </a:moveTo>
                <a:cubicBezTo>
                  <a:pt x="6855" y="9394"/>
                  <a:pt x="5764" y="9252"/>
                  <a:pt x="4721" y="8991"/>
                </a:cubicBezTo>
                <a:cubicBezTo>
                  <a:pt x="4009" y="8801"/>
                  <a:pt x="3368" y="8469"/>
                  <a:pt x="2823" y="8019"/>
                </a:cubicBezTo>
                <a:cubicBezTo>
                  <a:pt x="2515" y="7758"/>
                  <a:pt x="2206" y="7497"/>
                  <a:pt x="1874" y="7260"/>
                </a:cubicBezTo>
                <a:cubicBezTo>
                  <a:pt x="1471" y="6927"/>
                  <a:pt x="1139" y="6524"/>
                  <a:pt x="878" y="6097"/>
                </a:cubicBezTo>
                <a:cubicBezTo>
                  <a:pt x="617" y="5646"/>
                  <a:pt x="380" y="5196"/>
                  <a:pt x="142" y="4721"/>
                </a:cubicBezTo>
                <a:cubicBezTo>
                  <a:pt x="95" y="4603"/>
                  <a:pt x="48" y="4484"/>
                  <a:pt x="24" y="4342"/>
                </a:cubicBezTo>
                <a:cubicBezTo>
                  <a:pt x="0" y="4176"/>
                  <a:pt x="95" y="4033"/>
                  <a:pt x="237" y="3962"/>
                </a:cubicBezTo>
                <a:cubicBezTo>
                  <a:pt x="380" y="3867"/>
                  <a:pt x="569" y="3915"/>
                  <a:pt x="664" y="4033"/>
                </a:cubicBezTo>
                <a:cubicBezTo>
                  <a:pt x="759" y="4128"/>
                  <a:pt x="854" y="4223"/>
                  <a:pt x="925" y="4318"/>
                </a:cubicBezTo>
                <a:cubicBezTo>
                  <a:pt x="1234" y="4745"/>
                  <a:pt x="1518" y="5172"/>
                  <a:pt x="1850" y="5552"/>
                </a:cubicBezTo>
                <a:cubicBezTo>
                  <a:pt x="2111" y="5860"/>
                  <a:pt x="2372" y="6121"/>
                  <a:pt x="2633" y="6382"/>
                </a:cubicBezTo>
                <a:cubicBezTo>
                  <a:pt x="2918" y="6643"/>
                  <a:pt x="3226" y="6856"/>
                  <a:pt x="3535" y="7093"/>
                </a:cubicBezTo>
                <a:cubicBezTo>
                  <a:pt x="4104" y="7568"/>
                  <a:pt x="4815" y="7853"/>
                  <a:pt x="5551" y="7947"/>
                </a:cubicBezTo>
                <a:cubicBezTo>
                  <a:pt x="6357" y="8113"/>
                  <a:pt x="7188" y="8185"/>
                  <a:pt x="8018" y="8185"/>
                </a:cubicBezTo>
                <a:cubicBezTo>
                  <a:pt x="9085" y="8090"/>
                  <a:pt x="10129" y="7924"/>
                  <a:pt x="11054" y="7283"/>
                </a:cubicBezTo>
                <a:cubicBezTo>
                  <a:pt x="11837" y="6809"/>
                  <a:pt x="12572" y="6263"/>
                  <a:pt x="13284" y="5670"/>
                </a:cubicBezTo>
                <a:cubicBezTo>
                  <a:pt x="14067" y="4982"/>
                  <a:pt x="14683" y="4152"/>
                  <a:pt x="15110" y="3203"/>
                </a:cubicBezTo>
                <a:cubicBezTo>
                  <a:pt x="15348" y="2658"/>
                  <a:pt x="15632" y="2112"/>
                  <a:pt x="15893" y="1590"/>
                </a:cubicBezTo>
                <a:cubicBezTo>
                  <a:pt x="16107" y="1234"/>
                  <a:pt x="16201" y="831"/>
                  <a:pt x="16201" y="428"/>
                </a:cubicBezTo>
                <a:cubicBezTo>
                  <a:pt x="16201" y="309"/>
                  <a:pt x="16249" y="214"/>
                  <a:pt x="16320" y="143"/>
                </a:cubicBezTo>
                <a:cubicBezTo>
                  <a:pt x="16391" y="48"/>
                  <a:pt x="16486" y="1"/>
                  <a:pt x="16605" y="25"/>
                </a:cubicBezTo>
                <a:cubicBezTo>
                  <a:pt x="16700" y="25"/>
                  <a:pt x="16842" y="143"/>
                  <a:pt x="16842" y="214"/>
                </a:cubicBezTo>
                <a:cubicBezTo>
                  <a:pt x="16866" y="784"/>
                  <a:pt x="17032" y="1329"/>
                  <a:pt x="16842" y="1922"/>
                </a:cubicBezTo>
                <a:cubicBezTo>
                  <a:pt x="16486" y="2871"/>
                  <a:pt x="16107" y="3796"/>
                  <a:pt x="15656" y="4698"/>
                </a:cubicBezTo>
                <a:cubicBezTo>
                  <a:pt x="15300" y="5362"/>
                  <a:pt x="14826" y="5931"/>
                  <a:pt x="14256" y="6406"/>
                </a:cubicBezTo>
                <a:cubicBezTo>
                  <a:pt x="13308" y="7260"/>
                  <a:pt x="12264" y="8019"/>
                  <a:pt x="11149" y="8635"/>
                </a:cubicBezTo>
                <a:cubicBezTo>
                  <a:pt x="10793" y="8849"/>
                  <a:pt x="10390" y="9015"/>
                  <a:pt x="9963" y="9086"/>
                </a:cubicBezTo>
                <a:cubicBezTo>
                  <a:pt x="9228" y="9228"/>
                  <a:pt x="8516" y="9442"/>
                  <a:pt x="7970" y="9394"/>
                </a:cubicBezTo>
                <a:close/>
              </a:path>
            </a:pathLst>
          </a:custGeom>
          <a:solidFill>
            <a:srgbClr val="4F24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47"/>
          <p:cNvSpPr/>
          <p:nvPr/>
        </p:nvSpPr>
        <p:spPr>
          <a:xfrm>
            <a:off x="1645100" y="2898075"/>
            <a:ext cx="36800" cy="55775"/>
          </a:xfrm>
          <a:custGeom>
            <a:rect b="b" l="l" r="r" t="t"/>
            <a:pathLst>
              <a:path extrusionOk="0" h="2231" w="1472">
                <a:moveTo>
                  <a:pt x="1448" y="1234"/>
                </a:moveTo>
                <a:cubicBezTo>
                  <a:pt x="1448" y="1376"/>
                  <a:pt x="1448" y="1519"/>
                  <a:pt x="1448" y="1661"/>
                </a:cubicBezTo>
                <a:cubicBezTo>
                  <a:pt x="1424" y="1874"/>
                  <a:pt x="1258" y="2064"/>
                  <a:pt x="1021" y="2135"/>
                </a:cubicBezTo>
                <a:cubicBezTo>
                  <a:pt x="641" y="2230"/>
                  <a:pt x="238" y="2017"/>
                  <a:pt x="120" y="1637"/>
                </a:cubicBezTo>
                <a:cubicBezTo>
                  <a:pt x="48" y="1234"/>
                  <a:pt x="1" y="854"/>
                  <a:pt x="1" y="451"/>
                </a:cubicBezTo>
                <a:cubicBezTo>
                  <a:pt x="1" y="190"/>
                  <a:pt x="238" y="0"/>
                  <a:pt x="499" y="24"/>
                </a:cubicBezTo>
                <a:cubicBezTo>
                  <a:pt x="1021" y="0"/>
                  <a:pt x="1472" y="451"/>
                  <a:pt x="1448" y="997"/>
                </a:cubicBezTo>
                <a:cubicBezTo>
                  <a:pt x="1448" y="1044"/>
                  <a:pt x="1448" y="1115"/>
                  <a:pt x="1448" y="12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47"/>
          <p:cNvSpPr/>
          <p:nvPr/>
        </p:nvSpPr>
        <p:spPr>
          <a:xfrm>
            <a:off x="1423925" y="2943725"/>
            <a:ext cx="36775" cy="50450"/>
          </a:xfrm>
          <a:custGeom>
            <a:rect b="b" l="l" r="r" t="t"/>
            <a:pathLst>
              <a:path extrusionOk="0" h="2018" w="1471">
                <a:moveTo>
                  <a:pt x="0" y="973"/>
                </a:moveTo>
                <a:cubicBezTo>
                  <a:pt x="0" y="807"/>
                  <a:pt x="0" y="689"/>
                  <a:pt x="24" y="547"/>
                </a:cubicBezTo>
                <a:cubicBezTo>
                  <a:pt x="48" y="286"/>
                  <a:pt x="237" y="72"/>
                  <a:pt x="498" y="48"/>
                </a:cubicBezTo>
                <a:cubicBezTo>
                  <a:pt x="712" y="1"/>
                  <a:pt x="949" y="120"/>
                  <a:pt x="1068" y="309"/>
                </a:cubicBezTo>
                <a:cubicBezTo>
                  <a:pt x="1091" y="404"/>
                  <a:pt x="1115" y="475"/>
                  <a:pt x="1162" y="570"/>
                </a:cubicBezTo>
                <a:cubicBezTo>
                  <a:pt x="1471" y="1140"/>
                  <a:pt x="1423" y="1282"/>
                  <a:pt x="973" y="1709"/>
                </a:cubicBezTo>
                <a:cubicBezTo>
                  <a:pt x="664" y="2017"/>
                  <a:pt x="119" y="1851"/>
                  <a:pt x="48" y="1400"/>
                </a:cubicBezTo>
                <a:cubicBezTo>
                  <a:pt x="24" y="1258"/>
                  <a:pt x="0" y="1116"/>
                  <a:pt x="0" y="9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8" name="Google Shape;848;p47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849" name="Google Shape;849;p47"/>
            <p:cNvSpPr/>
            <p:nvPr/>
          </p:nvSpPr>
          <p:spPr>
            <a:xfrm>
              <a:off x="7746450" y="1169425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7483850" y="1339425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7701450" y="1327400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7461875" y="1143275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8115750" y="1662700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7906500" y="1627125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8263775" y="1749000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8214600" y="1676825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8005375" y="1653275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8289425" y="1854150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7848450" y="1562250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0" name="Google Shape;860;p47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861" name="Google Shape;861;p47"/>
            <p:cNvSpPr/>
            <p:nvPr/>
          </p:nvSpPr>
          <p:spPr>
            <a:xfrm>
              <a:off x="-2848250" y="2598675"/>
              <a:ext cx="266800" cy="290350"/>
            </a:xfrm>
            <a:custGeom>
              <a:rect b="b" l="l" r="r" t="t"/>
              <a:pathLst>
                <a:path extrusionOk="0" h="11614" w="10672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-2877550" y="2577750"/>
              <a:ext cx="325375" cy="344750"/>
            </a:xfrm>
            <a:custGeom>
              <a:rect b="b" l="l" r="r" t="t"/>
              <a:pathLst>
                <a:path extrusionOk="0" h="13790" w="13015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-3102475" y="2877500"/>
              <a:ext cx="144400" cy="69050"/>
            </a:xfrm>
            <a:custGeom>
              <a:rect b="b" l="l" r="r" t="t"/>
              <a:pathLst>
                <a:path extrusionOk="0" h="2762" w="5776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-2830475" y="2365900"/>
              <a:ext cx="54950" cy="134475"/>
            </a:xfrm>
            <a:custGeom>
              <a:rect b="b" l="l" r="r" t="t"/>
              <a:pathLst>
                <a:path extrusionOk="0" h="5379" w="2198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-3118700" y="2615950"/>
              <a:ext cx="139700" cy="50750"/>
            </a:xfrm>
            <a:custGeom>
              <a:rect b="b" l="l" r="r" t="t"/>
              <a:pathLst>
                <a:path extrusionOk="0" h="2030" w="5588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-2646875" y="2412450"/>
              <a:ext cx="59150" cy="106225"/>
            </a:xfrm>
            <a:custGeom>
              <a:rect b="b" l="l" r="r" t="t"/>
              <a:pathLst>
                <a:path extrusionOk="0" h="4249" w="2366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-2480525" y="2633725"/>
              <a:ext cx="103075" cy="53375"/>
            </a:xfrm>
            <a:custGeom>
              <a:rect b="b" l="l" r="r" t="t"/>
              <a:pathLst>
                <a:path extrusionOk="0" h="2135" w="4123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-2797525" y="3065275"/>
              <a:ext cx="46050" cy="92625"/>
            </a:xfrm>
            <a:custGeom>
              <a:rect b="b" l="l" r="r" t="t"/>
              <a:pathLst>
                <a:path extrusionOk="0" h="3705" w="1842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-2633800" y="3047500"/>
              <a:ext cx="65950" cy="71675"/>
            </a:xfrm>
            <a:custGeom>
              <a:rect b="b" l="l" r="r" t="t"/>
              <a:pathLst>
                <a:path extrusionOk="0" h="2867" w="2638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-2507725" y="2909400"/>
              <a:ext cx="75350" cy="59650"/>
            </a:xfrm>
            <a:custGeom>
              <a:rect b="b" l="l" r="r" t="t"/>
              <a:pathLst>
                <a:path extrusionOk="0" h="2386" w="3014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1" name="Google Shape;871;p47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872" name="Google Shape;872;p47"/>
            <p:cNvSpPr/>
            <p:nvPr/>
          </p:nvSpPr>
          <p:spPr>
            <a:xfrm>
              <a:off x="4168063" y="559925"/>
              <a:ext cx="556575" cy="353625"/>
            </a:xfrm>
            <a:custGeom>
              <a:rect b="b" l="l" r="r" t="t"/>
              <a:pathLst>
                <a:path extrusionOk="0" h="14145" w="22263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4137713" y="525925"/>
              <a:ext cx="608900" cy="407500"/>
            </a:xfrm>
            <a:custGeom>
              <a:rect b="b" l="l" r="r" t="t"/>
              <a:pathLst>
                <a:path extrusionOk="0" h="16300" w="24356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4" name="Google Shape;874;p47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875" name="Google Shape;875;p47"/>
            <p:cNvSpPr/>
            <p:nvPr/>
          </p:nvSpPr>
          <p:spPr>
            <a:xfrm>
              <a:off x="7802933" y="1519843"/>
              <a:ext cx="107696" cy="173270"/>
            </a:xfrm>
            <a:custGeom>
              <a:rect b="b" l="l" r="r" t="t"/>
              <a:pathLst>
                <a:path extrusionOk="0" h="5253" w="3265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7546171" y="955818"/>
              <a:ext cx="617743" cy="828616"/>
            </a:xfrm>
            <a:custGeom>
              <a:rect b="b" l="l" r="r" t="t"/>
              <a:pathLst>
                <a:path extrusionOk="0" h="25121" w="18728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7535154" y="939325"/>
              <a:ext cx="643933" cy="1955285"/>
            </a:xfrm>
            <a:custGeom>
              <a:rect b="b" l="l" r="r" t="t"/>
              <a:pathLst>
                <a:path extrusionOk="0" h="59278" w="19522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8" name="Google Shape;878;p47"/>
          <p:cNvGrpSpPr/>
          <p:nvPr/>
        </p:nvGrpSpPr>
        <p:grpSpPr>
          <a:xfrm rot="5400000">
            <a:off x="1101504" y="4211854"/>
            <a:ext cx="301850" cy="127125"/>
            <a:chOff x="7114150" y="4261900"/>
            <a:chExt cx="301850" cy="127125"/>
          </a:xfrm>
        </p:grpSpPr>
        <p:sp>
          <p:nvSpPr>
            <p:cNvPr id="879" name="Google Shape;879;p47"/>
            <p:cNvSpPr/>
            <p:nvPr/>
          </p:nvSpPr>
          <p:spPr>
            <a:xfrm>
              <a:off x="7114150" y="4261900"/>
              <a:ext cx="301850" cy="46050"/>
            </a:xfrm>
            <a:custGeom>
              <a:rect b="b" l="l" r="r" t="t"/>
              <a:pathLst>
                <a:path extrusionOk="0" h="1842" w="12074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7211975" y="4349775"/>
              <a:ext cx="192500" cy="39250"/>
            </a:xfrm>
            <a:custGeom>
              <a:rect b="b" l="l" r="r" t="t"/>
              <a:pathLst>
                <a:path extrusionOk="0" h="1570" w="770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1" name="Google Shape;881;p47"/>
          <p:cNvSpPr txBox="1"/>
          <p:nvPr/>
        </p:nvSpPr>
        <p:spPr>
          <a:xfrm>
            <a:off x="2294500" y="1049050"/>
            <a:ext cx="6266100" cy="38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1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Il </a:t>
            </a: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Comune organizza i servizi di: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- refezione scolastica 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- *prescuola dalle 7,00 alle 8,00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- *doposcuola  dalle 15.50 alle 16.50 /16.50- 17.50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None/>
            </a:pPr>
            <a:r>
              <a:t/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Arial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		</a:t>
            </a: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*attivati se raggiunto il numero di 15 bambini iscritti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	I servizi sono a pagamento e devono essere richiesti all’Ufficio scuola del Comune .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t/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100">
                <a:latin typeface="Patrick Hand"/>
                <a:ea typeface="Patrick Hand"/>
                <a:cs typeface="Patrick Hand"/>
                <a:sym typeface="Patrick Hand"/>
              </a:rPr>
              <a:t>Ulteriori informazioni sul sito del Comune di Segrate.</a:t>
            </a:r>
            <a:endParaRPr sz="21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6" name="Google Shape;886;p48"/>
          <p:cNvPicPr preferRelativeResize="0"/>
          <p:nvPr/>
        </p:nvPicPr>
        <p:blipFill rotWithShape="1">
          <a:blip r:embed="rId3">
            <a:alphaModFix/>
          </a:blip>
          <a:srcRect b="0" l="0" r="50517" t="0"/>
          <a:stretch/>
        </p:blipFill>
        <p:spPr>
          <a:xfrm>
            <a:off x="635900" y="2139525"/>
            <a:ext cx="1081250" cy="1305125"/>
          </a:xfrm>
          <a:prstGeom prst="rect">
            <a:avLst/>
          </a:prstGeom>
          <a:noFill/>
          <a:ln>
            <a:noFill/>
          </a:ln>
        </p:spPr>
      </p:pic>
      <p:sp>
        <p:nvSpPr>
          <p:cNvPr id="887" name="Google Shape;887;p48"/>
          <p:cNvSpPr txBox="1"/>
          <p:nvPr>
            <p:ph idx="1" type="subTitle"/>
          </p:nvPr>
        </p:nvSpPr>
        <p:spPr>
          <a:xfrm flipH="1">
            <a:off x="2094050" y="1063550"/>
            <a:ext cx="6825000" cy="1035900"/>
          </a:xfrm>
          <a:prstGeom prst="rect">
            <a:avLst/>
          </a:prstGeom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45720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</a:rPr>
              <a:t>Orari di Segreteria  presso </a:t>
            </a:r>
            <a:r>
              <a:rPr b="1" lang="en-GB" sz="2400">
                <a:solidFill>
                  <a:schemeClr val="dk1"/>
                </a:solidFill>
              </a:rPr>
              <a:t>SCUOLA PRIMARIA RODARI</a:t>
            </a:r>
            <a:r>
              <a:rPr lang="en-GB" sz="2400">
                <a:solidFill>
                  <a:schemeClr val="dk1"/>
                </a:solidFill>
              </a:rPr>
              <a:t>, sede di Direzione dell’IC “SABIN”:</a:t>
            </a:r>
            <a:endParaRPr sz="2400">
              <a:solidFill>
                <a:schemeClr val="dk1"/>
              </a:solidFill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400">
                <a:solidFill>
                  <a:schemeClr val="dk1"/>
                </a:solidFill>
              </a:rPr>
              <a:t>	da </a:t>
            </a:r>
            <a:r>
              <a:rPr b="1" lang="en-GB" sz="2400">
                <a:solidFill>
                  <a:schemeClr val="dk1"/>
                </a:solidFill>
              </a:rPr>
              <a:t>lunedì</a:t>
            </a:r>
            <a:r>
              <a:rPr lang="en-GB" sz="2400">
                <a:solidFill>
                  <a:schemeClr val="dk1"/>
                </a:solidFill>
              </a:rPr>
              <a:t> a </a:t>
            </a:r>
            <a:r>
              <a:rPr b="1" lang="en-GB" sz="2400">
                <a:solidFill>
                  <a:schemeClr val="dk1"/>
                </a:solidFill>
              </a:rPr>
              <a:t>venerdì</a:t>
            </a:r>
            <a:r>
              <a:rPr lang="en-GB" sz="2400">
                <a:solidFill>
                  <a:schemeClr val="dk1"/>
                </a:solidFill>
              </a:rPr>
              <a:t>: </a:t>
            </a:r>
            <a:r>
              <a:rPr b="1" lang="en-GB" sz="2400">
                <a:solidFill>
                  <a:schemeClr val="dk1"/>
                </a:solidFill>
              </a:rPr>
              <a:t>8:45-10:30</a:t>
            </a:r>
            <a:endParaRPr sz="2400">
              <a:solidFill>
                <a:schemeClr val="dk1"/>
              </a:solidFill>
            </a:endParaRPr>
          </a:p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400">
                <a:solidFill>
                  <a:schemeClr val="dk1"/>
                </a:solidFill>
              </a:rPr>
              <a:t>	</a:t>
            </a:r>
            <a:r>
              <a:rPr b="1" lang="en-GB" sz="2400">
                <a:solidFill>
                  <a:schemeClr val="dk1"/>
                </a:solidFill>
              </a:rPr>
              <a:t>martedì</a:t>
            </a:r>
            <a:r>
              <a:rPr lang="en-GB" sz="2400">
                <a:solidFill>
                  <a:schemeClr val="dk1"/>
                </a:solidFill>
              </a:rPr>
              <a:t> e </a:t>
            </a:r>
            <a:r>
              <a:rPr b="1" lang="en-GB" sz="2400">
                <a:solidFill>
                  <a:schemeClr val="dk1"/>
                </a:solidFill>
              </a:rPr>
              <a:t>mercoledì</a:t>
            </a:r>
            <a:r>
              <a:rPr lang="en-GB" sz="2400">
                <a:solidFill>
                  <a:schemeClr val="dk1"/>
                </a:solidFill>
              </a:rPr>
              <a:t>: </a:t>
            </a:r>
            <a:r>
              <a:rPr b="1" lang="en-GB" sz="2400">
                <a:solidFill>
                  <a:schemeClr val="dk1"/>
                </a:solidFill>
              </a:rPr>
              <a:t>14:30-16:30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</a:rPr>
              <a:t>Per informazioni relative all’offerta Formativa delle rispettive scuole consultare il sito:   	</a:t>
            </a:r>
            <a:r>
              <a:rPr b="1" lang="en-GB" sz="3000">
                <a:solidFill>
                  <a:schemeClr val="dk1"/>
                </a:solidFill>
              </a:rPr>
              <a:t>www.icsabin.edu.it</a:t>
            </a:r>
            <a:endParaRPr b="1" sz="3000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2800"/>
              <a:buFont typeface="Noto Sans"/>
              <a:buNone/>
            </a:pPr>
            <a:r>
              <a:rPr lang="en-GB" sz="2400">
                <a:solidFill>
                  <a:schemeClr val="dk1"/>
                </a:solidFill>
              </a:rPr>
              <a:t>	</a:t>
            </a:r>
            <a:endParaRPr/>
          </a:p>
        </p:txBody>
      </p:sp>
      <p:grpSp>
        <p:nvGrpSpPr>
          <p:cNvPr id="888" name="Google Shape;888;p48"/>
          <p:cNvGrpSpPr/>
          <p:nvPr/>
        </p:nvGrpSpPr>
        <p:grpSpPr>
          <a:xfrm>
            <a:off x="549055" y="1982561"/>
            <a:ext cx="1328321" cy="1806136"/>
            <a:chOff x="1331225" y="1409500"/>
            <a:chExt cx="1830400" cy="2324500"/>
          </a:xfrm>
        </p:grpSpPr>
        <p:sp>
          <p:nvSpPr>
            <p:cNvPr id="889" name="Google Shape;889;p48"/>
            <p:cNvSpPr/>
            <p:nvPr/>
          </p:nvSpPr>
          <p:spPr>
            <a:xfrm>
              <a:off x="2215200" y="3487600"/>
              <a:ext cx="81050" cy="59525"/>
            </a:xfrm>
            <a:custGeom>
              <a:rect b="b" l="l" r="r" t="t"/>
              <a:pathLst>
                <a:path extrusionOk="0" h="2381" w="3242">
                  <a:moveTo>
                    <a:pt x="1504" y="0"/>
                  </a:moveTo>
                  <a:cubicBezTo>
                    <a:pt x="1283" y="0"/>
                    <a:pt x="1055" y="27"/>
                    <a:pt x="830" y="62"/>
                  </a:cubicBezTo>
                  <a:cubicBezTo>
                    <a:pt x="806" y="68"/>
                    <a:pt x="782" y="71"/>
                    <a:pt x="758" y="71"/>
                  </a:cubicBezTo>
                  <a:cubicBezTo>
                    <a:pt x="702" y="71"/>
                    <a:pt x="648" y="56"/>
                    <a:pt x="605" y="42"/>
                  </a:cubicBezTo>
                  <a:lnTo>
                    <a:pt x="605" y="42"/>
                  </a:lnTo>
                  <a:cubicBezTo>
                    <a:pt x="1" y="967"/>
                    <a:pt x="251" y="2381"/>
                    <a:pt x="1502" y="2381"/>
                  </a:cubicBezTo>
                  <a:cubicBezTo>
                    <a:pt x="1605" y="2381"/>
                    <a:pt x="1715" y="2371"/>
                    <a:pt x="1831" y="2351"/>
                  </a:cubicBezTo>
                  <a:cubicBezTo>
                    <a:pt x="2587" y="2208"/>
                    <a:pt x="3241" y="1513"/>
                    <a:pt x="2832" y="757"/>
                  </a:cubicBezTo>
                  <a:cubicBezTo>
                    <a:pt x="2542" y="162"/>
                    <a:pt x="2045" y="0"/>
                    <a:pt x="15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48"/>
            <p:cNvSpPr/>
            <p:nvPr/>
          </p:nvSpPr>
          <p:spPr>
            <a:xfrm>
              <a:off x="1358800" y="1436975"/>
              <a:ext cx="1801800" cy="2259325"/>
            </a:xfrm>
            <a:custGeom>
              <a:rect b="b" l="l" r="r" t="t"/>
              <a:pathLst>
                <a:path extrusionOk="0" h="90373" w="72072">
                  <a:moveTo>
                    <a:pt x="60278" y="5018"/>
                  </a:moveTo>
                  <a:cubicBezTo>
                    <a:pt x="60532" y="5018"/>
                    <a:pt x="60802" y="5182"/>
                    <a:pt x="60833" y="5501"/>
                  </a:cubicBezTo>
                  <a:cubicBezTo>
                    <a:pt x="62570" y="28939"/>
                    <a:pt x="64470" y="52458"/>
                    <a:pt x="65594" y="75957"/>
                  </a:cubicBezTo>
                  <a:cubicBezTo>
                    <a:pt x="65594" y="75978"/>
                    <a:pt x="65594" y="76019"/>
                    <a:pt x="65594" y="76059"/>
                  </a:cubicBezTo>
                  <a:cubicBezTo>
                    <a:pt x="65860" y="76346"/>
                    <a:pt x="65655" y="76836"/>
                    <a:pt x="65267" y="76856"/>
                  </a:cubicBezTo>
                  <a:cubicBezTo>
                    <a:pt x="56092" y="76979"/>
                    <a:pt x="46917" y="77020"/>
                    <a:pt x="37742" y="77081"/>
                  </a:cubicBezTo>
                  <a:cubicBezTo>
                    <a:pt x="31864" y="77121"/>
                    <a:pt x="25961" y="77286"/>
                    <a:pt x="20071" y="77286"/>
                  </a:cubicBezTo>
                  <a:cubicBezTo>
                    <a:pt x="16787" y="77286"/>
                    <a:pt x="13507" y="77235"/>
                    <a:pt x="10238" y="77081"/>
                  </a:cubicBezTo>
                  <a:cubicBezTo>
                    <a:pt x="10228" y="77091"/>
                    <a:pt x="10218" y="77096"/>
                    <a:pt x="10207" y="77096"/>
                  </a:cubicBezTo>
                  <a:cubicBezTo>
                    <a:pt x="10197" y="77096"/>
                    <a:pt x="10187" y="77091"/>
                    <a:pt x="10177" y="77081"/>
                  </a:cubicBezTo>
                  <a:cubicBezTo>
                    <a:pt x="10115" y="77061"/>
                    <a:pt x="10054" y="77020"/>
                    <a:pt x="10054" y="76959"/>
                  </a:cubicBezTo>
                  <a:cubicBezTo>
                    <a:pt x="10021" y="76981"/>
                    <a:pt x="9982" y="76991"/>
                    <a:pt x="9944" y="76991"/>
                  </a:cubicBezTo>
                  <a:cubicBezTo>
                    <a:pt x="9843" y="76991"/>
                    <a:pt x="9742" y="76919"/>
                    <a:pt x="9727" y="76816"/>
                  </a:cubicBezTo>
                  <a:cubicBezTo>
                    <a:pt x="8133" y="65679"/>
                    <a:pt x="7847" y="54216"/>
                    <a:pt x="7398" y="42977"/>
                  </a:cubicBezTo>
                  <a:cubicBezTo>
                    <a:pt x="6928" y="31330"/>
                    <a:pt x="6580" y="19621"/>
                    <a:pt x="6825" y="7953"/>
                  </a:cubicBezTo>
                  <a:cubicBezTo>
                    <a:pt x="6825" y="7712"/>
                    <a:pt x="7010" y="7539"/>
                    <a:pt x="7227" y="7539"/>
                  </a:cubicBezTo>
                  <a:cubicBezTo>
                    <a:pt x="7250" y="7539"/>
                    <a:pt x="7272" y="7541"/>
                    <a:pt x="7295" y="7545"/>
                  </a:cubicBezTo>
                  <a:lnTo>
                    <a:pt x="7295" y="7463"/>
                  </a:lnTo>
                  <a:cubicBezTo>
                    <a:pt x="6969" y="7381"/>
                    <a:pt x="7030" y="6891"/>
                    <a:pt x="7357" y="6891"/>
                  </a:cubicBezTo>
                  <a:cubicBezTo>
                    <a:pt x="9426" y="6828"/>
                    <a:pt x="11494" y="6805"/>
                    <a:pt x="13563" y="6805"/>
                  </a:cubicBezTo>
                  <a:cubicBezTo>
                    <a:pt x="19392" y="6805"/>
                    <a:pt x="25221" y="6988"/>
                    <a:pt x="31050" y="6988"/>
                  </a:cubicBezTo>
                  <a:cubicBezTo>
                    <a:pt x="31980" y="6988"/>
                    <a:pt x="32910" y="6983"/>
                    <a:pt x="33839" y="6972"/>
                  </a:cubicBezTo>
                  <a:cubicBezTo>
                    <a:pt x="42524" y="6870"/>
                    <a:pt x="51167" y="6339"/>
                    <a:pt x="59811" y="5501"/>
                  </a:cubicBezTo>
                  <a:cubicBezTo>
                    <a:pt x="59791" y="5177"/>
                    <a:pt x="60027" y="5018"/>
                    <a:pt x="60278" y="5018"/>
                  </a:cubicBezTo>
                  <a:close/>
                  <a:moveTo>
                    <a:pt x="35732" y="80808"/>
                  </a:moveTo>
                  <a:cubicBezTo>
                    <a:pt x="35821" y="80808"/>
                    <a:pt x="35891" y="80867"/>
                    <a:pt x="35924" y="80964"/>
                  </a:cubicBezTo>
                  <a:cubicBezTo>
                    <a:pt x="36761" y="81066"/>
                    <a:pt x="37517" y="81536"/>
                    <a:pt x="37967" y="82271"/>
                  </a:cubicBezTo>
                  <a:cubicBezTo>
                    <a:pt x="38662" y="83559"/>
                    <a:pt x="37824" y="84948"/>
                    <a:pt x="36496" y="85316"/>
                  </a:cubicBezTo>
                  <a:cubicBezTo>
                    <a:pt x="36285" y="85369"/>
                    <a:pt x="36071" y="85394"/>
                    <a:pt x="35860" y="85394"/>
                  </a:cubicBezTo>
                  <a:cubicBezTo>
                    <a:pt x="34765" y="85394"/>
                    <a:pt x="33748" y="84703"/>
                    <a:pt x="33594" y="83538"/>
                  </a:cubicBezTo>
                  <a:cubicBezTo>
                    <a:pt x="33451" y="82230"/>
                    <a:pt x="34350" y="80964"/>
                    <a:pt x="35658" y="80821"/>
                  </a:cubicBezTo>
                  <a:cubicBezTo>
                    <a:pt x="35684" y="80812"/>
                    <a:pt x="35708" y="80808"/>
                    <a:pt x="35732" y="80808"/>
                  </a:cubicBezTo>
                  <a:close/>
                  <a:moveTo>
                    <a:pt x="56451" y="1"/>
                  </a:moveTo>
                  <a:cubicBezTo>
                    <a:pt x="53556" y="1"/>
                    <a:pt x="50543" y="375"/>
                    <a:pt x="47898" y="413"/>
                  </a:cubicBezTo>
                  <a:cubicBezTo>
                    <a:pt x="38335" y="577"/>
                    <a:pt x="28751" y="720"/>
                    <a:pt x="19188" y="842"/>
                  </a:cubicBezTo>
                  <a:cubicBezTo>
                    <a:pt x="18416" y="851"/>
                    <a:pt x="17641" y="855"/>
                    <a:pt x="16865" y="855"/>
                  </a:cubicBezTo>
                  <a:cubicBezTo>
                    <a:pt x="15053" y="855"/>
                    <a:pt x="13233" y="837"/>
                    <a:pt x="11413" y="837"/>
                  </a:cubicBezTo>
                  <a:cubicBezTo>
                    <a:pt x="8813" y="837"/>
                    <a:pt x="6212" y="873"/>
                    <a:pt x="3638" y="1047"/>
                  </a:cubicBezTo>
                  <a:cubicBezTo>
                    <a:pt x="82" y="1292"/>
                    <a:pt x="21" y="3642"/>
                    <a:pt x="82" y="6543"/>
                  </a:cubicBezTo>
                  <a:cubicBezTo>
                    <a:pt x="123" y="8893"/>
                    <a:pt x="184" y="11243"/>
                    <a:pt x="225" y="13593"/>
                  </a:cubicBezTo>
                  <a:cubicBezTo>
                    <a:pt x="246" y="13756"/>
                    <a:pt x="144" y="13899"/>
                    <a:pt x="1" y="13981"/>
                  </a:cubicBezTo>
                  <a:cubicBezTo>
                    <a:pt x="1513" y="35866"/>
                    <a:pt x="2493" y="57792"/>
                    <a:pt x="3679" y="79697"/>
                  </a:cubicBezTo>
                  <a:cubicBezTo>
                    <a:pt x="3801" y="82169"/>
                    <a:pt x="3679" y="85071"/>
                    <a:pt x="4823" y="87339"/>
                  </a:cubicBezTo>
                  <a:cubicBezTo>
                    <a:pt x="6233" y="90118"/>
                    <a:pt x="9196" y="90281"/>
                    <a:pt x="11934" y="90322"/>
                  </a:cubicBezTo>
                  <a:cubicBezTo>
                    <a:pt x="13687" y="90360"/>
                    <a:pt x="15442" y="90373"/>
                    <a:pt x="17198" y="90373"/>
                  </a:cubicBezTo>
                  <a:cubicBezTo>
                    <a:pt x="20213" y="90373"/>
                    <a:pt x="23229" y="90335"/>
                    <a:pt x="26238" y="90322"/>
                  </a:cubicBezTo>
                  <a:cubicBezTo>
                    <a:pt x="35781" y="90281"/>
                    <a:pt x="45303" y="90138"/>
                    <a:pt x="54846" y="89914"/>
                  </a:cubicBezTo>
                  <a:cubicBezTo>
                    <a:pt x="55040" y="89909"/>
                    <a:pt x="55241" y="89907"/>
                    <a:pt x="55450" y="89907"/>
                  </a:cubicBezTo>
                  <a:cubicBezTo>
                    <a:pt x="56887" y="89907"/>
                    <a:pt x="58647" y="90008"/>
                    <a:pt x="60455" y="90008"/>
                  </a:cubicBezTo>
                  <a:cubicBezTo>
                    <a:pt x="63880" y="90008"/>
                    <a:pt x="67476" y="89645"/>
                    <a:pt x="69374" y="87543"/>
                  </a:cubicBezTo>
                  <a:cubicBezTo>
                    <a:pt x="72071" y="84560"/>
                    <a:pt x="70416" y="77837"/>
                    <a:pt x="70212" y="74159"/>
                  </a:cubicBezTo>
                  <a:cubicBezTo>
                    <a:pt x="69640" y="64146"/>
                    <a:pt x="69047" y="54134"/>
                    <a:pt x="68434" y="44121"/>
                  </a:cubicBezTo>
                  <a:cubicBezTo>
                    <a:pt x="67862" y="34640"/>
                    <a:pt x="67453" y="25138"/>
                    <a:pt x="66656" y="15677"/>
                  </a:cubicBezTo>
                  <a:cubicBezTo>
                    <a:pt x="66289" y="11427"/>
                    <a:pt x="66656" y="1966"/>
                    <a:pt x="61425" y="556"/>
                  </a:cubicBezTo>
                  <a:cubicBezTo>
                    <a:pt x="59879" y="135"/>
                    <a:pt x="58186" y="1"/>
                    <a:pt x="564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48"/>
            <p:cNvSpPr/>
            <p:nvPr/>
          </p:nvSpPr>
          <p:spPr>
            <a:xfrm>
              <a:off x="2195575" y="3456875"/>
              <a:ext cx="129775" cy="115150"/>
            </a:xfrm>
            <a:custGeom>
              <a:rect b="b" l="l" r="r" t="t"/>
              <a:pathLst>
                <a:path extrusionOk="0" h="4606" w="5191">
                  <a:moveTo>
                    <a:pt x="2295" y="1220"/>
                  </a:moveTo>
                  <a:cubicBezTo>
                    <a:pt x="2834" y="1220"/>
                    <a:pt x="3328" y="1393"/>
                    <a:pt x="3617" y="1986"/>
                  </a:cubicBezTo>
                  <a:cubicBezTo>
                    <a:pt x="4026" y="2763"/>
                    <a:pt x="3372" y="3437"/>
                    <a:pt x="2616" y="3580"/>
                  </a:cubicBezTo>
                  <a:cubicBezTo>
                    <a:pt x="2500" y="3600"/>
                    <a:pt x="2390" y="3610"/>
                    <a:pt x="2287" y="3610"/>
                  </a:cubicBezTo>
                  <a:cubicBezTo>
                    <a:pt x="1036" y="3610"/>
                    <a:pt x="786" y="2196"/>
                    <a:pt x="1390" y="1271"/>
                  </a:cubicBezTo>
                  <a:lnTo>
                    <a:pt x="1390" y="1271"/>
                  </a:lnTo>
                  <a:cubicBezTo>
                    <a:pt x="1433" y="1285"/>
                    <a:pt x="1487" y="1300"/>
                    <a:pt x="1543" y="1300"/>
                  </a:cubicBezTo>
                  <a:cubicBezTo>
                    <a:pt x="1567" y="1300"/>
                    <a:pt x="1591" y="1297"/>
                    <a:pt x="1615" y="1291"/>
                  </a:cubicBezTo>
                  <a:cubicBezTo>
                    <a:pt x="1842" y="1250"/>
                    <a:pt x="2072" y="1220"/>
                    <a:pt x="2295" y="1220"/>
                  </a:cubicBezTo>
                  <a:close/>
                  <a:moveTo>
                    <a:pt x="2254" y="0"/>
                  </a:moveTo>
                  <a:cubicBezTo>
                    <a:pt x="2239" y="0"/>
                    <a:pt x="2223" y="1"/>
                    <a:pt x="2207" y="4"/>
                  </a:cubicBezTo>
                  <a:cubicBezTo>
                    <a:pt x="900" y="147"/>
                    <a:pt x="1" y="1414"/>
                    <a:pt x="144" y="2722"/>
                  </a:cubicBezTo>
                  <a:cubicBezTo>
                    <a:pt x="280" y="3898"/>
                    <a:pt x="1270" y="4605"/>
                    <a:pt x="2366" y="4605"/>
                  </a:cubicBezTo>
                  <a:cubicBezTo>
                    <a:pt x="2583" y="4605"/>
                    <a:pt x="2805" y="4578"/>
                    <a:pt x="3025" y="4520"/>
                  </a:cubicBezTo>
                  <a:cubicBezTo>
                    <a:pt x="4353" y="4152"/>
                    <a:pt x="5191" y="2763"/>
                    <a:pt x="4496" y="1475"/>
                  </a:cubicBezTo>
                  <a:cubicBezTo>
                    <a:pt x="4067" y="740"/>
                    <a:pt x="3311" y="249"/>
                    <a:pt x="2473" y="147"/>
                  </a:cubicBezTo>
                  <a:cubicBezTo>
                    <a:pt x="2437" y="58"/>
                    <a:pt x="2355" y="0"/>
                    <a:pt x="2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48"/>
            <p:cNvSpPr/>
            <p:nvPr/>
          </p:nvSpPr>
          <p:spPr>
            <a:xfrm>
              <a:off x="1532500" y="1562425"/>
              <a:ext cx="1472300" cy="1806200"/>
            </a:xfrm>
            <a:custGeom>
              <a:rect b="b" l="l" r="r" t="t"/>
              <a:pathLst>
                <a:path extrusionOk="0" h="72248" w="58892">
                  <a:moveTo>
                    <a:pt x="53324" y="0"/>
                  </a:moveTo>
                  <a:cubicBezTo>
                    <a:pt x="53074" y="0"/>
                    <a:pt x="52832" y="159"/>
                    <a:pt x="52843" y="483"/>
                  </a:cubicBezTo>
                  <a:cubicBezTo>
                    <a:pt x="44199" y="1321"/>
                    <a:pt x="35576" y="1852"/>
                    <a:pt x="26891" y="1934"/>
                  </a:cubicBezTo>
                  <a:cubicBezTo>
                    <a:pt x="25962" y="1945"/>
                    <a:pt x="25032" y="1949"/>
                    <a:pt x="24102" y="1949"/>
                  </a:cubicBezTo>
                  <a:cubicBezTo>
                    <a:pt x="18273" y="1949"/>
                    <a:pt x="12443" y="1767"/>
                    <a:pt x="6606" y="1767"/>
                  </a:cubicBezTo>
                  <a:cubicBezTo>
                    <a:pt x="4534" y="1767"/>
                    <a:pt x="2462" y="1790"/>
                    <a:pt x="388" y="1852"/>
                  </a:cubicBezTo>
                  <a:cubicBezTo>
                    <a:pt x="61" y="1852"/>
                    <a:pt x="0" y="2343"/>
                    <a:pt x="327" y="2424"/>
                  </a:cubicBezTo>
                  <a:cubicBezTo>
                    <a:pt x="347" y="2445"/>
                    <a:pt x="368" y="2445"/>
                    <a:pt x="388" y="2445"/>
                  </a:cubicBezTo>
                  <a:cubicBezTo>
                    <a:pt x="5965" y="2860"/>
                    <a:pt x="11582" y="2978"/>
                    <a:pt x="17194" y="2978"/>
                  </a:cubicBezTo>
                  <a:cubicBezTo>
                    <a:pt x="20424" y="2978"/>
                    <a:pt x="23653" y="2939"/>
                    <a:pt x="26871" y="2894"/>
                  </a:cubicBezTo>
                  <a:cubicBezTo>
                    <a:pt x="35555" y="2772"/>
                    <a:pt x="44281" y="2465"/>
                    <a:pt x="52904" y="1403"/>
                  </a:cubicBezTo>
                  <a:cubicBezTo>
                    <a:pt x="54396" y="24554"/>
                    <a:pt x="55765" y="47788"/>
                    <a:pt x="57869" y="70898"/>
                  </a:cubicBezTo>
                  <a:cubicBezTo>
                    <a:pt x="48838" y="70939"/>
                    <a:pt x="39806" y="71041"/>
                    <a:pt x="30794" y="71144"/>
                  </a:cubicBezTo>
                  <a:cubicBezTo>
                    <a:pt x="21640" y="71246"/>
                    <a:pt x="12404" y="71041"/>
                    <a:pt x="3270" y="71634"/>
                  </a:cubicBezTo>
                  <a:lnTo>
                    <a:pt x="3208" y="72043"/>
                  </a:lnTo>
                  <a:cubicBezTo>
                    <a:pt x="3218" y="72053"/>
                    <a:pt x="3229" y="72058"/>
                    <a:pt x="3239" y="72058"/>
                  </a:cubicBezTo>
                  <a:cubicBezTo>
                    <a:pt x="3249" y="72058"/>
                    <a:pt x="3259" y="72053"/>
                    <a:pt x="3270" y="72043"/>
                  </a:cubicBezTo>
                  <a:cubicBezTo>
                    <a:pt x="6539" y="72196"/>
                    <a:pt x="9819" y="72248"/>
                    <a:pt x="13103" y="72248"/>
                  </a:cubicBezTo>
                  <a:cubicBezTo>
                    <a:pt x="18995" y="72248"/>
                    <a:pt x="24903" y="72082"/>
                    <a:pt x="30794" y="72043"/>
                  </a:cubicBezTo>
                  <a:cubicBezTo>
                    <a:pt x="39949" y="72002"/>
                    <a:pt x="49124" y="71961"/>
                    <a:pt x="58298" y="71818"/>
                  </a:cubicBezTo>
                  <a:cubicBezTo>
                    <a:pt x="58707" y="71798"/>
                    <a:pt x="58891" y="71328"/>
                    <a:pt x="58625" y="71021"/>
                  </a:cubicBezTo>
                  <a:cubicBezTo>
                    <a:pt x="58646" y="71001"/>
                    <a:pt x="58646" y="70960"/>
                    <a:pt x="58646" y="70919"/>
                  </a:cubicBezTo>
                  <a:cubicBezTo>
                    <a:pt x="57502" y="47440"/>
                    <a:pt x="55622" y="23921"/>
                    <a:pt x="53864" y="483"/>
                  </a:cubicBezTo>
                  <a:cubicBezTo>
                    <a:pt x="53844" y="164"/>
                    <a:pt x="53579" y="0"/>
                    <a:pt x="53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48"/>
            <p:cNvSpPr/>
            <p:nvPr/>
          </p:nvSpPr>
          <p:spPr>
            <a:xfrm>
              <a:off x="1523300" y="1625300"/>
              <a:ext cx="91450" cy="1738725"/>
            </a:xfrm>
            <a:custGeom>
              <a:rect b="b" l="l" r="r" t="t"/>
              <a:pathLst>
                <a:path extrusionOk="0" h="69549" w="3658">
                  <a:moveTo>
                    <a:pt x="607" y="1"/>
                  </a:moveTo>
                  <a:cubicBezTo>
                    <a:pt x="398" y="1"/>
                    <a:pt x="225" y="184"/>
                    <a:pt x="225" y="400"/>
                  </a:cubicBezTo>
                  <a:cubicBezTo>
                    <a:pt x="0" y="12068"/>
                    <a:pt x="348" y="23776"/>
                    <a:pt x="797" y="35444"/>
                  </a:cubicBezTo>
                  <a:cubicBezTo>
                    <a:pt x="1267" y="46683"/>
                    <a:pt x="1533" y="58126"/>
                    <a:pt x="3127" y="69283"/>
                  </a:cubicBezTo>
                  <a:cubicBezTo>
                    <a:pt x="3155" y="69382"/>
                    <a:pt x="3243" y="69442"/>
                    <a:pt x="3334" y="69442"/>
                  </a:cubicBezTo>
                  <a:cubicBezTo>
                    <a:pt x="3375" y="69442"/>
                    <a:pt x="3416" y="69430"/>
                    <a:pt x="3454" y="69405"/>
                  </a:cubicBezTo>
                  <a:cubicBezTo>
                    <a:pt x="3474" y="69466"/>
                    <a:pt x="3515" y="69528"/>
                    <a:pt x="3597" y="69548"/>
                  </a:cubicBezTo>
                  <a:lnTo>
                    <a:pt x="3658" y="69119"/>
                  </a:lnTo>
                  <a:cubicBezTo>
                    <a:pt x="3617" y="69119"/>
                    <a:pt x="3597" y="69119"/>
                    <a:pt x="3576" y="69139"/>
                  </a:cubicBezTo>
                  <a:cubicBezTo>
                    <a:pt x="3290" y="57717"/>
                    <a:pt x="2105" y="46274"/>
                    <a:pt x="1655" y="34851"/>
                  </a:cubicBezTo>
                  <a:cubicBezTo>
                    <a:pt x="1206" y="23368"/>
                    <a:pt x="1165" y="11904"/>
                    <a:pt x="1042" y="400"/>
                  </a:cubicBezTo>
                  <a:cubicBezTo>
                    <a:pt x="1042" y="195"/>
                    <a:pt x="899" y="32"/>
                    <a:pt x="695" y="12"/>
                  </a:cubicBezTo>
                  <a:cubicBezTo>
                    <a:pt x="665" y="4"/>
                    <a:pt x="636" y="1"/>
                    <a:pt x="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48"/>
            <p:cNvSpPr/>
            <p:nvPr/>
          </p:nvSpPr>
          <p:spPr>
            <a:xfrm>
              <a:off x="1331225" y="1409500"/>
              <a:ext cx="1830400" cy="2324500"/>
            </a:xfrm>
            <a:custGeom>
              <a:rect b="b" l="l" r="r" t="t"/>
              <a:pathLst>
                <a:path extrusionOk="0" h="92980" w="73216">
                  <a:moveTo>
                    <a:pt x="57632" y="1095"/>
                  </a:moveTo>
                  <a:cubicBezTo>
                    <a:pt x="59347" y="1095"/>
                    <a:pt x="61020" y="1226"/>
                    <a:pt x="62549" y="1635"/>
                  </a:cubicBezTo>
                  <a:cubicBezTo>
                    <a:pt x="67759" y="3065"/>
                    <a:pt x="67392" y="12506"/>
                    <a:pt x="67759" y="16776"/>
                  </a:cubicBezTo>
                  <a:cubicBezTo>
                    <a:pt x="68577" y="26237"/>
                    <a:pt x="68985" y="35739"/>
                    <a:pt x="69558" y="45220"/>
                  </a:cubicBezTo>
                  <a:cubicBezTo>
                    <a:pt x="70171" y="55233"/>
                    <a:pt x="70743" y="65245"/>
                    <a:pt x="71315" y="75258"/>
                  </a:cubicBezTo>
                  <a:cubicBezTo>
                    <a:pt x="71540" y="78936"/>
                    <a:pt x="73195" y="85659"/>
                    <a:pt x="70498" y="88642"/>
                  </a:cubicBezTo>
                  <a:cubicBezTo>
                    <a:pt x="68600" y="90744"/>
                    <a:pt x="64995" y="91107"/>
                    <a:pt x="61569" y="91107"/>
                  </a:cubicBezTo>
                  <a:cubicBezTo>
                    <a:pt x="59761" y="91107"/>
                    <a:pt x="58003" y="91006"/>
                    <a:pt x="56571" y="91006"/>
                  </a:cubicBezTo>
                  <a:cubicBezTo>
                    <a:pt x="56363" y="91006"/>
                    <a:pt x="56162" y="91008"/>
                    <a:pt x="55969" y="91013"/>
                  </a:cubicBezTo>
                  <a:cubicBezTo>
                    <a:pt x="46426" y="91237"/>
                    <a:pt x="36884" y="91380"/>
                    <a:pt x="27361" y="91421"/>
                  </a:cubicBezTo>
                  <a:cubicBezTo>
                    <a:pt x="24383" y="91434"/>
                    <a:pt x="21413" y="91463"/>
                    <a:pt x="18446" y="91463"/>
                  </a:cubicBezTo>
                  <a:cubicBezTo>
                    <a:pt x="16649" y="91463"/>
                    <a:pt x="14853" y="91452"/>
                    <a:pt x="13057" y="91421"/>
                  </a:cubicBezTo>
                  <a:lnTo>
                    <a:pt x="13057" y="91442"/>
                  </a:lnTo>
                  <a:cubicBezTo>
                    <a:pt x="10319" y="91380"/>
                    <a:pt x="7356" y="91217"/>
                    <a:pt x="5946" y="88458"/>
                  </a:cubicBezTo>
                  <a:cubicBezTo>
                    <a:pt x="4802" y="86170"/>
                    <a:pt x="4945" y="83289"/>
                    <a:pt x="4802" y="80796"/>
                  </a:cubicBezTo>
                  <a:cubicBezTo>
                    <a:pt x="3617" y="58891"/>
                    <a:pt x="2616" y="36965"/>
                    <a:pt x="1124" y="15060"/>
                  </a:cubicBezTo>
                  <a:cubicBezTo>
                    <a:pt x="1267" y="14998"/>
                    <a:pt x="1349" y="14855"/>
                    <a:pt x="1349" y="14692"/>
                  </a:cubicBezTo>
                  <a:cubicBezTo>
                    <a:pt x="1287" y="12342"/>
                    <a:pt x="1247" y="9992"/>
                    <a:pt x="1185" y="7642"/>
                  </a:cubicBezTo>
                  <a:cubicBezTo>
                    <a:pt x="1124" y="4741"/>
                    <a:pt x="1185" y="2370"/>
                    <a:pt x="4761" y="2146"/>
                  </a:cubicBezTo>
                  <a:cubicBezTo>
                    <a:pt x="7326" y="1972"/>
                    <a:pt x="9921" y="1936"/>
                    <a:pt x="12521" y="1936"/>
                  </a:cubicBezTo>
                  <a:cubicBezTo>
                    <a:pt x="14341" y="1936"/>
                    <a:pt x="16164" y="1954"/>
                    <a:pt x="17980" y="1954"/>
                  </a:cubicBezTo>
                  <a:cubicBezTo>
                    <a:pt x="18759" y="1954"/>
                    <a:pt x="19536" y="1950"/>
                    <a:pt x="20312" y="1941"/>
                  </a:cubicBezTo>
                  <a:cubicBezTo>
                    <a:pt x="29875" y="1819"/>
                    <a:pt x="39438" y="1676"/>
                    <a:pt x="49001" y="1512"/>
                  </a:cubicBezTo>
                  <a:cubicBezTo>
                    <a:pt x="51677" y="1474"/>
                    <a:pt x="54717" y="1095"/>
                    <a:pt x="57632" y="1095"/>
                  </a:cubicBezTo>
                  <a:close/>
                  <a:moveTo>
                    <a:pt x="59237" y="1"/>
                  </a:moveTo>
                  <a:cubicBezTo>
                    <a:pt x="57954" y="1"/>
                    <a:pt x="56689" y="88"/>
                    <a:pt x="55581" y="102"/>
                  </a:cubicBezTo>
                  <a:cubicBezTo>
                    <a:pt x="42626" y="307"/>
                    <a:pt x="29670" y="552"/>
                    <a:pt x="16715" y="817"/>
                  </a:cubicBezTo>
                  <a:cubicBezTo>
                    <a:pt x="13527" y="879"/>
                    <a:pt x="10319" y="940"/>
                    <a:pt x="7132" y="1001"/>
                  </a:cubicBezTo>
                  <a:cubicBezTo>
                    <a:pt x="6997" y="1005"/>
                    <a:pt x="6857" y="1006"/>
                    <a:pt x="6714" y="1006"/>
                  </a:cubicBezTo>
                  <a:cubicBezTo>
                    <a:pt x="6259" y="1006"/>
                    <a:pt x="5767" y="993"/>
                    <a:pt x="5265" y="993"/>
                  </a:cubicBezTo>
                  <a:cubicBezTo>
                    <a:pt x="4018" y="993"/>
                    <a:pt x="2705" y="1073"/>
                    <a:pt x="1717" y="1635"/>
                  </a:cubicBezTo>
                  <a:cubicBezTo>
                    <a:pt x="409" y="2350"/>
                    <a:pt x="123" y="3494"/>
                    <a:pt x="82" y="4904"/>
                  </a:cubicBezTo>
                  <a:cubicBezTo>
                    <a:pt x="0" y="7867"/>
                    <a:pt x="286" y="10912"/>
                    <a:pt x="429" y="13875"/>
                  </a:cubicBezTo>
                  <a:cubicBezTo>
                    <a:pt x="245" y="13936"/>
                    <a:pt x="123" y="14120"/>
                    <a:pt x="143" y="14304"/>
                  </a:cubicBezTo>
                  <a:cubicBezTo>
                    <a:pt x="593" y="25992"/>
                    <a:pt x="1287" y="37680"/>
                    <a:pt x="1900" y="49368"/>
                  </a:cubicBezTo>
                  <a:cubicBezTo>
                    <a:pt x="2513" y="60913"/>
                    <a:pt x="2861" y="72500"/>
                    <a:pt x="3760" y="84045"/>
                  </a:cubicBezTo>
                  <a:cubicBezTo>
                    <a:pt x="3985" y="87110"/>
                    <a:pt x="4659" y="90379"/>
                    <a:pt x="7704" y="91850"/>
                  </a:cubicBezTo>
                  <a:cubicBezTo>
                    <a:pt x="9613" y="92750"/>
                    <a:pt x="11932" y="92980"/>
                    <a:pt x="14292" y="92980"/>
                  </a:cubicBezTo>
                  <a:cubicBezTo>
                    <a:pt x="16757" y="92980"/>
                    <a:pt x="19265" y="92729"/>
                    <a:pt x="21395" y="92729"/>
                  </a:cubicBezTo>
                  <a:cubicBezTo>
                    <a:pt x="32919" y="92729"/>
                    <a:pt x="44424" y="92606"/>
                    <a:pt x="55949" y="92361"/>
                  </a:cubicBezTo>
                  <a:cubicBezTo>
                    <a:pt x="56290" y="92353"/>
                    <a:pt x="56640" y="92350"/>
                    <a:pt x="56996" y="92350"/>
                  </a:cubicBezTo>
                  <a:cubicBezTo>
                    <a:pt x="58302" y="92350"/>
                    <a:pt x="59692" y="92394"/>
                    <a:pt x="61097" y="92394"/>
                  </a:cubicBezTo>
                  <a:cubicBezTo>
                    <a:pt x="63971" y="92394"/>
                    <a:pt x="66906" y="92208"/>
                    <a:pt x="69312" y="91074"/>
                  </a:cubicBezTo>
                  <a:cubicBezTo>
                    <a:pt x="72664" y="89521"/>
                    <a:pt x="73215" y="86292"/>
                    <a:pt x="73072" y="82921"/>
                  </a:cubicBezTo>
                  <a:cubicBezTo>
                    <a:pt x="72541" y="71355"/>
                    <a:pt x="71642" y="59790"/>
                    <a:pt x="70947" y="48244"/>
                  </a:cubicBezTo>
                  <a:cubicBezTo>
                    <a:pt x="70273" y="36822"/>
                    <a:pt x="69987" y="25297"/>
                    <a:pt x="68740" y="13936"/>
                  </a:cubicBezTo>
                  <a:cubicBezTo>
                    <a:pt x="68352" y="10340"/>
                    <a:pt x="68413" y="4986"/>
                    <a:pt x="65880" y="2146"/>
                  </a:cubicBezTo>
                  <a:cubicBezTo>
                    <a:pt x="64264" y="328"/>
                    <a:pt x="61716" y="1"/>
                    <a:pt x="59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5" name="Google Shape;895;p48"/>
          <p:cNvGrpSpPr/>
          <p:nvPr/>
        </p:nvGrpSpPr>
        <p:grpSpPr>
          <a:xfrm>
            <a:off x="1877288" y="3368613"/>
            <a:ext cx="381375" cy="358350"/>
            <a:chOff x="7723450" y="2617900"/>
            <a:chExt cx="381375" cy="358350"/>
          </a:xfrm>
        </p:grpSpPr>
        <p:sp>
          <p:nvSpPr>
            <p:cNvPr id="896" name="Google Shape;896;p48"/>
            <p:cNvSpPr/>
            <p:nvPr/>
          </p:nvSpPr>
          <p:spPr>
            <a:xfrm>
              <a:off x="7751700" y="2646150"/>
              <a:ext cx="333750" cy="302375"/>
            </a:xfrm>
            <a:custGeom>
              <a:rect b="b" l="l" r="r" t="t"/>
              <a:pathLst>
                <a:path extrusionOk="0" h="12095" w="1335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48"/>
            <p:cNvSpPr/>
            <p:nvPr/>
          </p:nvSpPr>
          <p:spPr>
            <a:xfrm>
              <a:off x="7897125" y="2778475"/>
              <a:ext cx="75875" cy="57050"/>
            </a:xfrm>
            <a:custGeom>
              <a:rect b="b" l="l" r="r" t="t"/>
              <a:pathLst>
                <a:path extrusionOk="0" h="2282" w="3035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" name="Google Shape;898;p48"/>
            <p:cNvSpPr/>
            <p:nvPr/>
          </p:nvSpPr>
          <p:spPr>
            <a:xfrm>
              <a:off x="7723450" y="2617900"/>
              <a:ext cx="381375" cy="358350"/>
            </a:xfrm>
            <a:custGeom>
              <a:rect b="b" l="l" r="r" t="t"/>
              <a:pathLst>
                <a:path extrusionOk="0" h="14334" w="15255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48"/>
            <p:cNvSpPr/>
            <p:nvPr/>
          </p:nvSpPr>
          <p:spPr>
            <a:xfrm>
              <a:off x="7870450" y="2760175"/>
              <a:ext cx="115625" cy="96275"/>
            </a:xfrm>
            <a:custGeom>
              <a:rect b="b" l="l" r="r" t="t"/>
              <a:pathLst>
                <a:path extrusionOk="0" h="3851" w="4625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0" name="Google Shape;900;p48"/>
          <p:cNvSpPr txBox="1"/>
          <p:nvPr>
            <p:ph type="title"/>
          </p:nvPr>
        </p:nvSpPr>
        <p:spPr>
          <a:xfrm>
            <a:off x="1962150" y="32532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000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PER QUALSIASI INFORMAZIONE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2"/>
          <p:cNvSpPr txBox="1"/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LA NOSTRA MISSION</a:t>
            </a:r>
            <a:endParaRPr>
              <a:solidFill>
                <a:schemeClr val="accent3"/>
              </a:solidFill>
            </a:endParaRPr>
          </a:p>
        </p:txBody>
      </p:sp>
      <p:grpSp>
        <p:nvGrpSpPr>
          <p:cNvPr id="273" name="Google Shape;273;p32"/>
          <p:cNvGrpSpPr/>
          <p:nvPr/>
        </p:nvGrpSpPr>
        <p:grpSpPr>
          <a:xfrm>
            <a:off x="7900263" y="275350"/>
            <a:ext cx="777038" cy="619488"/>
            <a:chOff x="7900263" y="275350"/>
            <a:chExt cx="777038" cy="619488"/>
          </a:xfrm>
        </p:grpSpPr>
        <p:sp>
          <p:nvSpPr>
            <p:cNvPr id="274" name="Google Shape;274;p32"/>
            <p:cNvSpPr/>
            <p:nvPr/>
          </p:nvSpPr>
          <p:spPr>
            <a:xfrm>
              <a:off x="8113888" y="275350"/>
              <a:ext cx="313875" cy="324875"/>
            </a:xfrm>
            <a:custGeom>
              <a:rect b="b" l="l" r="r" t="t"/>
              <a:pathLst>
                <a:path extrusionOk="0" h="12995" w="12555">
                  <a:moveTo>
                    <a:pt x="2742" y="11634"/>
                  </a:moveTo>
                  <a:cubicBezTo>
                    <a:pt x="2909" y="11321"/>
                    <a:pt x="3160" y="11467"/>
                    <a:pt x="3369" y="11509"/>
                  </a:cubicBezTo>
                  <a:cubicBezTo>
                    <a:pt x="3872" y="11676"/>
                    <a:pt x="4374" y="11739"/>
                    <a:pt x="4897" y="11593"/>
                  </a:cubicBezTo>
                  <a:cubicBezTo>
                    <a:pt x="5002" y="11572"/>
                    <a:pt x="5085" y="11509"/>
                    <a:pt x="5148" y="11467"/>
                  </a:cubicBezTo>
                  <a:cubicBezTo>
                    <a:pt x="4562" y="10253"/>
                    <a:pt x="3976" y="9061"/>
                    <a:pt x="3369" y="7826"/>
                  </a:cubicBezTo>
                  <a:lnTo>
                    <a:pt x="2784" y="7826"/>
                  </a:lnTo>
                  <a:cubicBezTo>
                    <a:pt x="2512" y="7826"/>
                    <a:pt x="2323" y="7701"/>
                    <a:pt x="2261" y="7429"/>
                  </a:cubicBezTo>
                  <a:cubicBezTo>
                    <a:pt x="2177" y="7178"/>
                    <a:pt x="2261" y="6968"/>
                    <a:pt x="2470" y="6801"/>
                  </a:cubicBezTo>
                  <a:cubicBezTo>
                    <a:pt x="2595" y="6696"/>
                    <a:pt x="2742" y="6613"/>
                    <a:pt x="2888" y="6508"/>
                  </a:cubicBezTo>
                  <a:cubicBezTo>
                    <a:pt x="2805" y="4918"/>
                    <a:pt x="2637" y="4395"/>
                    <a:pt x="1968" y="3328"/>
                  </a:cubicBezTo>
                  <a:cubicBezTo>
                    <a:pt x="1842" y="3411"/>
                    <a:pt x="1675" y="3453"/>
                    <a:pt x="1570" y="3558"/>
                  </a:cubicBezTo>
                  <a:cubicBezTo>
                    <a:pt x="1340" y="3788"/>
                    <a:pt x="1131" y="4081"/>
                    <a:pt x="900" y="4311"/>
                  </a:cubicBezTo>
                  <a:cubicBezTo>
                    <a:pt x="796" y="4416"/>
                    <a:pt x="587" y="4479"/>
                    <a:pt x="419" y="4499"/>
                  </a:cubicBezTo>
                  <a:cubicBezTo>
                    <a:pt x="315" y="4499"/>
                    <a:pt x="189" y="4395"/>
                    <a:pt x="1" y="4311"/>
                  </a:cubicBezTo>
                  <a:cubicBezTo>
                    <a:pt x="294" y="3935"/>
                    <a:pt x="545" y="3558"/>
                    <a:pt x="817" y="3223"/>
                  </a:cubicBezTo>
                  <a:cubicBezTo>
                    <a:pt x="1068" y="2909"/>
                    <a:pt x="1340" y="2595"/>
                    <a:pt x="1633" y="2282"/>
                  </a:cubicBezTo>
                  <a:cubicBezTo>
                    <a:pt x="1591" y="2051"/>
                    <a:pt x="1549" y="1779"/>
                    <a:pt x="1570" y="1486"/>
                  </a:cubicBezTo>
                  <a:cubicBezTo>
                    <a:pt x="1591" y="1340"/>
                    <a:pt x="1696" y="1173"/>
                    <a:pt x="1842" y="1068"/>
                  </a:cubicBezTo>
                  <a:cubicBezTo>
                    <a:pt x="2009" y="942"/>
                    <a:pt x="2219" y="1026"/>
                    <a:pt x="2386" y="1173"/>
                  </a:cubicBezTo>
                  <a:lnTo>
                    <a:pt x="2616" y="1486"/>
                  </a:lnTo>
                  <a:cubicBezTo>
                    <a:pt x="2721" y="1486"/>
                    <a:pt x="2805" y="1507"/>
                    <a:pt x="2846" y="1466"/>
                  </a:cubicBezTo>
                  <a:cubicBezTo>
                    <a:pt x="3453" y="942"/>
                    <a:pt x="4165" y="754"/>
                    <a:pt x="4918" y="649"/>
                  </a:cubicBezTo>
                  <a:cubicBezTo>
                    <a:pt x="5838" y="524"/>
                    <a:pt x="6759" y="336"/>
                    <a:pt x="7659" y="189"/>
                  </a:cubicBezTo>
                  <a:cubicBezTo>
                    <a:pt x="8538" y="1"/>
                    <a:pt x="9207" y="419"/>
                    <a:pt x="9835" y="922"/>
                  </a:cubicBezTo>
                  <a:cubicBezTo>
                    <a:pt x="10253" y="1256"/>
                    <a:pt x="10358" y="2282"/>
                    <a:pt x="10065" y="2742"/>
                  </a:cubicBezTo>
                  <a:cubicBezTo>
                    <a:pt x="9709" y="3286"/>
                    <a:pt x="9312" y="3809"/>
                    <a:pt x="8914" y="4332"/>
                  </a:cubicBezTo>
                  <a:cubicBezTo>
                    <a:pt x="8789" y="4499"/>
                    <a:pt x="8663" y="4646"/>
                    <a:pt x="8475" y="4897"/>
                  </a:cubicBezTo>
                  <a:cubicBezTo>
                    <a:pt x="8705" y="4939"/>
                    <a:pt x="8872" y="5002"/>
                    <a:pt x="9019" y="5023"/>
                  </a:cubicBezTo>
                  <a:cubicBezTo>
                    <a:pt x="9709" y="5127"/>
                    <a:pt x="10379" y="5211"/>
                    <a:pt x="11069" y="5357"/>
                  </a:cubicBezTo>
                  <a:cubicBezTo>
                    <a:pt x="12011" y="5587"/>
                    <a:pt x="12555" y="6466"/>
                    <a:pt x="12408" y="7408"/>
                  </a:cubicBezTo>
                  <a:cubicBezTo>
                    <a:pt x="12262" y="8287"/>
                    <a:pt x="11927" y="9124"/>
                    <a:pt x="11279" y="9793"/>
                  </a:cubicBezTo>
                  <a:cubicBezTo>
                    <a:pt x="10484" y="10567"/>
                    <a:pt x="9647" y="11279"/>
                    <a:pt x="8642" y="11718"/>
                  </a:cubicBezTo>
                  <a:cubicBezTo>
                    <a:pt x="8600" y="11739"/>
                    <a:pt x="8579" y="11739"/>
                    <a:pt x="8559" y="11760"/>
                  </a:cubicBezTo>
                  <a:cubicBezTo>
                    <a:pt x="7408" y="12471"/>
                    <a:pt x="6131" y="12681"/>
                    <a:pt x="4813" y="12869"/>
                  </a:cubicBezTo>
                  <a:cubicBezTo>
                    <a:pt x="3767" y="12994"/>
                    <a:pt x="3223" y="12681"/>
                    <a:pt x="2742" y="11634"/>
                  </a:cubicBezTo>
                  <a:close/>
                  <a:moveTo>
                    <a:pt x="6759" y="11258"/>
                  </a:moveTo>
                  <a:cubicBezTo>
                    <a:pt x="7178" y="11049"/>
                    <a:pt x="7596" y="10839"/>
                    <a:pt x="8035" y="10651"/>
                  </a:cubicBezTo>
                  <a:cubicBezTo>
                    <a:pt x="8956" y="10274"/>
                    <a:pt x="9688" y="9647"/>
                    <a:pt x="10358" y="8998"/>
                  </a:cubicBezTo>
                  <a:cubicBezTo>
                    <a:pt x="10860" y="8538"/>
                    <a:pt x="11069" y="7931"/>
                    <a:pt x="11195" y="7261"/>
                  </a:cubicBezTo>
                  <a:cubicBezTo>
                    <a:pt x="11279" y="6927"/>
                    <a:pt x="11111" y="6675"/>
                    <a:pt x="10776" y="6529"/>
                  </a:cubicBezTo>
                  <a:cubicBezTo>
                    <a:pt x="10672" y="6508"/>
                    <a:pt x="10588" y="6466"/>
                    <a:pt x="10484" y="6466"/>
                  </a:cubicBezTo>
                  <a:cubicBezTo>
                    <a:pt x="9521" y="6278"/>
                    <a:pt x="8517" y="6090"/>
                    <a:pt x="7533" y="6383"/>
                  </a:cubicBezTo>
                  <a:cubicBezTo>
                    <a:pt x="7240" y="6466"/>
                    <a:pt x="6926" y="6508"/>
                    <a:pt x="6613" y="6529"/>
                  </a:cubicBezTo>
                  <a:cubicBezTo>
                    <a:pt x="5880" y="6613"/>
                    <a:pt x="5274" y="7010"/>
                    <a:pt x="4646" y="7345"/>
                  </a:cubicBezTo>
                  <a:cubicBezTo>
                    <a:pt x="5106" y="8831"/>
                    <a:pt x="5922" y="10379"/>
                    <a:pt x="6759" y="11258"/>
                  </a:cubicBezTo>
                  <a:close/>
                  <a:moveTo>
                    <a:pt x="4144" y="6090"/>
                  </a:moveTo>
                  <a:cubicBezTo>
                    <a:pt x="4604" y="5859"/>
                    <a:pt x="4939" y="5650"/>
                    <a:pt x="5294" y="5525"/>
                  </a:cubicBezTo>
                  <a:cubicBezTo>
                    <a:pt x="6801" y="4939"/>
                    <a:pt x="7847" y="3872"/>
                    <a:pt x="8747" y="2595"/>
                  </a:cubicBezTo>
                  <a:cubicBezTo>
                    <a:pt x="9228" y="1863"/>
                    <a:pt x="9123" y="1507"/>
                    <a:pt x="8266" y="1277"/>
                  </a:cubicBezTo>
                  <a:cubicBezTo>
                    <a:pt x="8056" y="1235"/>
                    <a:pt x="7805" y="1256"/>
                    <a:pt x="7554" y="1277"/>
                  </a:cubicBezTo>
                  <a:cubicBezTo>
                    <a:pt x="6675" y="1424"/>
                    <a:pt x="5818" y="1633"/>
                    <a:pt x="4918" y="1738"/>
                  </a:cubicBezTo>
                  <a:cubicBezTo>
                    <a:pt x="4206" y="1800"/>
                    <a:pt x="3641" y="2114"/>
                    <a:pt x="3097" y="2700"/>
                  </a:cubicBezTo>
                  <a:cubicBezTo>
                    <a:pt x="3307" y="3223"/>
                    <a:pt x="3537" y="3746"/>
                    <a:pt x="3704" y="4290"/>
                  </a:cubicBezTo>
                  <a:cubicBezTo>
                    <a:pt x="3934" y="4834"/>
                    <a:pt x="3997" y="5420"/>
                    <a:pt x="4144" y="60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2"/>
            <p:cNvSpPr/>
            <p:nvPr/>
          </p:nvSpPr>
          <p:spPr>
            <a:xfrm>
              <a:off x="7900263" y="445013"/>
              <a:ext cx="283550" cy="431575"/>
            </a:xfrm>
            <a:custGeom>
              <a:rect b="b" l="l" r="r" t="t"/>
              <a:pathLst>
                <a:path extrusionOk="0" h="17263" w="11342">
                  <a:moveTo>
                    <a:pt x="7826" y="9709"/>
                  </a:moveTo>
                  <a:cubicBezTo>
                    <a:pt x="7324" y="10316"/>
                    <a:pt x="6738" y="10420"/>
                    <a:pt x="6110" y="10399"/>
                  </a:cubicBezTo>
                  <a:cubicBezTo>
                    <a:pt x="5797" y="10399"/>
                    <a:pt x="5483" y="10504"/>
                    <a:pt x="5169" y="10630"/>
                  </a:cubicBezTo>
                  <a:cubicBezTo>
                    <a:pt x="4750" y="10776"/>
                    <a:pt x="4353" y="10985"/>
                    <a:pt x="3976" y="11195"/>
                  </a:cubicBezTo>
                  <a:cubicBezTo>
                    <a:pt x="3411" y="11487"/>
                    <a:pt x="2867" y="11739"/>
                    <a:pt x="2261" y="11822"/>
                  </a:cubicBezTo>
                  <a:cubicBezTo>
                    <a:pt x="2030" y="11843"/>
                    <a:pt x="1821" y="12011"/>
                    <a:pt x="1549" y="12136"/>
                  </a:cubicBezTo>
                  <a:cubicBezTo>
                    <a:pt x="1486" y="12868"/>
                    <a:pt x="1403" y="13580"/>
                    <a:pt x="1382" y="14312"/>
                  </a:cubicBezTo>
                  <a:cubicBezTo>
                    <a:pt x="1361" y="14919"/>
                    <a:pt x="1361" y="15547"/>
                    <a:pt x="1319" y="16153"/>
                  </a:cubicBezTo>
                  <a:cubicBezTo>
                    <a:pt x="1319" y="16384"/>
                    <a:pt x="1298" y="16635"/>
                    <a:pt x="1193" y="16844"/>
                  </a:cubicBezTo>
                  <a:cubicBezTo>
                    <a:pt x="1131" y="17011"/>
                    <a:pt x="942" y="17158"/>
                    <a:pt x="775" y="17221"/>
                  </a:cubicBezTo>
                  <a:cubicBezTo>
                    <a:pt x="566" y="17262"/>
                    <a:pt x="377" y="17116"/>
                    <a:pt x="336" y="16907"/>
                  </a:cubicBezTo>
                  <a:cubicBezTo>
                    <a:pt x="252" y="16551"/>
                    <a:pt x="168" y="16195"/>
                    <a:pt x="147" y="15840"/>
                  </a:cubicBezTo>
                  <a:cubicBezTo>
                    <a:pt x="1" y="13454"/>
                    <a:pt x="231" y="11132"/>
                    <a:pt x="629" y="8788"/>
                  </a:cubicBezTo>
                  <a:cubicBezTo>
                    <a:pt x="942" y="7073"/>
                    <a:pt x="1382" y="5399"/>
                    <a:pt x="1737" y="3662"/>
                  </a:cubicBezTo>
                  <a:cubicBezTo>
                    <a:pt x="1905" y="2888"/>
                    <a:pt x="2302" y="2156"/>
                    <a:pt x="2365" y="1319"/>
                  </a:cubicBezTo>
                  <a:cubicBezTo>
                    <a:pt x="2407" y="1026"/>
                    <a:pt x="2616" y="712"/>
                    <a:pt x="2825" y="461"/>
                  </a:cubicBezTo>
                  <a:cubicBezTo>
                    <a:pt x="3160" y="42"/>
                    <a:pt x="3830" y="0"/>
                    <a:pt x="4227" y="419"/>
                  </a:cubicBezTo>
                  <a:cubicBezTo>
                    <a:pt x="4395" y="607"/>
                    <a:pt x="4520" y="816"/>
                    <a:pt x="4646" y="1005"/>
                  </a:cubicBezTo>
                  <a:cubicBezTo>
                    <a:pt x="6215" y="3432"/>
                    <a:pt x="7701" y="5901"/>
                    <a:pt x="8935" y="8516"/>
                  </a:cubicBezTo>
                  <a:cubicBezTo>
                    <a:pt x="9312" y="9290"/>
                    <a:pt x="9772" y="10002"/>
                    <a:pt x="10170" y="10755"/>
                  </a:cubicBezTo>
                  <a:cubicBezTo>
                    <a:pt x="10504" y="11404"/>
                    <a:pt x="10818" y="12073"/>
                    <a:pt x="11132" y="12722"/>
                  </a:cubicBezTo>
                  <a:cubicBezTo>
                    <a:pt x="11216" y="12848"/>
                    <a:pt x="11258" y="13036"/>
                    <a:pt x="11300" y="13182"/>
                  </a:cubicBezTo>
                  <a:cubicBezTo>
                    <a:pt x="11341" y="13705"/>
                    <a:pt x="10797" y="14103"/>
                    <a:pt x="10295" y="13894"/>
                  </a:cubicBezTo>
                  <a:cubicBezTo>
                    <a:pt x="9940" y="13747"/>
                    <a:pt x="9668" y="13496"/>
                    <a:pt x="9563" y="13140"/>
                  </a:cubicBezTo>
                  <a:cubicBezTo>
                    <a:pt x="9228" y="11906"/>
                    <a:pt x="8370" y="10964"/>
                    <a:pt x="7826" y="9709"/>
                  </a:cubicBezTo>
                  <a:close/>
                  <a:moveTo>
                    <a:pt x="3600" y="2386"/>
                  </a:moveTo>
                  <a:cubicBezTo>
                    <a:pt x="2637" y="4813"/>
                    <a:pt x="2323" y="7156"/>
                    <a:pt x="1821" y="9416"/>
                  </a:cubicBezTo>
                  <a:cubicBezTo>
                    <a:pt x="1779" y="9709"/>
                    <a:pt x="1821" y="10044"/>
                    <a:pt x="1821" y="10420"/>
                  </a:cubicBezTo>
                  <a:cubicBezTo>
                    <a:pt x="2114" y="10399"/>
                    <a:pt x="2344" y="10399"/>
                    <a:pt x="2553" y="10316"/>
                  </a:cubicBezTo>
                  <a:cubicBezTo>
                    <a:pt x="2930" y="10148"/>
                    <a:pt x="3286" y="9981"/>
                    <a:pt x="3662" y="9772"/>
                  </a:cubicBezTo>
                  <a:cubicBezTo>
                    <a:pt x="4709" y="9165"/>
                    <a:pt x="5776" y="8746"/>
                    <a:pt x="7010" y="8935"/>
                  </a:cubicBezTo>
                  <a:cubicBezTo>
                    <a:pt x="7094" y="8935"/>
                    <a:pt x="7136" y="8872"/>
                    <a:pt x="7324" y="8830"/>
                  </a:cubicBezTo>
                  <a:cubicBezTo>
                    <a:pt x="6320" y="6633"/>
                    <a:pt x="5169" y="4541"/>
                    <a:pt x="3600" y="23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8380150" y="567888"/>
              <a:ext cx="297150" cy="326950"/>
            </a:xfrm>
            <a:custGeom>
              <a:rect b="b" l="l" r="r" t="t"/>
              <a:pathLst>
                <a:path extrusionOk="0" h="13078" w="11886">
                  <a:moveTo>
                    <a:pt x="11195" y="8181"/>
                  </a:moveTo>
                  <a:cubicBezTo>
                    <a:pt x="11864" y="8997"/>
                    <a:pt x="11885" y="9102"/>
                    <a:pt x="11509" y="9772"/>
                  </a:cubicBezTo>
                  <a:cubicBezTo>
                    <a:pt x="11027" y="10650"/>
                    <a:pt x="10483" y="11425"/>
                    <a:pt x="9521" y="11843"/>
                  </a:cubicBezTo>
                  <a:cubicBezTo>
                    <a:pt x="8956" y="12073"/>
                    <a:pt x="8496" y="12450"/>
                    <a:pt x="7952" y="12680"/>
                  </a:cubicBezTo>
                  <a:cubicBezTo>
                    <a:pt x="7052" y="13057"/>
                    <a:pt x="6131" y="13078"/>
                    <a:pt x="5190" y="12806"/>
                  </a:cubicBezTo>
                  <a:cubicBezTo>
                    <a:pt x="4813" y="12701"/>
                    <a:pt x="4353" y="12638"/>
                    <a:pt x="3934" y="12596"/>
                  </a:cubicBezTo>
                  <a:cubicBezTo>
                    <a:pt x="3349" y="12575"/>
                    <a:pt x="2888" y="12345"/>
                    <a:pt x="2512" y="11906"/>
                  </a:cubicBezTo>
                  <a:cubicBezTo>
                    <a:pt x="2030" y="11404"/>
                    <a:pt x="1570" y="10922"/>
                    <a:pt x="1068" y="10462"/>
                  </a:cubicBezTo>
                  <a:cubicBezTo>
                    <a:pt x="419" y="9834"/>
                    <a:pt x="147" y="9039"/>
                    <a:pt x="105" y="8181"/>
                  </a:cubicBezTo>
                  <a:cubicBezTo>
                    <a:pt x="43" y="7428"/>
                    <a:pt x="1" y="6633"/>
                    <a:pt x="126" y="5880"/>
                  </a:cubicBezTo>
                  <a:cubicBezTo>
                    <a:pt x="377" y="4185"/>
                    <a:pt x="984" y="2616"/>
                    <a:pt x="2240" y="1360"/>
                  </a:cubicBezTo>
                  <a:cubicBezTo>
                    <a:pt x="2574" y="1026"/>
                    <a:pt x="2993" y="858"/>
                    <a:pt x="3411" y="649"/>
                  </a:cubicBezTo>
                  <a:cubicBezTo>
                    <a:pt x="4750" y="0"/>
                    <a:pt x="6131" y="42"/>
                    <a:pt x="7533" y="210"/>
                  </a:cubicBezTo>
                  <a:cubicBezTo>
                    <a:pt x="8203" y="293"/>
                    <a:pt x="8642" y="1067"/>
                    <a:pt x="8391" y="1716"/>
                  </a:cubicBezTo>
                  <a:cubicBezTo>
                    <a:pt x="8370" y="1821"/>
                    <a:pt x="8203" y="1883"/>
                    <a:pt x="8077" y="1967"/>
                  </a:cubicBezTo>
                  <a:cubicBezTo>
                    <a:pt x="7805" y="1716"/>
                    <a:pt x="7575" y="1486"/>
                    <a:pt x="7324" y="1256"/>
                  </a:cubicBezTo>
                  <a:cubicBezTo>
                    <a:pt x="6299" y="1256"/>
                    <a:pt x="5336" y="1298"/>
                    <a:pt x="4332" y="1695"/>
                  </a:cubicBezTo>
                  <a:cubicBezTo>
                    <a:pt x="3244" y="2135"/>
                    <a:pt x="2658" y="2951"/>
                    <a:pt x="2219" y="3913"/>
                  </a:cubicBezTo>
                  <a:cubicBezTo>
                    <a:pt x="1612" y="5231"/>
                    <a:pt x="1528" y="6612"/>
                    <a:pt x="1675" y="8035"/>
                  </a:cubicBezTo>
                  <a:cubicBezTo>
                    <a:pt x="1696" y="8391"/>
                    <a:pt x="1821" y="8809"/>
                    <a:pt x="2051" y="9081"/>
                  </a:cubicBezTo>
                  <a:cubicBezTo>
                    <a:pt x="2553" y="9646"/>
                    <a:pt x="3097" y="10169"/>
                    <a:pt x="3683" y="10692"/>
                  </a:cubicBezTo>
                  <a:cubicBezTo>
                    <a:pt x="3809" y="10818"/>
                    <a:pt x="4039" y="10860"/>
                    <a:pt x="4248" y="10902"/>
                  </a:cubicBezTo>
                  <a:cubicBezTo>
                    <a:pt x="4667" y="11006"/>
                    <a:pt x="5085" y="11006"/>
                    <a:pt x="5483" y="11174"/>
                  </a:cubicBezTo>
                  <a:cubicBezTo>
                    <a:pt x="6403" y="11508"/>
                    <a:pt x="7240" y="11278"/>
                    <a:pt x="8056" y="10818"/>
                  </a:cubicBezTo>
                  <a:cubicBezTo>
                    <a:pt x="9123" y="10232"/>
                    <a:pt x="10149" y="9521"/>
                    <a:pt x="10818" y="8453"/>
                  </a:cubicBezTo>
                  <a:cubicBezTo>
                    <a:pt x="10902" y="8412"/>
                    <a:pt x="11027" y="8349"/>
                    <a:pt x="11195" y="81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7" name="Google Shape;277;p32"/>
          <p:cNvSpPr txBox="1"/>
          <p:nvPr/>
        </p:nvSpPr>
        <p:spPr>
          <a:xfrm>
            <a:off x="1248850" y="1596475"/>
            <a:ext cx="70296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Pts val="4000"/>
              <a:buFont typeface="Calibri"/>
              <a:buNone/>
            </a:pPr>
            <a:r>
              <a:rPr b="1" lang="en-GB" sz="3600">
                <a:solidFill>
                  <a:srgbClr val="3333FF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“INSIEME PER LA CRESCITA E L’APPRENDIMENTO DI TUTTI E DI CIASCUNO”</a:t>
            </a:r>
            <a:endParaRPr b="1" sz="3600"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grpSp>
        <p:nvGrpSpPr>
          <p:cNvPr id="278" name="Google Shape;278;p32"/>
          <p:cNvGrpSpPr/>
          <p:nvPr/>
        </p:nvGrpSpPr>
        <p:grpSpPr>
          <a:xfrm flipH="1" rot="5202471">
            <a:off x="976190" y="2910712"/>
            <a:ext cx="933187" cy="1767368"/>
            <a:chOff x="1474325" y="858525"/>
            <a:chExt cx="808300" cy="1469525"/>
          </a:xfrm>
        </p:grpSpPr>
        <p:sp>
          <p:nvSpPr>
            <p:cNvPr id="279" name="Google Shape;279;p32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rect b="b" l="l" r="r" t="t"/>
              <a:pathLst>
                <a:path extrusionOk="0" h="8967" w="11719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32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rect b="b" l="l" r="r" t="t"/>
              <a:pathLst>
                <a:path extrusionOk="0" h="7307" w="8754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32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rect b="b" l="l" r="r" t="t"/>
              <a:pathLst>
                <a:path extrusionOk="0" h="3464" w="4769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82" name="Google Shape;282;p32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283" name="Google Shape;283;p32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rect b="b" l="l" r="r" t="t"/>
                <a:pathLst>
                  <a:path extrusionOk="0" h="16107" w="18906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284" name="Google Shape;284;p32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285" name="Google Shape;285;p32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rect b="b" l="l" r="r" t="t"/>
                  <a:pathLst>
                    <a:path extrusionOk="0" h="2089" w="2207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6" name="Google Shape;286;p32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rect b="b" l="l" r="r" t="t"/>
                  <a:pathLst>
                    <a:path extrusionOk="0" h="2041" w="2041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7" name="Google Shape;287;p32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rect b="b" l="l" r="r" t="t"/>
                  <a:pathLst>
                    <a:path extrusionOk="0" h="2729" w="2966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8" name="Google Shape;288;p32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rect b="b" l="l" r="r" t="t"/>
                  <a:pathLst>
                    <a:path extrusionOk="0" h="2444" w="2349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9" name="Google Shape;289;p32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rect b="b" l="l" r="r" t="t"/>
                  <a:pathLst>
                    <a:path extrusionOk="0" h="2207" w="2041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0" name="Google Shape;290;p32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rect b="b" l="l" r="r" t="t"/>
                  <a:pathLst>
                    <a:path extrusionOk="0" h="1970" w="1756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1" name="Google Shape;291;p32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rect b="b" l="l" r="r" t="t"/>
                  <a:pathLst>
                    <a:path extrusionOk="0" h="2230" w="2325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2" name="Google Shape;292;p32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rect b="b" l="l" r="r" t="t"/>
                  <a:pathLst>
                    <a:path extrusionOk="0" h="1448" w="1851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3" name="Google Shape;293;p32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rect b="b" l="l" r="r" t="t"/>
                  <a:pathLst>
                    <a:path extrusionOk="0" h="1685" w="1662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4" name="Google Shape;294;p32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rect b="b" l="l" r="r" t="t"/>
                  <a:pathLst>
                    <a:path extrusionOk="0" h="1922" w="2041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5" name="Google Shape;295;p32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rect b="b" l="l" r="r" t="t"/>
                  <a:pathLst>
                    <a:path extrusionOk="0" h="2349" w="2183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6" name="Google Shape;296;p32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rect b="b" l="l" r="r" t="t"/>
                  <a:pathLst>
                    <a:path extrusionOk="0" h="1590" w="1519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7" name="Google Shape;297;p32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rect b="b" l="l" r="r" t="t"/>
                  <a:pathLst>
                    <a:path extrusionOk="0" h="1828" w="1614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8" name="Google Shape;298;p32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rect b="b" l="l" r="r" t="t"/>
                  <a:pathLst>
                    <a:path extrusionOk="0" h="1590" w="1614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99" name="Google Shape;299;p32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rect b="b" l="l" r="r" t="t"/>
                  <a:pathLst>
                    <a:path extrusionOk="0" h="1566" w="1567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0" name="Google Shape;300;p32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rect b="b" l="l" r="r" t="t"/>
                  <a:pathLst>
                    <a:path extrusionOk="0" h="1614" w="1354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/>
          <p:nvPr>
            <p:ph type="title"/>
          </p:nvPr>
        </p:nvSpPr>
        <p:spPr>
          <a:xfrm>
            <a:off x="2032350" y="419829"/>
            <a:ext cx="52197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3"/>
                </a:solidFill>
              </a:rPr>
              <a:t>ISTITUTO COMPRENSIVO “SABIN”</a:t>
            </a:r>
            <a:endParaRPr>
              <a:solidFill>
                <a:schemeClr val="accent3"/>
              </a:solidFill>
            </a:endParaRPr>
          </a:p>
        </p:txBody>
      </p:sp>
      <p:sp>
        <p:nvSpPr>
          <p:cNvPr id="306" name="Google Shape;306;p33"/>
          <p:cNvSpPr txBox="1"/>
          <p:nvPr>
            <p:ph idx="5" type="subTitle"/>
          </p:nvPr>
        </p:nvSpPr>
        <p:spPr>
          <a:xfrm>
            <a:off x="806062" y="3154475"/>
            <a:ext cx="2136000" cy="572700"/>
          </a:xfrm>
          <a:prstGeom prst="rect">
            <a:avLst/>
          </a:prstGeom>
        </p:spPr>
        <p:txBody>
          <a:bodyPr anchorCtr="0" anchor="t" bIns="91425" lIns="360000" spcFirstLastPara="1" rIns="36000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SCUOLE INFANZIA REDECESIO</a:t>
            </a:r>
            <a:endParaRPr/>
          </a:p>
        </p:txBody>
      </p:sp>
      <p:sp>
        <p:nvSpPr>
          <p:cNvPr id="307" name="Google Shape;307;p33"/>
          <p:cNvSpPr txBox="1"/>
          <p:nvPr>
            <p:ph idx="1" type="subTitle"/>
          </p:nvPr>
        </p:nvSpPr>
        <p:spPr>
          <a:xfrm>
            <a:off x="978900" y="1191075"/>
            <a:ext cx="1732200" cy="572700"/>
          </a:xfrm>
          <a:prstGeom prst="rect">
            <a:avLst/>
          </a:prstGeom>
        </p:spPr>
        <p:txBody>
          <a:bodyPr anchorCtr="0" anchor="t" bIns="91425" lIns="180000" spcFirstLastPara="1" rIns="18000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SCUOLE INFANZIA MI2</a:t>
            </a:r>
            <a:endParaRPr/>
          </a:p>
        </p:txBody>
      </p:sp>
      <p:sp>
        <p:nvSpPr>
          <p:cNvPr id="308" name="Google Shape;308;p33"/>
          <p:cNvSpPr txBox="1"/>
          <p:nvPr>
            <p:ph idx="3" type="subTitle"/>
          </p:nvPr>
        </p:nvSpPr>
        <p:spPr>
          <a:xfrm>
            <a:off x="6374050" y="193567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SCUOLA SECONDARIA MI2</a:t>
            </a:r>
            <a:endParaRPr/>
          </a:p>
        </p:txBody>
      </p:sp>
      <p:sp>
        <p:nvSpPr>
          <p:cNvPr id="309" name="Google Shape;309;p33"/>
          <p:cNvSpPr txBox="1"/>
          <p:nvPr>
            <p:ph idx="6" type="subTitle"/>
          </p:nvPr>
        </p:nvSpPr>
        <p:spPr>
          <a:xfrm>
            <a:off x="1050276" y="397817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</a:rPr>
              <a:t>MUNARI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3"/>
          <p:cNvSpPr txBox="1"/>
          <p:nvPr>
            <p:ph idx="2" type="subTitle"/>
          </p:nvPr>
        </p:nvSpPr>
        <p:spPr>
          <a:xfrm>
            <a:off x="502800" y="1787150"/>
            <a:ext cx="30066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solidFill>
                  <a:schemeClr val="dk1"/>
                </a:solidFill>
              </a:rPr>
              <a:t>COLLODI</a:t>
            </a:r>
            <a:endParaRPr b="1"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solidFill>
                  <a:schemeClr val="dk1"/>
                </a:solidFill>
              </a:rPr>
              <a:t>F.LLI GRIMM </a:t>
            </a:r>
            <a:endParaRPr b="1"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-GB" sz="1800">
                <a:solidFill>
                  <a:schemeClr val="dk1"/>
                </a:solidFill>
              </a:rPr>
              <a:t>MONTESSORI</a:t>
            </a:r>
            <a:r>
              <a:rPr b="1" lang="en-GB" sz="1800">
                <a:solidFill>
                  <a:schemeClr val="dk1"/>
                </a:solidFill>
              </a:rPr>
              <a:t> </a:t>
            </a:r>
            <a:r>
              <a:rPr lang="en-GB" sz="1800">
                <a:solidFill>
                  <a:schemeClr val="dk1"/>
                </a:solidFill>
              </a:rPr>
              <a:t>(</a:t>
            </a:r>
            <a:r>
              <a:rPr lang="en-GB">
                <a:solidFill>
                  <a:schemeClr val="dk1"/>
                </a:solidFill>
              </a:rPr>
              <a:t>Casa dei bambini</a:t>
            </a:r>
            <a:r>
              <a:rPr lang="en-GB" sz="1800">
                <a:solidFill>
                  <a:schemeClr val="dk1"/>
                </a:solidFill>
              </a:rPr>
              <a:t>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3"/>
          <p:cNvSpPr txBox="1"/>
          <p:nvPr>
            <p:ph idx="7" type="subTitle"/>
          </p:nvPr>
        </p:nvSpPr>
        <p:spPr>
          <a:xfrm>
            <a:off x="3776100" y="1397300"/>
            <a:ext cx="1732200" cy="572700"/>
          </a:xfrm>
          <a:prstGeom prst="rect">
            <a:avLst/>
          </a:prstGeom>
        </p:spPr>
        <p:txBody>
          <a:bodyPr anchorCtr="0" anchor="t" bIns="91425" lIns="180000" spcFirstLastPara="1" rIns="18000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SCUOLA PRIMARIA MI2</a:t>
            </a:r>
            <a:endParaRPr/>
          </a:p>
        </p:txBody>
      </p:sp>
      <p:sp>
        <p:nvSpPr>
          <p:cNvPr id="312" name="Google Shape;312;p33"/>
          <p:cNvSpPr txBox="1"/>
          <p:nvPr>
            <p:ph idx="8" type="subTitle"/>
          </p:nvPr>
        </p:nvSpPr>
        <p:spPr>
          <a:xfrm>
            <a:off x="3631413" y="203222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</a:rPr>
              <a:t>Rodari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</a:rPr>
              <a:t>Montessori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13" name="Google Shape;313;p33"/>
          <p:cNvSpPr txBox="1"/>
          <p:nvPr>
            <p:ph idx="9" type="subTitle"/>
          </p:nvPr>
        </p:nvSpPr>
        <p:spPr>
          <a:xfrm>
            <a:off x="6204350" y="3388675"/>
            <a:ext cx="2136000" cy="572700"/>
          </a:xfrm>
          <a:prstGeom prst="rect">
            <a:avLst/>
          </a:prstGeom>
        </p:spPr>
        <p:txBody>
          <a:bodyPr anchorCtr="0" anchor="t" bIns="91425" lIns="360000" spcFirstLastPara="1" rIns="36000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SCUOLA SECONDARIA REDECESIO</a:t>
            </a:r>
            <a:endParaRPr/>
          </a:p>
        </p:txBody>
      </p:sp>
      <p:sp>
        <p:nvSpPr>
          <p:cNvPr id="314" name="Google Shape;314;p33"/>
          <p:cNvSpPr txBox="1"/>
          <p:nvPr>
            <p:ph idx="14" type="subTitle"/>
          </p:nvPr>
        </p:nvSpPr>
        <p:spPr>
          <a:xfrm>
            <a:off x="3638100" y="3091625"/>
            <a:ext cx="1870200" cy="572700"/>
          </a:xfrm>
          <a:prstGeom prst="rect">
            <a:avLst/>
          </a:prstGeom>
        </p:spPr>
        <p:txBody>
          <a:bodyPr anchorCtr="0" anchor="t" bIns="91425" lIns="360000" spcFirstLastPara="1" rIns="36000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SCUOLA PRIMARIA REDECESIO</a:t>
            </a:r>
            <a:endParaRPr/>
          </a:p>
        </p:txBody>
      </p:sp>
      <p:sp>
        <p:nvSpPr>
          <p:cNvPr id="315" name="Google Shape;315;p33"/>
          <p:cNvSpPr txBox="1"/>
          <p:nvPr>
            <p:ph idx="15" type="subTitle"/>
          </p:nvPr>
        </p:nvSpPr>
        <p:spPr>
          <a:xfrm>
            <a:off x="3638101" y="3978175"/>
            <a:ext cx="17322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</a:rPr>
              <a:t>Merini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16" name="Google Shape;316;p33"/>
          <p:cNvSpPr/>
          <p:nvPr/>
        </p:nvSpPr>
        <p:spPr>
          <a:xfrm>
            <a:off x="720159" y="2945013"/>
            <a:ext cx="7703670" cy="128704"/>
          </a:xfrm>
          <a:custGeom>
            <a:rect b="b" l="l" r="r" t="t"/>
            <a:pathLst>
              <a:path extrusionOk="0" h="7061" w="285612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7" name="Google Shape;317;p33"/>
          <p:cNvSpPr/>
          <p:nvPr/>
        </p:nvSpPr>
        <p:spPr>
          <a:xfrm flipH="1" rot="5400000">
            <a:off x="2021655" y="2945024"/>
            <a:ext cx="2781147" cy="128704"/>
          </a:xfrm>
          <a:custGeom>
            <a:rect b="b" l="l" r="r" t="t"/>
            <a:pathLst>
              <a:path extrusionOk="0" h="7061" w="285612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8" name="Google Shape;318;p33"/>
          <p:cNvSpPr/>
          <p:nvPr/>
        </p:nvSpPr>
        <p:spPr>
          <a:xfrm rot="5400000">
            <a:off x="4481599" y="2935946"/>
            <a:ext cx="2781147" cy="128704"/>
          </a:xfrm>
          <a:custGeom>
            <a:rect b="b" l="l" r="r" t="t"/>
            <a:pathLst>
              <a:path extrusionOk="0" h="7061" w="285612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319" name="Google Shape;319;p33"/>
          <p:cNvGrpSpPr/>
          <p:nvPr/>
        </p:nvGrpSpPr>
        <p:grpSpPr>
          <a:xfrm>
            <a:off x="370000" y="161225"/>
            <a:ext cx="608900" cy="407500"/>
            <a:chOff x="370000" y="161225"/>
            <a:chExt cx="608900" cy="407500"/>
          </a:xfrm>
        </p:grpSpPr>
        <p:sp>
          <p:nvSpPr>
            <p:cNvPr id="320" name="Google Shape;320;p33"/>
            <p:cNvSpPr/>
            <p:nvPr/>
          </p:nvSpPr>
          <p:spPr>
            <a:xfrm>
              <a:off x="400350" y="195225"/>
              <a:ext cx="556575" cy="353625"/>
            </a:xfrm>
            <a:custGeom>
              <a:rect b="b" l="l" r="r" t="t"/>
              <a:pathLst>
                <a:path extrusionOk="0" h="14145" w="22263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3"/>
            <p:cNvSpPr/>
            <p:nvPr/>
          </p:nvSpPr>
          <p:spPr>
            <a:xfrm>
              <a:off x="370000" y="161225"/>
              <a:ext cx="608900" cy="407500"/>
            </a:xfrm>
            <a:custGeom>
              <a:rect b="b" l="l" r="r" t="t"/>
              <a:pathLst>
                <a:path extrusionOk="0" h="16300" w="24356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2" name="Google Shape;322;p33"/>
          <p:cNvGrpSpPr/>
          <p:nvPr/>
        </p:nvGrpSpPr>
        <p:grpSpPr>
          <a:xfrm>
            <a:off x="7711700" y="384600"/>
            <a:ext cx="855800" cy="746475"/>
            <a:chOff x="7711700" y="384600"/>
            <a:chExt cx="855800" cy="746475"/>
          </a:xfrm>
        </p:grpSpPr>
        <p:sp>
          <p:nvSpPr>
            <p:cNvPr id="323" name="Google Shape;323;p33"/>
            <p:cNvSpPr/>
            <p:nvPr/>
          </p:nvSpPr>
          <p:spPr>
            <a:xfrm>
              <a:off x="7996275" y="410750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33"/>
            <p:cNvSpPr/>
            <p:nvPr/>
          </p:nvSpPr>
          <p:spPr>
            <a:xfrm>
              <a:off x="7733675" y="580750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33"/>
            <p:cNvSpPr/>
            <p:nvPr/>
          </p:nvSpPr>
          <p:spPr>
            <a:xfrm>
              <a:off x="7951275" y="568725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33"/>
            <p:cNvSpPr/>
            <p:nvPr/>
          </p:nvSpPr>
          <p:spPr>
            <a:xfrm>
              <a:off x="7711700" y="384600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3"/>
            <p:cNvSpPr/>
            <p:nvPr/>
          </p:nvSpPr>
          <p:spPr>
            <a:xfrm>
              <a:off x="8365575" y="904025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8156325" y="868450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3"/>
            <p:cNvSpPr/>
            <p:nvPr/>
          </p:nvSpPr>
          <p:spPr>
            <a:xfrm>
              <a:off x="8513600" y="990325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33"/>
            <p:cNvSpPr/>
            <p:nvPr/>
          </p:nvSpPr>
          <p:spPr>
            <a:xfrm>
              <a:off x="8464425" y="918150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33"/>
            <p:cNvSpPr/>
            <p:nvPr/>
          </p:nvSpPr>
          <p:spPr>
            <a:xfrm>
              <a:off x="8255200" y="894600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33"/>
            <p:cNvSpPr/>
            <p:nvPr/>
          </p:nvSpPr>
          <p:spPr>
            <a:xfrm>
              <a:off x="8539250" y="1095475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3"/>
            <p:cNvSpPr/>
            <p:nvPr/>
          </p:nvSpPr>
          <p:spPr>
            <a:xfrm>
              <a:off x="8098275" y="803575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4"/>
          <p:cNvSpPr txBox="1"/>
          <p:nvPr>
            <p:ph idx="1" type="subTitle"/>
          </p:nvPr>
        </p:nvSpPr>
        <p:spPr>
          <a:xfrm>
            <a:off x="341200" y="907450"/>
            <a:ext cx="4892400" cy="1388100"/>
          </a:xfrm>
          <a:prstGeom prst="rect">
            <a:avLst/>
          </a:prstGeom>
        </p:spPr>
        <p:txBody>
          <a:bodyPr anchorCtr="0" anchor="t" bIns="91425" lIns="360000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</a:rPr>
              <a:t>1. garantire il benessere psicologico e fisico di tutte le componenti scolastiche;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</a:rPr>
              <a:t> 2. promuovere l’inclusione e il successo formativo di ciascun alunno;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</a:rPr>
              <a:t>3. educare alla cittadinanza attiva e democratica;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dk1"/>
                </a:solidFill>
              </a:rPr>
              <a:t>4. utilizzare metodologie didattiche innovative.</a:t>
            </a:r>
            <a:endParaRPr sz="2200">
              <a:solidFill>
                <a:schemeClr val="dk1"/>
              </a:solidFill>
            </a:endParaRPr>
          </a:p>
        </p:txBody>
      </p:sp>
      <p:grpSp>
        <p:nvGrpSpPr>
          <p:cNvPr id="339" name="Google Shape;339;p34"/>
          <p:cNvGrpSpPr/>
          <p:nvPr/>
        </p:nvGrpSpPr>
        <p:grpSpPr>
          <a:xfrm>
            <a:off x="5372212" y="1145322"/>
            <a:ext cx="2685457" cy="2852849"/>
            <a:chOff x="5970825" y="1928038"/>
            <a:chExt cx="1569800" cy="1667650"/>
          </a:xfrm>
        </p:grpSpPr>
        <p:sp>
          <p:nvSpPr>
            <p:cNvPr id="340" name="Google Shape;340;p34"/>
            <p:cNvSpPr/>
            <p:nvPr/>
          </p:nvSpPr>
          <p:spPr>
            <a:xfrm>
              <a:off x="6216675" y="1948963"/>
              <a:ext cx="1179075" cy="853200"/>
            </a:xfrm>
            <a:custGeom>
              <a:rect b="b" l="l" r="r" t="t"/>
              <a:pathLst>
                <a:path extrusionOk="0" h="34128" w="47163">
                  <a:moveTo>
                    <a:pt x="46785" y="22201"/>
                  </a:moveTo>
                  <a:cubicBezTo>
                    <a:pt x="46221" y="21217"/>
                    <a:pt x="45844" y="20150"/>
                    <a:pt x="45216" y="19209"/>
                  </a:cubicBezTo>
                  <a:cubicBezTo>
                    <a:pt x="44881" y="18685"/>
                    <a:pt x="44861" y="18079"/>
                    <a:pt x="45321" y="17556"/>
                  </a:cubicBezTo>
                  <a:cubicBezTo>
                    <a:pt x="45865" y="16928"/>
                    <a:pt x="46179" y="16216"/>
                    <a:pt x="46074" y="15379"/>
                  </a:cubicBezTo>
                  <a:cubicBezTo>
                    <a:pt x="46053" y="15191"/>
                    <a:pt x="46074" y="14982"/>
                    <a:pt x="46074" y="14773"/>
                  </a:cubicBezTo>
                  <a:cubicBezTo>
                    <a:pt x="46116" y="14438"/>
                    <a:pt x="45969" y="14187"/>
                    <a:pt x="45760" y="13915"/>
                  </a:cubicBezTo>
                  <a:cubicBezTo>
                    <a:pt x="45384" y="13475"/>
                    <a:pt x="45007" y="12994"/>
                    <a:pt x="44651" y="12534"/>
                  </a:cubicBezTo>
                  <a:cubicBezTo>
                    <a:pt x="44442" y="12262"/>
                    <a:pt x="44191" y="12011"/>
                    <a:pt x="43940" y="11802"/>
                  </a:cubicBezTo>
                  <a:cubicBezTo>
                    <a:pt x="43187" y="11216"/>
                    <a:pt x="42475" y="10546"/>
                    <a:pt x="41555" y="10170"/>
                  </a:cubicBezTo>
                  <a:cubicBezTo>
                    <a:pt x="41366" y="10107"/>
                    <a:pt x="41220" y="9960"/>
                    <a:pt x="41032" y="9856"/>
                  </a:cubicBezTo>
                  <a:cubicBezTo>
                    <a:pt x="40676" y="9709"/>
                    <a:pt x="40529" y="9416"/>
                    <a:pt x="40571" y="9061"/>
                  </a:cubicBezTo>
                  <a:cubicBezTo>
                    <a:pt x="40592" y="8454"/>
                    <a:pt x="40592" y="7847"/>
                    <a:pt x="40613" y="7282"/>
                  </a:cubicBezTo>
                  <a:cubicBezTo>
                    <a:pt x="40676" y="6068"/>
                    <a:pt x="39943" y="5357"/>
                    <a:pt x="39044" y="4729"/>
                  </a:cubicBezTo>
                  <a:cubicBezTo>
                    <a:pt x="38270" y="4499"/>
                    <a:pt x="37495" y="4164"/>
                    <a:pt x="36658" y="4164"/>
                  </a:cubicBezTo>
                  <a:cubicBezTo>
                    <a:pt x="35257" y="4164"/>
                    <a:pt x="33813" y="4102"/>
                    <a:pt x="32411" y="4081"/>
                  </a:cubicBezTo>
                  <a:cubicBezTo>
                    <a:pt x="31951" y="4081"/>
                    <a:pt x="31490" y="3997"/>
                    <a:pt x="31072" y="4248"/>
                  </a:cubicBezTo>
                  <a:cubicBezTo>
                    <a:pt x="30967" y="4290"/>
                    <a:pt x="30779" y="4269"/>
                    <a:pt x="30653" y="4290"/>
                  </a:cubicBezTo>
                  <a:cubicBezTo>
                    <a:pt x="29900" y="4290"/>
                    <a:pt x="29754" y="4164"/>
                    <a:pt x="29733" y="3432"/>
                  </a:cubicBezTo>
                  <a:cubicBezTo>
                    <a:pt x="29733" y="3160"/>
                    <a:pt x="29733" y="2909"/>
                    <a:pt x="29649" y="2679"/>
                  </a:cubicBezTo>
                  <a:cubicBezTo>
                    <a:pt x="29398" y="2093"/>
                    <a:pt x="29021" y="1591"/>
                    <a:pt x="28477" y="1256"/>
                  </a:cubicBezTo>
                  <a:cubicBezTo>
                    <a:pt x="28017" y="963"/>
                    <a:pt x="27515" y="649"/>
                    <a:pt x="27034" y="377"/>
                  </a:cubicBezTo>
                  <a:cubicBezTo>
                    <a:pt x="26783" y="210"/>
                    <a:pt x="26490" y="126"/>
                    <a:pt x="26155" y="105"/>
                  </a:cubicBezTo>
                  <a:cubicBezTo>
                    <a:pt x="23623" y="1"/>
                    <a:pt x="23623" y="1"/>
                    <a:pt x="21154" y="796"/>
                  </a:cubicBezTo>
                  <a:cubicBezTo>
                    <a:pt x="21133" y="796"/>
                    <a:pt x="21112" y="817"/>
                    <a:pt x="21070" y="817"/>
                  </a:cubicBezTo>
                  <a:cubicBezTo>
                    <a:pt x="20757" y="859"/>
                    <a:pt x="20526" y="1047"/>
                    <a:pt x="20275" y="1235"/>
                  </a:cubicBezTo>
                  <a:cubicBezTo>
                    <a:pt x="19752" y="1633"/>
                    <a:pt x="19229" y="1988"/>
                    <a:pt x="18727" y="2428"/>
                  </a:cubicBezTo>
                  <a:cubicBezTo>
                    <a:pt x="18434" y="2700"/>
                    <a:pt x="18099" y="2783"/>
                    <a:pt x="17702" y="2616"/>
                  </a:cubicBezTo>
                  <a:cubicBezTo>
                    <a:pt x="17513" y="2532"/>
                    <a:pt x="17304" y="2491"/>
                    <a:pt x="17137" y="2511"/>
                  </a:cubicBezTo>
                  <a:cubicBezTo>
                    <a:pt x="16321" y="2616"/>
                    <a:pt x="15484" y="2700"/>
                    <a:pt x="14689" y="2909"/>
                  </a:cubicBezTo>
                  <a:cubicBezTo>
                    <a:pt x="14124" y="3035"/>
                    <a:pt x="13580" y="3307"/>
                    <a:pt x="13057" y="3579"/>
                  </a:cubicBezTo>
                  <a:cubicBezTo>
                    <a:pt x="12178" y="4060"/>
                    <a:pt x="11487" y="4708"/>
                    <a:pt x="10818" y="5420"/>
                  </a:cubicBezTo>
                  <a:cubicBezTo>
                    <a:pt x="10462" y="5817"/>
                    <a:pt x="10085" y="6257"/>
                    <a:pt x="10044" y="6801"/>
                  </a:cubicBezTo>
                  <a:cubicBezTo>
                    <a:pt x="9960" y="7429"/>
                    <a:pt x="9646" y="7973"/>
                    <a:pt x="9709" y="8642"/>
                  </a:cubicBezTo>
                  <a:cubicBezTo>
                    <a:pt x="9730" y="8977"/>
                    <a:pt x="9541" y="9207"/>
                    <a:pt x="9186" y="9333"/>
                  </a:cubicBezTo>
                  <a:cubicBezTo>
                    <a:pt x="8391" y="9605"/>
                    <a:pt x="7658" y="9939"/>
                    <a:pt x="6926" y="10337"/>
                  </a:cubicBezTo>
                  <a:cubicBezTo>
                    <a:pt x="6382" y="10651"/>
                    <a:pt x="5859" y="10965"/>
                    <a:pt x="5420" y="11425"/>
                  </a:cubicBezTo>
                  <a:cubicBezTo>
                    <a:pt x="5148" y="11718"/>
                    <a:pt x="4834" y="11990"/>
                    <a:pt x="4541" y="12262"/>
                  </a:cubicBezTo>
                  <a:cubicBezTo>
                    <a:pt x="4290" y="12534"/>
                    <a:pt x="4080" y="12827"/>
                    <a:pt x="3850" y="13099"/>
                  </a:cubicBezTo>
                  <a:cubicBezTo>
                    <a:pt x="3578" y="13413"/>
                    <a:pt x="3453" y="13789"/>
                    <a:pt x="3474" y="14208"/>
                  </a:cubicBezTo>
                  <a:cubicBezTo>
                    <a:pt x="3495" y="14668"/>
                    <a:pt x="3369" y="15170"/>
                    <a:pt x="3767" y="15568"/>
                  </a:cubicBezTo>
                  <a:cubicBezTo>
                    <a:pt x="4018" y="15861"/>
                    <a:pt x="3976" y="16279"/>
                    <a:pt x="3913" y="16635"/>
                  </a:cubicBezTo>
                  <a:cubicBezTo>
                    <a:pt x="3892" y="16928"/>
                    <a:pt x="3683" y="17074"/>
                    <a:pt x="3453" y="17221"/>
                  </a:cubicBezTo>
                  <a:cubicBezTo>
                    <a:pt x="3327" y="17284"/>
                    <a:pt x="3223" y="17388"/>
                    <a:pt x="3139" y="17493"/>
                  </a:cubicBezTo>
                  <a:cubicBezTo>
                    <a:pt x="2825" y="17869"/>
                    <a:pt x="2490" y="18204"/>
                    <a:pt x="2197" y="18602"/>
                  </a:cubicBezTo>
                  <a:cubicBezTo>
                    <a:pt x="2072" y="18790"/>
                    <a:pt x="1925" y="18957"/>
                    <a:pt x="1821" y="19146"/>
                  </a:cubicBezTo>
                  <a:cubicBezTo>
                    <a:pt x="1590" y="19522"/>
                    <a:pt x="1381" y="19878"/>
                    <a:pt x="1151" y="20213"/>
                  </a:cubicBezTo>
                  <a:cubicBezTo>
                    <a:pt x="879" y="20527"/>
                    <a:pt x="733" y="20882"/>
                    <a:pt x="649" y="21301"/>
                  </a:cubicBezTo>
                  <a:cubicBezTo>
                    <a:pt x="461" y="22180"/>
                    <a:pt x="230" y="23079"/>
                    <a:pt x="84" y="23958"/>
                  </a:cubicBezTo>
                  <a:cubicBezTo>
                    <a:pt x="0" y="24377"/>
                    <a:pt x="42" y="24795"/>
                    <a:pt x="84" y="25214"/>
                  </a:cubicBezTo>
                  <a:cubicBezTo>
                    <a:pt x="105" y="25548"/>
                    <a:pt x="230" y="25862"/>
                    <a:pt x="293" y="26218"/>
                  </a:cubicBezTo>
                  <a:cubicBezTo>
                    <a:pt x="398" y="27055"/>
                    <a:pt x="733" y="27787"/>
                    <a:pt x="1172" y="28478"/>
                  </a:cubicBezTo>
                  <a:cubicBezTo>
                    <a:pt x="1298" y="28666"/>
                    <a:pt x="1402" y="28875"/>
                    <a:pt x="1486" y="29084"/>
                  </a:cubicBezTo>
                  <a:cubicBezTo>
                    <a:pt x="1611" y="29587"/>
                    <a:pt x="1883" y="30005"/>
                    <a:pt x="2135" y="30444"/>
                  </a:cubicBezTo>
                  <a:cubicBezTo>
                    <a:pt x="2532" y="31072"/>
                    <a:pt x="2867" y="31721"/>
                    <a:pt x="3495" y="32139"/>
                  </a:cubicBezTo>
                  <a:cubicBezTo>
                    <a:pt x="3704" y="32286"/>
                    <a:pt x="3746" y="32516"/>
                    <a:pt x="3641" y="32662"/>
                  </a:cubicBezTo>
                  <a:cubicBezTo>
                    <a:pt x="3536" y="32851"/>
                    <a:pt x="3348" y="32934"/>
                    <a:pt x="3139" y="32913"/>
                  </a:cubicBezTo>
                  <a:cubicBezTo>
                    <a:pt x="2971" y="32872"/>
                    <a:pt x="2825" y="32830"/>
                    <a:pt x="2637" y="32767"/>
                  </a:cubicBezTo>
                  <a:cubicBezTo>
                    <a:pt x="2553" y="33018"/>
                    <a:pt x="2490" y="33185"/>
                    <a:pt x="2448" y="33374"/>
                  </a:cubicBezTo>
                  <a:cubicBezTo>
                    <a:pt x="2407" y="33583"/>
                    <a:pt x="2386" y="33792"/>
                    <a:pt x="2344" y="34022"/>
                  </a:cubicBezTo>
                  <a:cubicBezTo>
                    <a:pt x="3536" y="33918"/>
                    <a:pt x="4687" y="33813"/>
                    <a:pt x="5796" y="33771"/>
                  </a:cubicBezTo>
                  <a:cubicBezTo>
                    <a:pt x="6926" y="33688"/>
                    <a:pt x="8056" y="33771"/>
                    <a:pt x="9290" y="33604"/>
                  </a:cubicBezTo>
                  <a:cubicBezTo>
                    <a:pt x="8809" y="33039"/>
                    <a:pt x="8286" y="32641"/>
                    <a:pt x="7993" y="32035"/>
                  </a:cubicBezTo>
                  <a:cubicBezTo>
                    <a:pt x="7721" y="31470"/>
                    <a:pt x="7470" y="30863"/>
                    <a:pt x="7114" y="30319"/>
                  </a:cubicBezTo>
                  <a:cubicBezTo>
                    <a:pt x="6466" y="30507"/>
                    <a:pt x="5859" y="30528"/>
                    <a:pt x="5252" y="30235"/>
                  </a:cubicBezTo>
                  <a:cubicBezTo>
                    <a:pt x="5106" y="30152"/>
                    <a:pt x="4917" y="30193"/>
                    <a:pt x="4750" y="30131"/>
                  </a:cubicBezTo>
                  <a:cubicBezTo>
                    <a:pt x="4018" y="29921"/>
                    <a:pt x="3474" y="29419"/>
                    <a:pt x="2951" y="28896"/>
                  </a:cubicBezTo>
                  <a:cubicBezTo>
                    <a:pt x="2909" y="28854"/>
                    <a:pt x="2867" y="28750"/>
                    <a:pt x="2846" y="28666"/>
                  </a:cubicBezTo>
                  <a:cubicBezTo>
                    <a:pt x="2532" y="27934"/>
                    <a:pt x="2281" y="27180"/>
                    <a:pt x="2407" y="26364"/>
                  </a:cubicBezTo>
                  <a:cubicBezTo>
                    <a:pt x="2427" y="26218"/>
                    <a:pt x="2427" y="26030"/>
                    <a:pt x="2407" y="25841"/>
                  </a:cubicBezTo>
                  <a:cubicBezTo>
                    <a:pt x="2386" y="25402"/>
                    <a:pt x="2595" y="25004"/>
                    <a:pt x="2867" y="24691"/>
                  </a:cubicBezTo>
                  <a:cubicBezTo>
                    <a:pt x="3139" y="24398"/>
                    <a:pt x="3453" y="24146"/>
                    <a:pt x="3746" y="23854"/>
                  </a:cubicBezTo>
                  <a:cubicBezTo>
                    <a:pt x="3913" y="23707"/>
                    <a:pt x="4101" y="23623"/>
                    <a:pt x="4373" y="23623"/>
                  </a:cubicBezTo>
                  <a:cubicBezTo>
                    <a:pt x="5440" y="23644"/>
                    <a:pt x="6487" y="23414"/>
                    <a:pt x="7554" y="23226"/>
                  </a:cubicBezTo>
                  <a:cubicBezTo>
                    <a:pt x="8056" y="23142"/>
                    <a:pt x="8474" y="22933"/>
                    <a:pt x="8830" y="22598"/>
                  </a:cubicBezTo>
                  <a:cubicBezTo>
                    <a:pt x="9395" y="22096"/>
                    <a:pt x="9918" y="21573"/>
                    <a:pt x="10441" y="21050"/>
                  </a:cubicBezTo>
                  <a:cubicBezTo>
                    <a:pt x="10692" y="20820"/>
                    <a:pt x="10818" y="20506"/>
                    <a:pt x="10881" y="20171"/>
                  </a:cubicBezTo>
                  <a:cubicBezTo>
                    <a:pt x="10985" y="19439"/>
                    <a:pt x="11278" y="18748"/>
                    <a:pt x="11194" y="17995"/>
                  </a:cubicBezTo>
                  <a:cubicBezTo>
                    <a:pt x="11194" y="17953"/>
                    <a:pt x="11194" y="17890"/>
                    <a:pt x="11215" y="17848"/>
                  </a:cubicBezTo>
                  <a:cubicBezTo>
                    <a:pt x="11320" y="17367"/>
                    <a:pt x="11759" y="17158"/>
                    <a:pt x="12220" y="17388"/>
                  </a:cubicBezTo>
                  <a:cubicBezTo>
                    <a:pt x="12387" y="17493"/>
                    <a:pt x="12534" y="17639"/>
                    <a:pt x="12680" y="17765"/>
                  </a:cubicBezTo>
                  <a:cubicBezTo>
                    <a:pt x="12889" y="17974"/>
                    <a:pt x="13161" y="18079"/>
                    <a:pt x="13433" y="18100"/>
                  </a:cubicBezTo>
                  <a:cubicBezTo>
                    <a:pt x="14835" y="18225"/>
                    <a:pt x="15065" y="18183"/>
                    <a:pt x="16300" y="17535"/>
                  </a:cubicBezTo>
                  <a:cubicBezTo>
                    <a:pt x="16446" y="17451"/>
                    <a:pt x="16572" y="17367"/>
                    <a:pt x="16739" y="17284"/>
                  </a:cubicBezTo>
                  <a:cubicBezTo>
                    <a:pt x="17262" y="17032"/>
                    <a:pt x="17681" y="16698"/>
                    <a:pt x="18016" y="16196"/>
                  </a:cubicBezTo>
                  <a:cubicBezTo>
                    <a:pt x="18183" y="15965"/>
                    <a:pt x="18392" y="15756"/>
                    <a:pt x="18601" y="15568"/>
                  </a:cubicBezTo>
                  <a:cubicBezTo>
                    <a:pt x="18936" y="15254"/>
                    <a:pt x="19229" y="14919"/>
                    <a:pt x="19396" y="14501"/>
                  </a:cubicBezTo>
                  <a:cubicBezTo>
                    <a:pt x="19543" y="14229"/>
                    <a:pt x="19668" y="13999"/>
                    <a:pt x="19815" y="13768"/>
                  </a:cubicBezTo>
                  <a:cubicBezTo>
                    <a:pt x="20171" y="13203"/>
                    <a:pt x="20317" y="12639"/>
                    <a:pt x="20338" y="11990"/>
                  </a:cubicBezTo>
                  <a:cubicBezTo>
                    <a:pt x="20338" y="11676"/>
                    <a:pt x="20401" y="11362"/>
                    <a:pt x="20443" y="11048"/>
                  </a:cubicBezTo>
                  <a:cubicBezTo>
                    <a:pt x="20485" y="10797"/>
                    <a:pt x="20526" y="10567"/>
                    <a:pt x="20798" y="10525"/>
                  </a:cubicBezTo>
                  <a:cubicBezTo>
                    <a:pt x="20966" y="10462"/>
                    <a:pt x="21133" y="10672"/>
                    <a:pt x="21175" y="11090"/>
                  </a:cubicBezTo>
                  <a:cubicBezTo>
                    <a:pt x="21238" y="11613"/>
                    <a:pt x="21217" y="12157"/>
                    <a:pt x="21259" y="12722"/>
                  </a:cubicBezTo>
                  <a:cubicBezTo>
                    <a:pt x="21280" y="12973"/>
                    <a:pt x="21280" y="13245"/>
                    <a:pt x="21384" y="13455"/>
                  </a:cubicBezTo>
                  <a:cubicBezTo>
                    <a:pt x="21761" y="14250"/>
                    <a:pt x="22368" y="14919"/>
                    <a:pt x="23016" y="15505"/>
                  </a:cubicBezTo>
                  <a:cubicBezTo>
                    <a:pt x="23456" y="15903"/>
                    <a:pt x="23979" y="16133"/>
                    <a:pt x="24586" y="16007"/>
                  </a:cubicBezTo>
                  <a:cubicBezTo>
                    <a:pt x="25130" y="15882"/>
                    <a:pt x="25715" y="15861"/>
                    <a:pt x="26029" y="15254"/>
                  </a:cubicBezTo>
                  <a:cubicBezTo>
                    <a:pt x="26071" y="15128"/>
                    <a:pt x="26197" y="15045"/>
                    <a:pt x="26301" y="14961"/>
                  </a:cubicBezTo>
                  <a:cubicBezTo>
                    <a:pt x="26762" y="14647"/>
                    <a:pt x="27243" y="14835"/>
                    <a:pt x="27347" y="15379"/>
                  </a:cubicBezTo>
                  <a:cubicBezTo>
                    <a:pt x="27452" y="15882"/>
                    <a:pt x="27536" y="16384"/>
                    <a:pt x="27640" y="16865"/>
                  </a:cubicBezTo>
                  <a:cubicBezTo>
                    <a:pt x="27703" y="17116"/>
                    <a:pt x="27808" y="17367"/>
                    <a:pt x="27912" y="17576"/>
                  </a:cubicBezTo>
                  <a:cubicBezTo>
                    <a:pt x="28226" y="18204"/>
                    <a:pt x="28582" y="18832"/>
                    <a:pt x="28896" y="19460"/>
                  </a:cubicBezTo>
                  <a:cubicBezTo>
                    <a:pt x="29272" y="20171"/>
                    <a:pt x="29942" y="20359"/>
                    <a:pt x="30653" y="20485"/>
                  </a:cubicBezTo>
                  <a:cubicBezTo>
                    <a:pt x="30800" y="20506"/>
                    <a:pt x="30988" y="20464"/>
                    <a:pt x="31156" y="20401"/>
                  </a:cubicBezTo>
                  <a:cubicBezTo>
                    <a:pt x="31386" y="20317"/>
                    <a:pt x="31637" y="20213"/>
                    <a:pt x="31825" y="20066"/>
                  </a:cubicBezTo>
                  <a:cubicBezTo>
                    <a:pt x="32244" y="19732"/>
                    <a:pt x="32767" y="19543"/>
                    <a:pt x="33039" y="19020"/>
                  </a:cubicBezTo>
                  <a:cubicBezTo>
                    <a:pt x="33060" y="18957"/>
                    <a:pt x="33101" y="18937"/>
                    <a:pt x="33164" y="18895"/>
                  </a:cubicBezTo>
                  <a:cubicBezTo>
                    <a:pt x="33373" y="18748"/>
                    <a:pt x="33583" y="18706"/>
                    <a:pt x="33813" y="18811"/>
                  </a:cubicBezTo>
                  <a:cubicBezTo>
                    <a:pt x="34043" y="18916"/>
                    <a:pt x="34189" y="19062"/>
                    <a:pt x="34189" y="19334"/>
                  </a:cubicBezTo>
                  <a:cubicBezTo>
                    <a:pt x="34189" y="19983"/>
                    <a:pt x="34210" y="20631"/>
                    <a:pt x="34148" y="21301"/>
                  </a:cubicBezTo>
                  <a:cubicBezTo>
                    <a:pt x="34127" y="21929"/>
                    <a:pt x="34357" y="22452"/>
                    <a:pt x="34733" y="22933"/>
                  </a:cubicBezTo>
                  <a:cubicBezTo>
                    <a:pt x="34922" y="23184"/>
                    <a:pt x="35089" y="23456"/>
                    <a:pt x="35278" y="23707"/>
                  </a:cubicBezTo>
                  <a:cubicBezTo>
                    <a:pt x="35717" y="24251"/>
                    <a:pt x="36073" y="24858"/>
                    <a:pt x="36805" y="25109"/>
                  </a:cubicBezTo>
                  <a:cubicBezTo>
                    <a:pt x="37161" y="25235"/>
                    <a:pt x="37454" y="25276"/>
                    <a:pt x="37746" y="24983"/>
                  </a:cubicBezTo>
                  <a:cubicBezTo>
                    <a:pt x="38165" y="24586"/>
                    <a:pt x="38625" y="24377"/>
                    <a:pt x="39211" y="24607"/>
                  </a:cubicBezTo>
                  <a:lnTo>
                    <a:pt x="39274" y="24607"/>
                  </a:lnTo>
                  <a:cubicBezTo>
                    <a:pt x="39671" y="24586"/>
                    <a:pt x="39985" y="24711"/>
                    <a:pt x="40278" y="25004"/>
                  </a:cubicBezTo>
                  <a:cubicBezTo>
                    <a:pt x="40404" y="25109"/>
                    <a:pt x="40529" y="25214"/>
                    <a:pt x="40697" y="25297"/>
                  </a:cubicBezTo>
                  <a:cubicBezTo>
                    <a:pt x="40948" y="25444"/>
                    <a:pt x="41052" y="25695"/>
                    <a:pt x="41115" y="26009"/>
                  </a:cubicBezTo>
                  <a:cubicBezTo>
                    <a:pt x="41199" y="26741"/>
                    <a:pt x="41032" y="27411"/>
                    <a:pt x="40885" y="28101"/>
                  </a:cubicBezTo>
                  <a:cubicBezTo>
                    <a:pt x="40843" y="28227"/>
                    <a:pt x="40739" y="28352"/>
                    <a:pt x="40676" y="28457"/>
                  </a:cubicBezTo>
                  <a:cubicBezTo>
                    <a:pt x="39902" y="29273"/>
                    <a:pt x="39148" y="30089"/>
                    <a:pt x="38081" y="30507"/>
                  </a:cubicBezTo>
                  <a:cubicBezTo>
                    <a:pt x="37600" y="30675"/>
                    <a:pt x="37161" y="30821"/>
                    <a:pt x="36658" y="30737"/>
                  </a:cubicBezTo>
                  <a:cubicBezTo>
                    <a:pt x="36345" y="30675"/>
                    <a:pt x="36073" y="30612"/>
                    <a:pt x="35717" y="30549"/>
                  </a:cubicBezTo>
                  <a:cubicBezTo>
                    <a:pt x="35361" y="30989"/>
                    <a:pt x="34922" y="31386"/>
                    <a:pt x="34859" y="32035"/>
                  </a:cubicBezTo>
                  <a:cubicBezTo>
                    <a:pt x="34838" y="32244"/>
                    <a:pt x="34671" y="32432"/>
                    <a:pt x="34566" y="32641"/>
                  </a:cubicBezTo>
                  <a:cubicBezTo>
                    <a:pt x="34503" y="32809"/>
                    <a:pt x="34441" y="32955"/>
                    <a:pt x="34336" y="33227"/>
                  </a:cubicBezTo>
                  <a:cubicBezTo>
                    <a:pt x="34671" y="33269"/>
                    <a:pt x="34943" y="33332"/>
                    <a:pt x="35173" y="33353"/>
                  </a:cubicBezTo>
                  <a:cubicBezTo>
                    <a:pt x="37119" y="33583"/>
                    <a:pt x="39065" y="33792"/>
                    <a:pt x="41011" y="34022"/>
                  </a:cubicBezTo>
                  <a:cubicBezTo>
                    <a:pt x="41848" y="34127"/>
                    <a:pt x="42622" y="34002"/>
                    <a:pt x="43312" y="33457"/>
                  </a:cubicBezTo>
                  <a:cubicBezTo>
                    <a:pt x="43459" y="33332"/>
                    <a:pt x="43731" y="33269"/>
                    <a:pt x="43940" y="33248"/>
                  </a:cubicBezTo>
                  <a:cubicBezTo>
                    <a:pt x="44128" y="33185"/>
                    <a:pt x="44337" y="33248"/>
                    <a:pt x="44547" y="33185"/>
                  </a:cubicBezTo>
                  <a:cubicBezTo>
                    <a:pt x="44798" y="33123"/>
                    <a:pt x="45070" y="33018"/>
                    <a:pt x="45321" y="32913"/>
                  </a:cubicBezTo>
                  <a:cubicBezTo>
                    <a:pt x="45446" y="32851"/>
                    <a:pt x="46179" y="31763"/>
                    <a:pt x="46262" y="31595"/>
                  </a:cubicBezTo>
                  <a:cubicBezTo>
                    <a:pt x="46576" y="31030"/>
                    <a:pt x="46576" y="30403"/>
                    <a:pt x="46576" y="29775"/>
                  </a:cubicBezTo>
                  <a:cubicBezTo>
                    <a:pt x="46576" y="29419"/>
                    <a:pt x="46555" y="29084"/>
                    <a:pt x="46346" y="28792"/>
                  </a:cubicBezTo>
                  <a:cubicBezTo>
                    <a:pt x="46221" y="28624"/>
                    <a:pt x="46137" y="28373"/>
                    <a:pt x="46116" y="28164"/>
                  </a:cubicBezTo>
                  <a:cubicBezTo>
                    <a:pt x="46074" y="27787"/>
                    <a:pt x="45928" y="27473"/>
                    <a:pt x="45760" y="27118"/>
                  </a:cubicBezTo>
                  <a:cubicBezTo>
                    <a:pt x="45635" y="26867"/>
                    <a:pt x="45509" y="26636"/>
                    <a:pt x="45425" y="26343"/>
                  </a:cubicBezTo>
                  <a:cubicBezTo>
                    <a:pt x="45237" y="25716"/>
                    <a:pt x="45237" y="25109"/>
                    <a:pt x="45823" y="24649"/>
                  </a:cubicBezTo>
                  <a:cubicBezTo>
                    <a:pt x="46137" y="24377"/>
                    <a:pt x="46451" y="24063"/>
                    <a:pt x="46785" y="23812"/>
                  </a:cubicBezTo>
                  <a:cubicBezTo>
                    <a:pt x="46995" y="23644"/>
                    <a:pt x="47099" y="23456"/>
                    <a:pt x="47162" y="23247"/>
                  </a:cubicBezTo>
                  <a:cubicBezTo>
                    <a:pt x="46995" y="22828"/>
                    <a:pt x="46974" y="22514"/>
                    <a:pt x="46785" y="222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4"/>
            <p:cNvSpPr/>
            <p:nvPr/>
          </p:nvSpPr>
          <p:spPr>
            <a:xfrm>
              <a:off x="6387725" y="2303613"/>
              <a:ext cx="747000" cy="575950"/>
            </a:xfrm>
            <a:custGeom>
              <a:rect b="b" l="l" r="r" t="t"/>
              <a:pathLst>
                <a:path extrusionOk="0" h="23038" w="29880">
                  <a:moveTo>
                    <a:pt x="29879" y="12032"/>
                  </a:moveTo>
                  <a:cubicBezTo>
                    <a:pt x="29544" y="12722"/>
                    <a:pt x="29189" y="13413"/>
                    <a:pt x="28833" y="14062"/>
                  </a:cubicBezTo>
                  <a:cubicBezTo>
                    <a:pt x="28498" y="14689"/>
                    <a:pt x="28080" y="15254"/>
                    <a:pt x="27703" y="15861"/>
                  </a:cubicBezTo>
                  <a:cubicBezTo>
                    <a:pt x="27243" y="16677"/>
                    <a:pt x="26615" y="17388"/>
                    <a:pt x="26134" y="18183"/>
                  </a:cubicBezTo>
                  <a:cubicBezTo>
                    <a:pt x="25695" y="18958"/>
                    <a:pt x="25004" y="19523"/>
                    <a:pt x="24627" y="20318"/>
                  </a:cubicBezTo>
                  <a:cubicBezTo>
                    <a:pt x="24230" y="20569"/>
                    <a:pt x="23832" y="20862"/>
                    <a:pt x="23414" y="21092"/>
                  </a:cubicBezTo>
                  <a:cubicBezTo>
                    <a:pt x="22472" y="21636"/>
                    <a:pt x="21447" y="21929"/>
                    <a:pt x="20443" y="22243"/>
                  </a:cubicBezTo>
                  <a:cubicBezTo>
                    <a:pt x="19564" y="22515"/>
                    <a:pt x="18706" y="22745"/>
                    <a:pt x="17848" y="22954"/>
                  </a:cubicBezTo>
                  <a:cubicBezTo>
                    <a:pt x="17723" y="22975"/>
                    <a:pt x="17555" y="22975"/>
                    <a:pt x="17430" y="22975"/>
                  </a:cubicBezTo>
                  <a:cubicBezTo>
                    <a:pt x="16049" y="22975"/>
                    <a:pt x="14647" y="23017"/>
                    <a:pt x="13245" y="23017"/>
                  </a:cubicBezTo>
                  <a:cubicBezTo>
                    <a:pt x="13036" y="23017"/>
                    <a:pt x="12826" y="23038"/>
                    <a:pt x="12638" y="22975"/>
                  </a:cubicBezTo>
                  <a:cubicBezTo>
                    <a:pt x="12010" y="22829"/>
                    <a:pt x="11383" y="22745"/>
                    <a:pt x="10734" y="22661"/>
                  </a:cubicBezTo>
                  <a:cubicBezTo>
                    <a:pt x="10023" y="22577"/>
                    <a:pt x="9353" y="22347"/>
                    <a:pt x="8663" y="22201"/>
                  </a:cubicBezTo>
                  <a:cubicBezTo>
                    <a:pt x="8433" y="22138"/>
                    <a:pt x="8161" y="22138"/>
                    <a:pt x="7909" y="22096"/>
                  </a:cubicBezTo>
                  <a:cubicBezTo>
                    <a:pt x="7219" y="21908"/>
                    <a:pt x="6549" y="21761"/>
                    <a:pt x="5943" y="21343"/>
                  </a:cubicBezTo>
                  <a:cubicBezTo>
                    <a:pt x="5482" y="21008"/>
                    <a:pt x="4959" y="20820"/>
                    <a:pt x="4457" y="20527"/>
                  </a:cubicBezTo>
                  <a:cubicBezTo>
                    <a:pt x="3934" y="20213"/>
                    <a:pt x="3557" y="19732"/>
                    <a:pt x="3285" y="19209"/>
                  </a:cubicBezTo>
                  <a:cubicBezTo>
                    <a:pt x="3034" y="18790"/>
                    <a:pt x="2804" y="18393"/>
                    <a:pt x="2386" y="18121"/>
                  </a:cubicBezTo>
                  <a:cubicBezTo>
                    <a:pt x="2135" y="17932"/>
                    <a:pt x="1946" y="17619"/>
                    <a:pt x="1758" y="17326"/>
                  </a:cubicBezTo>
                  <a:cubicBezTo>
                    <a:pt x="1549" y="16970"/>
                    <a:pt x="1360" y="16572"/>
                    <a:pt x="1214" y="16175"/>
                  </a:cubicBezTo>
                  <a:cubicBezTo>
                    <a:pt x="482" y="14375"/>
                    <a:pt x="0" y="12513"/>
                    <a:pt x="189" y="10525"/>
                  </a:cubicBezTo>
                  <a:cubicBezTo>
                    <a:pt x="189" y="10421"/>
                    <a:pt x="251" y="10316"/>
                    <a:pt x="272" y="10191"/>
                  </a:cubicBezTo>
                  <a:cubicBezTo>
                    <a:pt x="461" y="10128"/>
                    <a:pt x="607" y="10065"/>
                    <a:pt x="774" y="10065"/>
                  </a:cubicBezTo>
                  <a:cubicBezTo>
                    <a:pt x="1549" y="9981"/>
                    <a:pt x="2155" y="9563"/>
                    <a:pt x="2679" y="9040"/>
                  </a:cubicBezTo>
                  <a:cubicBezTo>
                    <a:pt x="3181" y="8580"/>
                    <a:pt x="3641" y="8077"/>
                    <a:pt x="4143" y="7638"/>
                  </a:cubicBezTo>
                  <a:cubicBezTo>
                    <a:pt x="4562" y="7261"/>
                    <a:pt x="4750" y="6822"/>
                    <a:pt x="4876" y="6320"/>
                  </a:cubicBezTo>
                  <a:cubicBezTo>
                    <a:pt x="5001" y="5797"/>
                    <a:pt x="5106" y="5295"/>
                    <a:pt x="5273" y="4730"/>
                  </a:cubicBezTo>
                  <a:cubicBezTo>
                    <a:pt x="6215" y="5085"/>
                    <a:pt x="7156" y="4939"/>
                    <a:pt x="8098" y="4960"/>
                  </a:cubicBezTo>
                  <a:cubicBezTo>
                    <a:pt x="8328" y="4960"/>
                    <a:pt x="8579" y="4855"/>
                    <a:pt x="8788" y="4751"/>
                  </a:cubicBezTo>
                  <a:cubicBezTo>
                    <a:pt x="9249" y="4541"/>
                    <a:pt x="9625" y="4290"/>
                    <a:pt x="10044" y="4039"/>
                  </a:cubicBezTo>
                  <a:cubicBezTo>
                    <a:pt x="10734" y="3683"/>
                    <a:pt x="11362" y="3223"/>
                    <a:pt x="11780" y="2554"/>
                  </a:cubicBezTo>
                  <a:cubicBezTo>
                    <a:pt x="11801" y="2533"/>
                    <a:pt x="11801" y="2491"/>
                    <a:pt x="11822" y="2470"/>
                  </a:cubicBezTo>
                  <a:cubicBezTo>
                    <a:pt x="12534" y="1800"/>
                    <a:pt x="13078" y="1005"/>
                    <a:pt x="13475" y="126"/>
                  </a:cubicBezTo>
                  <a:cubicBezTo>
                    <a:pt x="13496" y="64"/>
                    <a:pt x="13559" y="43"/>
                    <a:pt x="13601" y="1"/>
                  </a:cubicBezTo>
                  <a:cubicBezTo>
                    <a:pt x="13663" y="43"/>
                    <a:pt x="13747" y="85"/>
                    <a:pt x="13789" y="168"/>
                  </a:cubicBezTo>
                  <a:cubicBezTo>
                    <a:pt x="14333" y="1214"/>
                    <a:pt x="15170" y="1947"/>
                    <a:pt x="16153" y="2574"/>
                  </a:cubicBezTo>
                  <a:cubicBezTo>
                    <a:pt x="16300" y="2679"/>
                    <a:pt x="16509" y="2742"/>
                    <a:pt x="16697" y="2742"/>
                  </a:cubicBezTo>
                  <a:cubicBezTo>
                    <a:pt x="17555" y="2846"/>
                    <a:pt x="18392" y="2679"/>
                    <a:pt x="19145" y="2219"/>
                  </a:cubicBezTo>
                  <a:cubicBezTo>
                    <a:pt x="19229" y="2156"/>
                    <a:pt x="19313" y="2156"/>
                    <a:pt x="19417" y="2114"/>
                  </a:cubicBezTo>
                  <a:cubicBezTo>
                    <a:pt x="19459" y="2240"/>
                    <a:pt x="19543" y="2365"/>
                    <a:pt x="19564" y="2512"/>
                  </a:cubicBezTo>
                  <a:cubicBezTo>
                    <a:pt x="19627" y="3077"/>
                    <a:pt x="19857" y="3600"/>
                    <a:pt x="20150" y="4102"/>
                  </a:cubicBezTo>
                  <a:cubicBezTo>
                    <a:pt x="20401" y="4562"/>
                    <a:pt x="20652" y="5064"/>
                    <a:pt x="20903" y="5504"/>
                  </a:cubicBezTo>
                  <a:cubicBezTo>
                    <a:pt x="21070" y="5776"/>
                    <a:pt x="21217" y="6027"/>
                    <a:pt x="21426" y="6278"/>
                  </a:cubicBezTo>
                  <a:cubicBezTo>
                    <a:pt x="22054" y="6968"/>
                    <a:pt x="23100" y="7345"/>
                    <a:pt x="24021" y="7178"/>
                  </a:cubicBezTo>
                  <a:cubicBezTo>
                    <a:pt x="24565" y="7115"/>
                    <a:pt x="25046" y="6822"/>
                    <a:pt x="25485" y="6508"/>
                  </a:cubicBezTo>
                  <a:lnTo>
                    <a:pt x="26029" y="6131"/>
                  </a:lnTo>
                  <a:cubicBezTo>
                    <a:pt x="26092" y="6320"/>
                    <a:pt x="26134" y="6445"/>
                    <a:pt x="26134" y="6592"/>
                  </a:cubicBezTo>
                  <a:cubicBezTo>
                    <a:pt x="26134" y="6801"/>
                    <a:pt x="26155" y="6968"/>
                    <a:pt x="26134" y="7178"/>
                  </a:cubicBezTo>
                  <a:cubicBezTo>
                    <a:pt x="26029" y="7973"/>
                    <a:pt x="26406" y="8621"/>
                    <a:pt x="26824" y="9228"/>
                  </a:cubicBezTo>
                  <a:cubicBezTo>
                    <a:pt x="27243" y="9793"/>
                    <a:pt x="27661" y="10358"/>
                    <a:pt x="28080" y="10923"/>
                  </a:cubicBezTo>
                  <a:cubicBezTo>
                    <a:pt x="28226" y="11132"/>
                    <a:pt x="28415" y="11321"/>
                    <a:pt x="28645" y="11425"/>
                  </a:cubicBezTo>
                  <a:cubicBezTo>
                    <a:pt x="29063" y="11634"/>
                    <a:pt x="29461" y="11823"/>
                    <a:pt x="29879" y="12032"/>
                  </a:cubicBezTo>
                  <a:close/>
                  <a:moveTo>
                    <a:pt x="7637" y="14815"/>
                  </a:moveTo>
                  <a:cubicBezTo>
                    <a:pt x="7512" y="15714"/>
                    <a:pt x="7721" y="16531"/>
                    <a:pt x="8056" y="17305"/>
                  </a:cubicBezTo>
                  <a:cubicBezTo>
                    <a:pt x="8119" y="17409"/>
                    <a:pt x="8140" y="17514"/>
                    <a:pt x="8140" y="17619"/>
                  </a:cubicBezTo>
                  <a:cubicBezTo>
                    <a:pt x="8223" y="18100"/>
                    <a:pt x="8412" y="18539"/>
                    <a:pt x="8725" y="18937"/>
                  </a:cubicBezTo>
                  <a:cubicBezTo>
                    <a:pt x="8893" y="19167"/>
                    <a:pt x="9060" y="19481"/>
                    <a:pt x="9311" y="19627"/>
                  </a:cubicBezTo>
                  <a:cubicBezTo>
                    <a:pt x="9667" y="19816"/>
                    <a:pt x="9667" y="20213"/>
                    <a:pt x="9918" y="20401"/>
                  </a:cubicBezTo>
                  <a:cubicBezTo>
                    <a:pt x="10462" y="20778"/>
                    <a:pt x="11069" y="21134"/>
                    <a:pt x="11780" y="21155"/>
                  </a:cubicBezTo>
                  <a:cubicBezTo>
                    <a:pt x="13287" y="21238"/>
                    <a:pt x="14814" y="21406"/>
                    <a:pt x="16321" y="21050"/>
                  </a:cubicBezTo>
                  <a:cubicBezTo>
                    <a:pt x="17053" y="20862"/>
                    <a:pt x="17681" y="20548"/>
                    <a:pt x="18267" y="20088"/>
                  </a:cubicBezTo>
                  <a:cubicBezTo>
                    <a:pt x="18476" y="19523"/>
                    <a:pt x="18915" y="19167"/>
                    <a:pt x="19229" y="18686"/>
                  </a:cubicBezTo>
                  <a:cubicBezTo>
                    <a:pt x="19689" y="18016"/>
                    <a:pt x="20150" y="17326"/>
                    <a:pt x="20673" y="16698"/>
                  </a:cubicBezTo>
                  <a:cubicBezTo>
                    <a:pt x="20924" y="16363"/>
                    <a:pt x="21070" y="16049"/>
                    <a:pt x="21070" y="15631"/>
                  </a:cubicBezTo>
                  <a:cubicBezTo>
                    <a:pt x="21091" y="15024"/>
                    <a:pt x="20987" y="14564"/>
                    <a:pt x="20380" y="14229"/>
                  </a:cubicBezTo>
                  <a:cubicBezTo>
                    <a:pt x="20045" y="14041"/>
                    <a:pt x="19752" y="13873"/>
                    <a:pt x="19355" y="13873"/>
                  </a:cubicBezTo>
                  <a:cubicBezTo>
                    <a:pt x="19083" y="13873"/>
                    <a:pt x="18790" y="13873"/>
                    <a:pt x="18518" y="13810"/>
                  </a:cubicBezTo>
                  <a:cubicBezTo>
                    <a:pt x="18120" y="13643"/>
                    <a:pt x="17744" y="13643"/>
                    <a:pt x="17346" y="13643"/>
                  </a:cubicBezTo>
                  <a:cubicBezTo>
                    <a:pt x="15484" y="13622"/>
                    <a:pt x="13663" y="13622"/>
                    <a:pt x="11801" y="13601"/>
                  </a:cubicBezTo>
                  <a:cubicBezTo>
                    <a:pt x="10692" y="13601"/>
                    <a:pt x="9583" y="13538"/>
                    <a:pt x="8495" y="13831"/>
                  </a:cubicBezTo>
                  <a:cubicBezTo>
                    <a:pt x="8391" y="13852"/>
                    <a:pt x="8265" y="13852"/>
                    <a:pt x="8161" y="13852"/>
                  </a:cubicBezTo>
                  <a:cubicBezTo>
                    <a:pt x="7721" y="13831"/>
                    <a:pt x="7428" y="14062"/>
                    <a:pt x="7177" y="14292"/>
                  </a:cubicBezTo>
                  <a:cubicBezTo>
                    <a:pt x="7177" y="14375"/>
                    <a:pt x="7135" y="14438"/>
                    <a:pt x="7177" y="14438"/>
                  </a:cubicBezTo>
                  <a:cubicBezTo>
                    <a:pt x="7324" y="14543"/>
                    <a:pt x="7470" y="14668"/>
                    <a:pt x="7637" y="14815"/>
                  </a:cubicBezTo>
                  <a:close/>
                  <a:moveTo>
                    <a:pt x="20087" y="9458"/>
                  </a:moveTo>
                  <a:cubicBezTo>
                    <a:pt x="19417" y="9458"/>
                    <a:pt x="19145" y="9688"/>
                    <a:pt x="19166" y="10358"/>
                  </a:cubicBezTo>
                  <a:cubicBezTo>
                    <a:pt x="19208" y="10818"/>
                    <a:pt x="19564" y="11237"/>
                    <a:pt x="20024" y="11258"/>
                  </a:cubicBezTo>
                  <a:cubicBezTo>
                    <a:pt x="20401" y="11300"/>
                    <a:pt x="20882" y="10902"/>
                    <a:pt x="20987" y="10463"/>
                  </a:cubicBezTo>
                  <a:cubicBezTo>
                    <a:pt x="21112" y="9835"/>
                    <a:pt x="20819" y="9479"/>
                    <a:pt x="20192" y="9437"/>
                  </a:cubicBezTo>
                  <a:cubicBezTo>
                    <a:pt x="20150" y="9458"/>
                    <a:pt x="20129" y="9458"/>
                    <a:pt x="20087" y="9458"/>
                  </a:cubicBezTo>
                  <a:close/>
                  <a:moveTo>
                    <a:pt x="5106" y="10316"/>
                  </a:moveTo>
                  <a:lnTo>
                    <a:pt x="5106" y="10546"/>
                  </a:lnTo>
                  <a:cubicBezTo>
                    <a:pt x="5127" y="11049"/>
                    <a:pt x="5336" y="11258"/>
                    <a:pt x="5838" y="11279"/>
                  </a:cubicBezTo>
                  <a:cubicBezTo>
                    <a:pt x="6382" y="11321"/>
                    <a:pt x="6612" y="11111"/>
                    <a:pt x="6675" y="10588"/>
                  </a:cubicBezTo>
                  <a:cubicBezTo>
                    <a:pt x="6696" y="10400"/>
                    <a:pt x="6675" y="10191"/>
                    <a:pt x="6654" y="10002"/>
                  </a:cubicBezTo>
                  <a:cubicBezTo>
                    <a:pt x="6591" y="9709"/>
                    <a:pt x="6424" y="9563"/>
                    <a:pt x="6131" y="9542"/>
                  </a:cubicBezTo>
                  <a:cubicBezTo>
                    <a:pt x="5964" y="9500"/>
                    <a:pt x="5796" y="9542"/>
                    <a:pt x="5629" y="9542"/>
                  </a:cubicBezTo>
                  <a:cubicBezTo>
                    <a:pt x="5420" y="9563"/>
                    <a:pt x="5273" y="9688"/>
                    <a:pt x="5210" y="9898"/>
                  </a:cubicBezTo>
                  <a:cubicBezTo>
                    <a:pt x="5127" y="10065"/>
                    <a:pt x="5106" y="10212"/>
                    <a:pt x="5106" y="10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4"/>
            <p:cNvSpPr/>
            <p:nvPr/>
          </p:nvSpPr>
          <p:spPr>
            <a:xfrm>
              <a:off x="6296700" y="2560988"/>
              <a:ext cx="90000" cy="127125"/>
            </a:xfrm>
            <a:custGeom>
              <a:rect b="b" l="l" r="r" t="t"/>
              <a:pathLst>
                <a:path extrusionOk="0" h="5085" w="3600">
                  <a:moveTo>
                    <a:pt x="2114" y="21"/>
                  </a:moveTo>
                  <a:cubicBezTo>
                    <a:pt x="2177" y="105"/>
                    <a:pt x="2219" y="126"/>
                    <a:pt x="2219" y="168"/>
                  </a:cubicBezTo>
                  <a:cubicBezTo>
                    <a:pt x="2700" y="607"/>
                    <a:pt x="2909" y="1130"/>
                    <a:pt x="2930" y="1800"/>
                  </a:cubicBezTo>
                  <a:cubicBezTo>
                    <a:pt x="2993" y="2720"/>
                    <a:pt x="3118" y="3599"/>
                    <a:pt x="3453" y="4478"/>
                  </a:cubicBezTo>
                  <a:cubicBezTo>
                    <a:pt x="3516" y="4624"/>
                    <a:pt x="3537" y="4792"/>
                    <a:pt x="3599" y="5022"/>
                  </a:cubicBezTo>
                  <a:cubicBezTo>
                    <a:pt x="3411" y="5043"/>
                    <a:pt x="3286" y="5085"/>
                    <a:pt x="3181" y="5043"/>
                  </a:cubicBezTo>
                  <a:cubicBezTo>
                    <a:pt x="2658" y="4938"/>
                    <a:pt x="2093" y="4896"/>
                    <a:pt x="1633" y="4687"/>
                  </a:cubicBezTo>
                  <a:cubicBezTo>
                    <a:pt x="1047" y="4415"/>
                    <a:pt x="524" y="4059"/>
                    <a:pt x="273" y="3369"/>
                  </a:cubicBezTo>
                  <a:cubicBezTo>
                    <a:pt x="42" y="2720"/>
                    <a:pt x="1" y="2093"/>
                    <a:pt x="63" y="1465"/>
                  </a:cubicBezTo>
                  <a:cubicBezTo>
                    <a:pt x="84" y="1235"/>
                    <a:pt x="231" y="1005"/>
                    <a:pt x="356" y="795"/>
                  </a:cubicBezTo>
                  <a:cubicBezTo>
                    <a:pt x="419" y="649"/>
                    <a:pt x="586" y="544"/>
                    <a:pt x="691" y="419"/>
                  </a:cubicBezTo>
                  <a:cubicBezTo>
                    <a:pt x="942" y="105"/>
                    <a:pt x="1277" y="0"/>
                    <a:pt x="1654" y="63"/>
                  </a:cubicBezTo>
                  <a:cubicBezTo>
                    <a:pt x="1800" y="21"/>
                    <a:pt x="1926" y="21"/>
                    <a:pt x="2114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4"/>
            <p:cNvSpPr/>
            <p:nvPr/>
          </p:nvSpPr>
          <p:spPr>
            <a:xfrm>
              <a:off x="7121100" y="2575638"/>
              <a:ext cx="102025" cy="117200"/>
            </a:xfrm>
            <a:custGeom>
              <a:rect b="b" l="l" r="r" t="t"/>
              <a:pathLst>
                <a:path extrusionOk="0" h="4688" w="4081">
                  <a:moveTo>
                    <a:pt x="2365" y="188"/>
                  </a:moveTo>
                  <a:cubicBezTo>
                    <a:pt x="3097" y="0"/>
                    <a:pt x="3515" y="377"/>
                    <a:pt x="3934" y="774"/>
                  </a:cubicBezTo>
                  <a:cubicBezTo>
                    <a:pt x="4080" y="1360"/>
                    <a:pt x="3892" y="1904"/>
                    <a:pt x="3766" y="2427"/>
                  </a:cubicBezTo>
                  <a:cubicBezTo>
                    <a:pt x="3725" y="2553"/>
                    <a:pt x="3662" y="2678"/>
                    <a:pt x="3557" y="2783"/>
                  </a:cubicBezTo>
                  <a:cubicBezTo>
                    <a:pt x="2846" y="3515"/>
                    <a:pt x="2114" y="4227"/>
                    <a:pt x="1109" y="4561"/>
                  </a:cubicBezTo>
                  <a:cubicBezTo>
                    <a:pt x="837" y="4666"/>
                    <a:pt x="565" y="4687"/>
                    <a:pt x="272" y="4645"/>
                  </a:cubicBezTo>
                  <a:cubicBezTo>
                    <a:pt x="168" y="4624"/>
                    <a:pt x="105" y="4541"/>
                    <a:pt x="0" y="4436"/>
                  </a:cubicBezTo>
                  <a:cubicBezTo>
                    <a:pt x="147" y="4122"/>
                    <a:pt x="335" y="3808"/>
                    <a:pt x="461" y="3515"/>
                  </a:cubicBezTo>
                  <a:cubicBezTo>
                    <a:pt x="733" y="2909"/>
                    <a:pt x="1005" y="2344"/>
                    <a:pt x="1256" y="1737"/>
                  </a:cubicBezTo>
                  <a:cubicBezTo>
                    <a:pt x="1402" y="1318"/>
                    <a:pt x="1590" y="900"/>
                    <a:pt x="1967" y="649"/>
                  </a:cubicBezTo>
                  <a:cubicBezTo>
                    <a:pt x="2114" y="523"/>
                    <a:pt x="2239" y="335"/>
                    <a:pt x="2365" y="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34"/>
            <p:cNvSpPr/>
            <p:nvPr/>
          </p:nvSpPr>
          <p:spPr>
            <a:xfrm>
              <a:off x="6118325" y="2812588"/>
              <a:ext cx="1236625" cy="755375"/>
            </a:xfrm>
            <a:custGeom>
              <a:rect b="b" l="l" r="r" t="t"/>
              <a:pathLst>
                <a:path extrusionOk="0" h="30215" w="49465">
                  <a:moveTo>
                    <a:pt x="1926" y="524"/>
                  </a:moveTo>
                  <a:cubicBezTo>
                    <a:pt x="2344" y="231"/>
                    <a:pt x="2783" y="189"/>
                    <a:pt x="3244" y="210"/>
                  </a:cubicBezTo>
                  <a:cubicBezTo>
                    <a:pt x="4060" y="231"/>
                    <a:pt x="4897" y="273"/>
                    <a:pt x="5713" y="273"/>
                  </a:cubicBezTo>
                  <a:cubicBezTo>
                    <a:pt x="6152" y="273"/>
                    <a:pt x="6633" y="273"/>
                    <a:pt x="7073" y="231"/>
                  </a:cubicBezTo>
                  <a:cubicBezTo>
                    <a:pt x="9249" y="63"/>
                    <a:pt x="11446" y="42"/>
                    <a:pt x="13601" y="1"/>
                  </a:cubicBezTo>
                  <a:lnTo>
                    <a:pt x="13978" y="1"/>
                  </a:lnTo>
                  <a:cubicBezTo>
                    <a:pt x="14396" y="482"/>
                    <a:pt x="15024" y="733"/>
                    <a:pt x="15359" y="1340"/>
                  </a:cubicBezTo>
                  <a:cubicBezTo>
                    <a:pt x="15254" y="1402"/>
                    <a:pt x="15170" y="1444"/>
                    <a:pt x="15108" y="1423"/>
                  </a:cubicBezTo>
                  <a:cubicBezTo>
                    <a:pt x="14333" y="1277"/>
                    <a:pt x="13664" y="1653"/>
                    <a:pt x="12931" y="1737"/>
                  </a:cubicBezTo>
                  <a:cubicBezTo>
                    <a:pt x="12848" y="1737"/>
                    <a:pt x="12764" y="1779"/>
                    <a:pt x="12701" y="1842"/>
                  </a:cubicBezTo>
                  <a:cubicBezTo>
                    <a:pt x="12178" y="2177"/>
                    <a:pt x="11571" y="2177"/>
                    <a:pt x="10965" y="2177"/>
                  </a:cubicBezTo>
                  <a:cubicBezTo>
                    <a:pt x="9374" y="2156"/>
                    <a:pt x="7784" y="2114"/>
                    <a:pt x="6215" y="2093"/>
                  </a:cubicBezTo>
                  <a:cubicBezTo>
                    <a:pt x="5734" y="2093"/>
                    <a:pt x="4583" y="2386"/>
                    <a:pt x="4248" y="2574"/>
                  </a:cubicBezTo>
                  <a:cubicBezTo>
                    <a:pt x="3955" y="2700"/>
                    <a:pt x="3809" y="2909"/>
                    <a:pt x="3809" y="3223"/>
                  </a:cubicBezTo>
                  <a:cubicBezTo>
                    <a:pt x="3809" y="3369"/>
                    <a:pt x="3767" y="3558"/>
                    <a:pt x="3767" y="3746"/>
                  </a:cubicBezTo>
                  <a:cubicBezTo>
                    <a:pt x="3704" y="7094"/>
                    <a:pt x="3600" y="10441"/>
                    <a:pt x="3516" y="13789"/>
                  </a:cubicBezTo>
                  <a:cubicBezTo>
                    <a:pt x="3516" y="14229"/>
                    <a:pt x="3495" y="14668"/>
                    <a:pt x="3328" y="15128"/>
                  </a:cubicBezTo>
                  <a:cubicBezTo>
                    <a:pt x="3244" y="15358"/>
                    <a:pt x="3244" y="15610"/>
                    <a:pt x="3223" y="15882"/>
                  </a:cubicBezTo>
                  <a:cubicBezTo>
                    <a:pt x="3181" y="18288"/>
                    <a:pt x="3139" y="20694"/>
                    <a:pt x="3097" y="23121"/>
                  </a:cubicBezTo>
                  <a:cubicBezTo>
                    <a:pt x="3097" y="23268"/>
                    <a:pt x="3035" y="23435"/>
                    <a:pt x="3097" y="23540"/>
                  </a:cubicBezTo>
                  <a:cubicBezTo>
                    <a:pt x="3432" y="24272"/>
                    <a:pt x="3202" y="25067"/>
                    <a:pt x="3348" y="25820"/>
                  </a:cubicBezTo>
                  <a:cubicBezTo>
                    <a:pt x="3390" y="25946"/>
                    <a:pt x="3307" y="26092"/>
                    <a:pt x="3286" y="26218"/>
                  </a:cubicBezTo>
                  <a:cubicBezTo>
                    <a:pt x="3202" y="26657"/>
                    <a:pt x="3076" y="27097"/>
                    <a:pt x="3014" y="27557"/>
                  </a:cubicBezTo>
                  <a:cubicBezTo>
                    <a:pt x="2993" y="27892"/>
                    <a:pt x="3181" y="28101"/>
                    <a:pt x="3516" y="28122"/>
                  </a:cubicBezTo>
                  <a:cubicBezTo>
                    <a:pt x="3704" y="28143"/>
                    <a:pt x="3913" y="28143"/>
                    <a:pt x="4123" y="28143"/>
                  </a:cubicBezTo>
                  <a:cubicBezTo>
                    <a:pt x="4918" y="28185"/>
                    <a:pt x="5755" y="28185"/>
                    <a:pt x="6571" y="28206"/>
                  </a:cubicBezTo>
                  <a:cubicBezTo>
                    <a:pt x="6989" y="28206"/>
                    <a:pt x="7408" y="28206"/>
                    <a:pt x="7826" y="28394"/>
                  </a:cubicBezTo>
                  <a:cubicBezTo>
                    <a:pt x="8035" y="28457"/>
                    <a:pt x="8265" y="28457"/>
                    <a:pt x="8517" y="28457"/>
                  </a:cubicBezTo>
                  <a:cubicBezTo>
                    <a:pt x="9312" y="28498"/>
                    <a:pt x="10149" y="28519"/>
                    <a:pt x="10965" y="28519"/>
                  </a:cubicBezTo>
                  <a:cubicBezTo>
                    <a:pt x="11341" y="28519"/>
                    <a:pt x="11697" y="28498"/>
                    <a:pt x="12074" y="28436"/>
                  </a:cubicBezTo>
                  <a:cubicBezTo>
                    <a:pt x="13434" y="28206"/>
                    <a:pt x="14794" y="28394"/>
                    <a:pt x="16154" y="28352"/>
                  </a:cubicBezTo>
                  <a:cubicBezTo>
                    <a:pt x="16196" y="28352"/>
                    <a:pt x="16279" y="28352"/>
                    <a:pt x="16300" y="28394"/>
                  </a:cubicBezTo>
                  <a:cubicBezTo>
                    <a:pt x="17032" y="28729"/>
                    <a:pt x="17786" y="28624"/>
                    <a:pt x="18560" y="28645"/>
                  </a:cubicBezTo>
                  <a:cubicBezTo>
                    <a:pt x="23854" y="28729"/>
                    <a:pt x="29168" y="28833"/>
                    <a:pt x="34483" y="28917"/>
                  </a:cubicBezTo>
                  <a:cubicBezTo>
                    <a:pt x="35236" y="28917"/>
                    <a:pt x="35989" y="28959"/>
                    <a:pt x="36763" y="28729"/>
                  </a:cubicBezTo>
                  <a:cubicBezTo>
                    <a:pt x="36973" y="28666"/>
                    <a:pt x="37224" y="28708"/>
                    <a:pt x="37412" y="28770"/>
                  </a:cubicBezTo>
                  <a:cubicBezTo>
                    <a:pt x="37768" y="28938"/>
                    <a:pt x="38123" y="28938"/>
                    <a:pt x="38479" y="28938"/>
                  </a:cubicBezTo>
                  <a:cubicBezTo>
                    <a:pt x="38898" y="28938"/>
                    <a:pt x="39337" y="28959"/>
                    <a:pt x="39756" y="28959"/>
                  </a:cubicBezTo>
                  <a:cubicBezTo>
                    <a:pt x="39923" y="28959"/>
                    <a:pt x="40132" y="28980"/>
                    <a:pt x="40258" y="28917"/>
                  </a:cubicBezTo>
                  <a:cubicBezTo>
                    <a:pt x="40676" y="28666"/>
                    <a:pt x="41157" y="28729"/>
                    <a:pt x="41597" y="28750"/>
                  </a:cubicBezTo>
                  <a:cubicBezTo>
                    <a:pt x="42455" y="28750"/>
                    <a:pt x="43292" y="28770"/>
                    <a:pt x="44149" y="28770"/>
                  </a:cubicBezTo>
                  <a:cubicBezTo>
                    <a:pt x="44359" y="28770"/>
                    <a:pt x="44568" y="28833"/>
                    <a:pt x="44735" y="28750"/>
                  </a:cubicBezTo>
                  <a:cubicBezTo>
                    <a:pt x="45258" y="28457"/>
                    <a:pt x="45865" y="28603"/>
                    <a:pt x="46409" y="28498"/>
                  </a:cubicBezTo>
                  <a:cubicBezTo>
                    <a:pt x="46535" y="28457"/>
                    <a:pt x="46660" y="28519"/>
                    <a:pt x="46807" y="28540"/>
                  </a:cubicBezTo>
                  <a:cubicBezTo>
                    <a:pt x="47351" y="28666"/>
                    <a:pt x="47748" y="28394"/>
                    <a:pt x="47811" y="27808"/>
                  </a:cubicBezTo>
                  <a:cubicBezTo>
                    <a:pt x="47853" y="27578"/>
                    <a:pt x="47853" y="27369"/>
                    <a:pt x="47853" y="27138"/>
                  </a:cubicBezTo>
                  <a:cubicBezTo>
                    <a:pt x="47853" y="26657"/>
                    <a:pt x="47811" y="26155"/>
                    <a:pt x="48062" y="25716"/>
                  </a:cubicBezTo>
                  <a:cubicBezTo>
                    <a:pt x="48167" y="25527"/>
                    <a:pt x="48125" y="25276"/>
                    <a:pt x="48125" y="25046"/>
                  </a:cubicBezTo>
                  <a:cubicBezTo>
                    <a:pt x="48167" y="24565"/>
                    <a:pt x="48125" y="24063"/>
                    <a:pt x="48167" y="23602"/>
                  </a:cubicBezTo>
                  <a:cubicBezTo>
                    <a:pt x="48167" y="23435"/>
                    <a:pt x="48230" y="23268"/>
                    <a:pt x="48292" y="23121"/>
                  </a:cubicBezTo>
                  <a:cubicBezTo>
                    <a:pt x="48376" y="22954"/>
                    <a:pt x="48585" y="23017"/>
                    <a:pt x="48732" y="22975"/>
                  </a:cubicBezTo>
                  <a:cubicBezTo>
                    <a:pt x="48962" y="22891"/>
                    <a:pt x="49171" y="22786"/>
                    <a:pt x="49443" y="22661"/>
                  </a:cubicBezTo>
                  <a:cubicBezTo>
                    <a:pt x="49464" y="22807"/>
                    <a:pt x="49464" y="22912"/>
                    <a:pt x="49464" y="23017"/>
                  </a:cubicBezTo>
                  <a:cubicBezTo>
                    <a:pt x="49443" y="24314"/>
                    <a:pt x="49422" y="25590"/>
                    <a:pt x="49380" y="26846"/>
                  </a:cubicBezTo>
                  <a:cubicBezTo>
                    <a:pt x="49380" y="26992"/>
                    <a:pt x="49422" y="27201"/>
                    <a:pt x="49339" y="27348"/>
                  </a:cubicBezTo>
                  <a:cubicBezTo>
                    <a:pt x="49025" y="27996"/>
                    <a:pt x="49129" y="28666"/>
                    <a:pt x="49067" y="29356"/>
                  </a:cubicBezTo>
                  <a:cubicBezTo>
                    <a:pt x="49067" y="29566"/>
                    <a:pt x="49067" y="29754"/>
                    <a:pt x="49025" y="29963"/>
                  </a:cubicBezTo>
                  <a:cubicBezTo>
                    <a:pt x="49004" y="30068"/>
                    <a:pt x="48815" y="30214"/>
                    <a:pt x="48732" y="30193"/>
                  </a:cubicBezTo>
                  <a:cubicBezTo>
                    <a:pt x="48083" y="30089"/>
                    <a:pt x="47434" y="30214"/>
                    <a:pt x="46807" y="29963"/>
                  </a:cubicBezTo>
                  <a:cubicBezTo>
                    <a:pt x="46556" y="29859"/>
                    <a:pt x="46305" y="29879"/>
                    <a:pt x="46033" y="29859"/>
                  </a:cubicBezTo>
                  <a:cubicBezTo>
                    <a:pt x="42015" y="29775"/>
                    <a:pt x="37977" y="29691"/>
                    <a:pt x="33960" y="29649"/>
                  </a:cubicBezTo>
                  <a:cubicBezTo>
                    <a:pt x="33269" y="29649"/>
                    <a:pt x="32600" y="29754"/>
                    <a:pt x="31909" y="29775"/>
                  </a:cubicBezTo>
                  <a:cubicBezTo>
                    <a:pt x="30445" y="29796"/>
                    <a:pt x="28959" y="29775"/>
                    <a:pt x="27494" y="29796"/>
                  </a:cubicBezTo>
                  <a:cubicBezTo>
                    <a:pt x="26887" y="29796"/>
                    <a:pt x="26302" y="29817"/>
                    <a:pt x="25716" y="29900"/>
                  </a:cubicBezTo>
                  <a:cubicBezTo>
                    <a:pt x="25172" y="29984"/>
                    <a:pt x="24649" y="30005"/>
                    <a:pt x="24105" y="30005"/>
                  </a:cubicBezTo>
                  <a:cubicBezTo>
                    <a:pt x="17723" y="29900"/>
                    <a:pt x="11341" y="29796"/>
                    <a:pt x="4918" y="29691"/>
                  </a:cubicBezTo>
                  <a:cubicBezTo>
                    <a:pt x="4395" y="29691"/>
                    <a:pt x="3913" y="29649"/>
                    <a:pt x="3411" y="29859"/>
                  </a:cubicBezTo>
                  <a:cubicBezTo>
                    <a:pt x="3286" y="29900"/>
                    <a:pt x="3118" y="29921"/>
                    <a:pt x="2993" y="29921"/>
                  </a:cubicBezTo>
                  <a:cubicBezTo>
                    <a:pt x="2260" y="29921"/>
                    <a:pt x="1528" y="29900"/>
                    <a:pt x="775" y="29900"/>
                  </a:cubicBezTo>
                  <a:cubicBezTo>
                    <a:pt x="587" y="29649"/>
                    <a:pt x="419" y="29398"/>
                    <a:pt x="273" y="29168"/>
                  </a:cubicBezTo>
                  <a:cubicBezTo>
                    <a:pt x="63" y="28854"/>
                    <a:pt x="1" y="28498"/>
                    <a:pt x="1" y="28122"/>
                  </a:cubicBezTo>
                  <a:cubicBezTo>
                    <a:pt x="43" y="27348"/>
                    <a:pt x="43" y="26532"/>
                    <a:pt x="43" y="25737"/>
                  </a:cubicBezTo>
                  <a:lnTo>
                    <a:pt x="43" y="25674"/>
                  </a:lnTo>
                  <a:cubicBezTo>
                    <a:pt x="294" y="24523"/>
                    <a:pt x="315" y="23372"/>
                    <a:pt x="461" y="22221"/>
                  </a:cubicBezTo>
                  <a:cubicBezTo>
                    <a:pt x="461" y="22117"/>
                    <a:pt x="503" y="22012"/>
                    <a:pt x="566" y="21866"/>
                  </a:cubicBezTo>
                  <a:cubicBezTo>
                    <a:pt x="796" y="21803"/>
                    <a:pt x="1047" y="21719"/>
                    <a:pt x="1256" y="21615"/>
                  </a:cubicBezTo>
                  <a:cubicBezTo>
                    <a:pt x="1465" y="21510"/>
                    <a:pt x="1507" y="21175"/>
                    <a:pt x="1298" y="21029"/>
                  </a:cubicBezTo>
                  <a:cubicBezTo>
                    <a:pt x="1089" y="20882"/>
                    <a:pt x="879" y="20778"/>
                    <a:pt x="628" y="20652"/>
                  </a:cubicBezTo>
                  <a:cubicBezTo>
                    <a:pt x="628" y="20234"/>
                    <a:pt x="670" y="19836"/>
                    <a:pt x="670" y="19459"/>
                  </a:cubicBezTo>
                  <a:cubicBezTo>
                    <a:pt x="879" y="19397"/>
                    <a:pt x="942" y="19543"/>
                    <a:pt x="1047" y="19627"/>
                  </a:cubicBezTo>
                  <a:cubicBezTo>
                    <a:pt x="1319" y="19857"/>
                    <a:pt x="1612" y="20129"/>
                    <a:pt x="1863" y="20380"/>
                  </a:cubicBezTo>
                  <a:cubicBezTo>
                    <a:pt x="2051" y="20548"/>
                    <a:pt x="2281" y="20568"/>
                    <a:pt x="2511" y="20485"/>
                  </a:cubicBezTo>
                  <a:cubicBezTo>
                    <a:pt x="2783" y="20401"/>
                    <a:pt x="2909" y="20087"/>
                    <a:pt x="2721" y="19857"/>
                  </a:cubicBezTo>
                  <a:cubicBezTo>
                    <a:pt x="2595" y="19669"/>
                    <a:pt x="2449" y="19501"/>
                    <a:pt x="2260" y="19397"/>
                  </a:cubicBezTo>
                  <a:cubicBezTo>
                    <a:pt x="1842" y="19125"/>
                    <a:pt x="1549" y="18727"/>
                    <a:pt x="1151" y="18351"/>
                  </a:cubicBezTo>
                  <a:cubicBezTo>
                    <a:pt x="1549" y="18204"/>
                    <a:pt x="1884" y="18079"/>
                    <a:pt x="2239" y="17953"/>
                  </a:cubicBezTo>
                  <a:cubicBezTo>
                    <a:pt x="2449" y="17869"/>
                    <a:pt x="2574" y="17723"/>
                    <a:pt x="2574" y="17514"/>
                  </a:cubicBezTo>
                  <a:cubicBezTo>
                    <a:pt x="2574" y="17263"/>
                    <a:pt x="2386" y="17095"/>
                    <a:pt x="2135" y="17095"/>
                  </a:cubicBezTo>
                  <a:cubicBezTo>
                    <a:pt x="1884" y="17095"/>
                    <a:pt x="1633" y="17137"/>
                    <a:pt x="1403" y="17200"/>
                  </a:cubicBezTo>
                  <a:cubicBezTo>
                    <a:pt x="1235" y="17221"/>
                    <a:pt x="1089" y="17242"/>
                    <a:pt x="838" y="17263"/>
                  </a:cubicBezTo>
                  <a:cubicBezTo>
                    <a:pt x="838" y="17032"/>
                    <a:pt x="817" y="16823"/>
                    <a:pt x="838" y="16635"/>
                  </a:cubicBezTo>
                  <a:cubicBezTo>
                    <a:pt x="1005" y="15651"/>
                    <a:pt x="1005" y="14647"/>
                    <a:pt x="1005" y="13664"/>
                  </a:cubicBezTo>
                  <a:cubicBezTo>
                    <a:pt x="1026" y="11446"/>
                    <a:pt x="1047" y="9249"/>
                    <a:pt x="1110" y="7010"/>
                  </a:cubicBezTo>
                  <a:cubicBezTo>
                    <a:pt x="1110" y="6633"/>
                    <a:pt x="1131" y="6215"/>
                    <a:pt x="1214" y="5838"/>
                  </a:cubicBezTo>
                  <a:cubicBezTo>
                    <a:pt x="1361" y="5190"/>
                    <a:pt x="1403" y="4562"/>
                    <a:pt x="1403" y="3913"/>
                  </a:cubicBezTo>
                  <a:cubicBezTo>
                    <a:pt x="1403" y="3327"/>
                    <a:pt x="1423" y="2783"/>
                    <a:pt x="1423" y="2198"/>
                  </a:cubicBezTo>
                  <a:cubicBezTo>
                    <a:pt x="1612" y="1633"/>
                    <a:pt x="1654" y="1089"/>
                    <a:pt x="1926" y="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34"/>
            <p:cNvSpPr/>
            <p:nvPr/>
          </p:nvSpPr>
          <p:spPr>
            <a:xfrm>
              <a:off x="6988750" y="2802638"/>
              <a:ext cx="413800" cy="484950"/>
            </a:xfrm>
            <a:custGeom>
              <a:rect b="b" l="l" r="r" t="t"/>
              <a:pathLst>
                <a:path extrusionOk="0" h="19398" w="16552">
                  <a:moveTo>
                    <a:pt x="15547" y="19272"/>
                  </a:moveTo>
                  <a:cubicBezTo>
                    <a:pt x="14940" y="19272"/>
                    <a:pt x="14354" y="19397"/>
                    <a:pt x="13789" y="19021"/>
                  </a:cubicBezTo>
                  <a:cubicBezTo>
                    <a:pt x="13810" y="18853"/>
                    <a:pt x="13789" y="18644"/>
                    <a:pt x="13831" y="18456"/>
                  </a:cubicBezTo>
                  <a:cubicBezTo>
                    <a:pt x="14019" y="17849"/>
                    <a:pt x="14082" y="17221"/>
                    <a:pt x="14082" y="16593"/>
                  </a:cubicBezTo>
                  <a:cubicBezTo>
                    <a:pt x="14103" y="14208"/>
                    <a:pt x="14124" y="11823"/>
                    <a:pt x="14124" y="9458"/>
                  </a:cubicBezTo>
                  <a:cubicBezTo>
                    <a:pt x="14124" y="8726"/>
                    <a:pt x="14082" y="7994"/>
                    <a:pt x="14229" y="7261"/>
                  </a:cubicBezTo>
                  <a:cubicBezTo>
                    <a:pt x="14312" y="6948"/>
                    <a:pt x="14333" y="6655"/>
                    <a:pt x="14417" y="6341"/>
                  </a:cubicBezTo>
                  <a:cubicBezTo>
                    <a:pt x="14563" y="5692"/>
                    <a:pt x="14542" y="5044"/>
                    <a:pt x="14522" y="4416"/>
                  </a:cubicBezTo>
                  <a:cubicBezTo>
                    <a:pt x="14522" y="4060"/>
                    <a:pt x="14333" y="3914"/>
                    <a:pt x="13978" y="3893"/>
                  </a:cubicBezTo>
                  <a:cubicBezTo>
                    <a:pt x="13266" y="3809"/>
                    <a:pt x="12597" y="3579"/>
                    <a:pt x="11927" y="3391"/>
                  </a:cubicBezTo>
                  <a:cubicBezTo>
                    <a:pt x="11111" y="3181"/>
                    <a:pt x="10274" y="3014"/>
                    <a:pt x="9500" y="2742"/>
                  </a:cubicBezTo>
                  <a:cubicBezTo>
                    <a:pt x="8579" y="2386"/>
                    <a:pt x="7659" y="2470"/>
                    <a:pt x="6717" y="2449"/>
                  </a:cubicBezTo>
                  <a:cubicBezTo>
                    <a:pt x="6027" y="2428"/>
                    <a:pt x="5315" y="2428"/>
                    <a:pt x="4604" y="2428"/>
                  </a:cubicBezTo>
                  <a:cubicBezTo>
                    <a:pt x="3955" y="2428"/>
                    <a:pt x="3327" y="2386"/>
                    <a:pt x="2679" y="2240"/>
                  </a:cubicBezTo>
                  <a:cubicBezTo>
                    <a:pt x="2177" y="2093"/>
                    <a:pt x="1654" y="2156"/>
                    <a:pt x="1151" y="2135"/>
                  </a:cubicBezTo>
                  <a:cubicBezTo>
                    <a:pt x="817" y="2093"/>
                    <a:pt x="503" y="2093"/>
                    <a:pt x="1" y="2072"/>
                  </a:cubicBezTo>
                  <a:cubicBezTo>
                    <a:pt x="524" y="1654"/>
                    <a:pt x="963" y="1445"/>
                    <a:pt x="1361" y="1152"/>
                  </a:cubicBezTo>
                  <a:cubicBezTo>
                    <a:pt x="1758" y="838"/>
                    <a:pt x="2093" y="461"/>
                    <a:pt x="2490" y="85"/>
                  </a:cubicBezTo>
                  <a:cubicBezTo>
                    <a:pt x="3348" y="1"/>
                    <a:pt x="4206" y="168"/>
                    <a:pt x="5085" y="273"/>
                  </a:cubicBezTo>
                  <a:cubicBezTo>
                    <a:pt x="6550" y="440"/>
                    <a:pt x="8014" y="608"/>
                    <a:pt x="9479" y="796"/>
                  </a:cubicBezTo>
                  <a:cubicBezTo>
                    <a:pt x="11278" y="1026"/>
                    <a:pt x="13057" y="1319"/>
                    <a:pt x="14835" y="1717"/>
                  </a:cubicBezTo>
                  <a:cubicBezTo>
                    <a:pt x="15484" y="1842"/>
                    <a:pt x="16070" y="2093"/>
                    <a:pt x="16551" y="2721"/>
                  </a:cubicBezTo>
                  <a:lnTo>
                    <a:pt x="16551" y="3140"/>
                  </a:lnTo>
                  <a:cubicBezTo>
                    <a:pt x="16488" y="5901"/>
                    <a:pt x="16384" y="8642"/>
                    <a:pt x="16300" y="11383"/>
                  </a:cubicBezTo>
                  <a:cubicBezTo>
                    <a:pt x="16279" y="12430"/>
                    <a:pt x="16279" y="13476"/>
                    <a:pt x="16237" y="14522"/>
                  </a:cubicBezTo>
                  <a:cubicBezTo>
                    <a:pt x="16237" y="15003"/>
                    <a:pt x="16279" y="15505"/>
                    <a:pt x="16028" y="15945"/>
                  </a:cubicBezTo>
                  <a:cubicBezTo>
                    <a:pt x="16007" y="15987"/>
                    <a:pt x="15986" y="16049"/>
                    <a:pt x="16007" y="16091"/>
                  </a:cubicBezTo>
                  <a:cubicBezTo>
                    <a:pt x="16091" y="17075"/>
                    <a:pt x="15651" y="17974"/>
                    <a:pt x="15672" y="18958"/>
                  </a:cubicBezTo>
                  <a:cubicBezTo>
                    <a:pt x="15610" y="19021"/>
                    <a:pt x="15568" y="19104"/>
                    <a:pt x="15547" y="19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4"/>
            <p:cNvSpPr/>
            <p:nvPr/>
          </p:nvSpPr>
          <p:spPr>
            <a:xfrm>
              <a:off x="7331375" y="3344563"/>
              <a:ext cx="30875" cy="21475"/>
            </a:xfrm>
            <a:custGeom>
              <a:rect b="b" l="l" r="r" t="t"/>
              <a:pathLst>
                <a:path extrusionOk="0" h="859" w="1235">
                  <a:moveTo>
                    <a:pt x="1" y="754"/>
                  </a:moveTo>
                  <a:cubicBezTo>
                    <a:pt x="21" y="524"/>
                    <a:pt x="21" y="273"/>
                    <a:pt x="63" y="1"/>
                  </a:cubicBezTo>
                  <a:cubicBezTo>
                    <a:pt x="440" y="1"/>
                    <a:pt x="817" y="1"/>
                    <a:pt x="1235" y="22"/>
                  </a:cubicBezTo>
                  <a:cubicBezTo>
                    <a:pt x="1151" y="126"/>
                    <a:pt x="1109" y="252"/>
                    <a:pt x="1026" y="252"/>
                  </a:cubicBezTo>
                  <a:cubicBezTo>
                    <a:pt x="649" y="336"/>
                    <a:pt x="335" y="482"/>
                    <a:pt x="168" y="859"/>
                  </a:cubicBezTo>
                  <a:cubicBezTo>
                    <a:pt x="105" y="838"/>
                    <a:pt x="63" y="796"/>
                    <a:pt x="1" y="754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34"/>
            <p:cNvSpPr/>
            <p:nvPr/>
          </p:nvSpPr>
          <p:spPr>
            <a:xfrm>
              <a:off x="7331375" y="3303763"/>
              <a:ext cx="28275" cy="11025"/>
            </a:xfrm>
            <a:custGeom>
              <a:rect b="b" l="l" r="r" t="t"/>
              <a:pathLst>
                <a:path extrusionOk="0" h="441" w="1131">
                  <a:moveTo>
                    <a:pt x="105" y="1"/>
                  </a:moveTo>
                  <a:cubicBezTo>
                    <a:pt x="440" y="64"/>
                    <a:pt x="733" y="84"/>
                    <a:pt x="1130" y="126"/>
                  </a:cubicBezTo>
                  <a:cubicBezTo>
                    <a:pt x="817" y="231"/>
                    <a:pt x="586" y="377"/>
                    <a:pt x="335" y="398"/>
                  </a:cubicBezTo>
                  <a:cubicBezTo>
                    <a:pt x="105" y="440"/>
                    <a:pt x="1" y="315"/>
                    <a:pt x="105" y="1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34"/>
            <p:cNvSpPr/>
            <p:nvPr/>
          </p:nvSpPr>
          <p:spPr>
            <a:xfrm>
              <a:off x="6217725" y="2867213"/>
              <a:ext cx="1112625" cy="650900"/>
            </a:xfrm>
            <a:custGeom>
              <a:rect b="b" l="l" r="r" t="t"/>
              <a:pathLst>
                <a:path extrusionOk="0" h="26036" w="44505">
                  <a:moveTo>
                    <a:pt x="12186" y="0"/>
                  </a:moveTo>
                  <a:cubicBezTo>
                    <a:pt x="12086" y="0"/>
                    <a:pt x="11986" y="4"/>
                    <a:pt x="11885" y="13"/>
                  </a:cubicBezTo>
                  <a:cubicBezTo>
                    <a:pt x="11773" y="19"/>
                    <a:pt x="11659" y="22"/>
                    <a:pt x="11545" y="22"/>
                  </a:cubicBezTo>
                  <a:cubicBezTo>
                    <a:pt x="11315" y="22"/>
                    <a:pt x="11083" y="13"/>
                    <a:pt x="10859" y="13"/>
                  </a:cubicBezTo>
                  <a:cubicBezTo>
                    <a:pt x="10148" y="13"/>
                    <a:pt x="9458" y="180"/>
                    <a:pt x="8830" y="473"/>
                  </a:cubicBezTo>
                  <a:cubicBezTo>
                    <a:pt x="8411" y="640"/>
                    <a:pt x="7993" y="724"/>
                    <a:pt x="7512" y="724"/>
                  </a:cubicBezTo>
                  <a:cubicBezTo>
                    <a:pt x="5901" y="661"/>
                    <a:pt x="4269" y="661"/>
                    <a:pt x="2678" y="619"/>
                  </a:cubicBezTo>
                  <a:cubicBezTo>
                    <a:pt x="2651" y="618"/>
                    <a:pt x="2624" y="618"/>
                    <a:pt x="2597" y="618"/>
                  </a:cubicBezTo>
                  <a:cubicBezTo>
                    <a:pt x="1938" y="618"/>
                    <a:pt x="1334" y="855"/>
                    <a:pt x="691" y="996"/>
                  </a:cubicBezTo>
                  <a:cubicBezTo>
                    <a:pt x="628" y="996"/>
                    <a:pt x="607" y="1059"/>
                    <a:pt x="586" y="1080"/>
                  </a:cubicBezTo>
                  <a:cubicBezTo>
                    <a:pt x="586" y="1582"/>
                    <a:pt x="565" y="2063"/>
                    <a:pt x="565" y="2523"/>
                  </a:cubicBezTo>
                  <a:lnTo>
                    <a:pt x="481" y="11562"/>
                  </a:lnTo>
                  <a:cubicBezTo>
                    <a:pt x="481" y="12106"/>
                    <a:pt x="460" y="12629"/>
                    <a:pt x="251" y="13153"/>
                  </a:cubicBezTo>
                  <a:cubicBezTo>
                    <a:pt x="168" y="13362"/>
                    <a:pt x="168" y="13592"/>
                    <a:pt x="168" y="13822"/>
                  </a:cubicBezTo>
                  <a:cubicBezTo>
                    <a:pt x="105" y="16124"/>
                    <a:pt x="84" y="18425"/>
                    <a:pt x="63" y="20727"/>
                  </a:cubicBezTo>
                  <a:cubicBezTo>
                    <a:pt x="63" y="20936"/>
                    <a:pt x="0" y="21145"/>
                    <a:pt x="84" y="21334"/>
                  </a:cubicBezTo>
                  <a:cubicBezTo>
                    <a:pt x="460" y="22129"/>
                    <a:pt x="168" y="22966"/>
                    <a:pt x="398" y="23740"/>
                  </a:cubicBezTo>
                  <a:cubicBezTo>
                    <a:pt x="314" y="24075"/>
                    <a:pt x="398" y="24430"/>
                    <a:pt x="565" y="24744"/>
                  </a:cubicBezTo>
                  <a:cubicBezTo>
                    <a:pt x="607" y="24807"/>
                    <a:pt x="565" y="24933"/>
                    <a:pt x="565" y="25079"/>
                  </a:cubicBezTo>
                  <a:cubicBezTo>
                    <a:pt x="984" y="25079"/>
                    <a:pt x="1339" y="25079"/>
                    <a:pt x="1716" y="25100"/>
                  </a:cubicBezTo>
                  <a:cubicBezTo>
                    <a:pt x="1866" y="25111"/>
                    <a:pt x="2016" y="25114"/>
                    <a:pt x="2166" y="25114"/>
                  </a:cubicBezTo>
                  <a:cubicBezTo>
                    <a:pt x="2396" y="25114"/>
                    <a:pt x="2627" y="25106"/>
                    <a:pt x="2857" y="25106"/>
                  </a:cubicBezTo>
                  <a:cubicBezTo>
                    <a:pt x="3341" y="25106"/>
                    <a:pt x="3822" y="25140"/>
                    <a:pt x="4289" y="25351"/>
                  </a:cubicBezTo>
                  <a:cubicBezTo>
                    <a:pt x="4352" y="25393"/>
                    <a:pt x="4394" y="25393"/>
                    <a:pt x="4457" y="25393"/>
                  </a:cubicBezTo>
                  <a:cubicBezTo>
                    <a:pt x="4591" y="25388"/>
                    <a:pt x="4725" y="25387"/>
                    <a:pt x="4859" y="25387"/>
                  </a:cubicBezTo>
                  <a:cubicBezTo>
                    <a:pt x="5480" y="25387"/>
                    <a:pt x="6096" y="25426"/>
                    <a:pt x="6713" y="25426"/>
                  </a:cubicBezTo>
                  <a:cubicBezTo>
                    <a:pt x="7208" y="25426"/>
                    <a:pt x="7703" y="25401"/>
                    <a:pt x="8202" y="25309"/>
                  </a:cubicBezTo>
                  <a:cubicBezTo>
                    <a:pt x="8537" y="25267"/>
                    <a:pt x="8872" y="25225"/>
                    <a:pt x="9207" y="25225"/>
                  </a:cubicBezTo>
                  <a:cubicBezTo>
                    <a:pt x="10190" y="25225"/>
                    <a:pt x="11152" y="25267"/>
                    <a:pt x="12115" y="25288"/>
                  </a:cubicBezTo>
                  <a:cubicBezTo>
                    <a:pt x="12345" y="25288"/>
                    <a:pt x="12596" y="25288"/>
                    <a:pt x="12764" y="25393"/>
                  </a:cubicBezTo>
                  <a:cubicBezTo>
                    <a:pt x="13161" y="25581"/>
                    <a:pt x="13538" y="25581"/>
                    <a:pt x="13956" y="25581"/>
                  </a:cubicBezTo>
                  <a:cubicBezTo>
                    <a:pt x="16739" y="25623"/>
                    <a:pt x="19564" y="25686"/>
                    <a:pt x="22367" y="25728"/>
                  </a:cubicBezTo>
                  <a:cubicBezTo>
                    <a:pt x="23832" y="25749"/>
                    <a:pt x="25318" y="25790"/>
                    <a:pt x="26782" y="25811"/>
                  </a:cubicBezTo>
                  <a:cubicBezTo>
                    <a:pt x="27089" y="25811"/>
                    <a:pt x="27396" y="25802"/>
                    <a:pt x="27697" y="25802"/>
                  </a:cubicBezTo>
                  <a:cubicBezTo>
                    <a:pt x="27847" y="25802"/>
                    <a:pt x="27996" y="25804"/>
                    <a:pt x="28142" y="25811"/>
                  </a:cubicBezTo>
                  <a:cubicBezTo>
                    <a:pt x="29712" y="25832"/>
                    <a:pt x="31260" y="25895"/>
                    <a:pt x="32829" y="25937"/>
                  </a:cubicBezTo>
                  <a:cubicBezTo>
                    <a:pt x="33373" y="25958"/>
                    <a:pt x="33896" y="26000"/>
                    <a:pt x="34461" y="26000"/>
                  </a:cubicBezTo>
                  <a:cubicBezTo>
                    <a:pt x="34781" y="26000"/>
                    <a:pt x="35101" y="26036"/>
                    <a:pt x="35413" y="26036"/>
                  </a:cubicBezTo>
                  <a:cubicBezTo>
                    <a:pt x="35631" y="26036"/>
                    <a:pt x="35845" y="26018"/>
                    <a:pt x="36052" y="25958"/>
                  </a:cubicBezTo>
                  <a:cubicBezTo>
                    <a:pt x="36462" y="25859"/>
                    <a:pt x="36834" y="25825"/>
                    <a:pt x="37228" y="25825"/>
                  </a:cubicBezTo>
                  <a:cubicBezTo>
                    <a:pt x="37336" y="25825"/>
                    <a:pt x="37445" y="25828"/>
                    <a:pt x="37558" y="25832"/>
                  </a:cubicBezTo>
                  <a:cubicBezTo>
                    <a:pt x="38437" y="25832"/>
                    <a:pt x="39274" y="25895"/>
                    <a:pt x="40132" y="25895"/>
                  </a:cubicBezTo>
                  <a:cubicBezTo>
                    <a:pt x="40362" y="25895"/>
                    <a:pt x="40592" y="25895"/>
                    <a:pt x="40780" y="25811"/>
                  </a:cubicBezTo>
                  <a:cubicBezTo>
                    <a:pt x="41115" y="25686"/>
                    <a:pt x="41429" y="25686"/>
                    <a:pt x="41785" y="25686"/>
                  </a:cubicBezTo>
                  <a:cubicBezTo>
                    <a:pt x="42119" y="25707"/>
                    <a:pt x="42433" y="25728"/>
                    <a:pt x="42789" y="25749"/>
                  </a:cubicBezTo>
                  <a:cubicBezTo>
                    <a:pt x="42977" y="25477"/>
                    <a:pt x="42935" y="25163"/>
                    <a:pt x="42956" y="24849"/>
                  </a:cubicBezTo>
                  <a:cubicBezTo>
                    <a:pt x="42977" y="24472"/>
                    <a:pt x="42894" y="24075"/>
                    <a:pt x="43040" y="23740"/>
                  </a:cubicBezTo>
                  <a:cubicBezTo>
                    <a:pt x="43249" y="23196"/>
                    <a:pt x="43249" y="22652"/>
                    <a:pt x="43270" y="22066"/>
                  </a:cubicBezTo>
                  <a:cubicBezTo>
                    <a:pt x="43291" y="21501"/>
                    <a:pt x="43207" y="20936"/>
                    <a:pt x="43521" y="20413"/>
                  </a:cubicBezTo>
                  <a:cubicBezTo>
                    <a:pt x="43584" y="20308"/>
                    <a:pt x="43584" y="20141"/>
                    <a:pt x="43584" y="19995"/>
                  </a:cubicBezTo>
                  <a:cubicBezTo>
                    <a:pt x="43626" y="19116"/>
                    <a:pt x="43626" y="19116"/>
                    <a:pt x="43186" y="18467"/>
                  </a:cubicBezTo>
                  <a:lnTo>
                    <a:pt x="43186" y="18383"/>
                  </a:lnTo>
                  <a:cubicBezTo>
                    <a:pt x="43270" y="18300"/>
                    <a:pt x="43312" y="18195"/>
                    <a:pt x="43396" y="18111"/>
                  </a:cubicBezTo>
                  <a:cubicBezTo>
                    <a:pt x="43793" y="17672"/>
                    <a:pt x="43710" y="17316"/>
                    <a:pt x="43207" y="17044"/>
                  </a:cubicBezTo>
                  <a:cubicBezTo>
                    <a:pt x="43019" y="16940"/>
                    <a:pt x="42768" y="16919"/>
                    <a:pt x="42726" y="16626"/>
                  </a:cubicBezTo>
                  <a:cubicBezTo>
                    <a:pt x="42873" y="16186"/>
                    <a:pt x="43375" y="16396"/>
                    <a:pt x="43605" y="16207"/>
                  </a:cubicBezTo>
                  <a:cubicBezTo>
                    <a:pt x="43898" y="15454"/>
                    <a:pt x="43940" y="14743"/>
                    <a:pt x="43940" y="13989"/>
                  </a:cubicBezTo>
                  <a:cubicBezTo>
                    <a:pt x="43940" y="13236"/>
                    <a:pt x="43940" y="12441"/>
                    <a:pt x="44003" y="11688"/>
                  </a:cubicBezTo>
                  <a:cubicBezTo>
                    <a:pt x="44044" y="10767"/>
                    <a:pt x="44065" y="9847"/>
                    <a:pt x="44212" y="8968"/>
                  </a:cubicBezTo>
                  <a:cubicBezTo>
                    <a:pt x="44505" y="7231"/>
                    <a:pt x="44505" y="5620"/>
                    <a:pt x="44442" y="3967"/>
                  </a:cubicBezTo>
                  <a:cubicBezTo>
                    <a:pt x="44421" y="3423"/>
                    <a:pt x="44358" y="2837"/>
                    <a:pt x="44316" y="2314"/>
                  </a:cubicBezTo>
                  <a:cubicBezTo>
                    <a:pt x="43898" y="2189"/>
                    <a:pt x="43563" y="2042"/>
                    <a:pt x="43207" y="2000"/>
                  </a:cubicBezTo>
                  <a:cubicBezTo>
                    <a:pt x="42496" y="1937"/>
                    <a:pt x="41847" y="1665"/>
                    <a:pt x="41178" y="1477"/>
                  </a:cubicBezTo>
                  <a:cubicBezTo>
                    <a:pt x="39525" y="1017"/>
                    <a:pt x="39399" y="849"/>
                    <a:pt x="37537" y="849"/>
                  </a:cubicBezTo>
                  <a:cubicBezTo>
                    <a:pt x="36763" y="849"/>
                    <a:pt x="35947" y="829"/>
                    <a:pt x="35152" y="829"/>
                  </a:cubicBezTo>
                  <a:cubicBezTo>
                    <a:pt x="34566" y="829"/>
                    <a:pt x="33980" y="766"/>
                    <a:pt x="33394" y="598"/>
                  </a:cubicBezTo>
                  <a:cubicBezTo>
                    <a:pt x="33206" y="536"/>
                    <a:pt x="32955" y="494"/>
                    <a:pt x="32725" y="494"/>
                  </a:cubicBezTo>
                  <a:lnTo>
                    <a:pt x="28728" y="410"/>
                  </a:lnTo>
                  <a:cubicBezTo>
                    <a:pt x="28498" y="410"/>
                    <a:pt x="28247" y="410"/>
                    <a:pt x="28038" y="494"/>
                  </a:cubicBezTo>
                  <a:cubicBezTo>
                    <a:pt x="27117" y="787"/>
                    <a:pt x="26259" y="1163"/>
                    <a:pt x="25276" y="1226"/>
                  </a:cubicBezTo>
                  <a:cubicBezTo>
                    <a:pt x="24996" y="1366"/>
                    <a:pt x="24709" y="1405"/>
                    <a:pt x="24418" y="1405"/>
                  </a:cubicBezTo>
                  <a:cubicBezTo>
                    <a:pt x="24231" y="1405"/>
                    <a:pt x="24042" y="1389"/>
                    <a:pt x="23853" y="1373"/>
                  </a:cubicBezTo>
                  <a:cubicBezTo>
                    <a:pt x="23288" y="1373"/>
                    <a:pt x="22744" y="1331"/>
                    <a:pt x="22158" y="1331"/>
                  </a:cubicBezTo>
                  <a:cubicBezTo>
                    <a:pt x="22012" y="1331"/>
                    <a:pt x="21865" y="1320"/>
                    <a:pt x="21724" y="1320"/>
                  </a:cubicBezTo>
                  <a:cubicBezTo>
                    <a:pt x="21583" y="1320"/>
                    <a:pt x="21447" y="1331"/>
                    <a:pt x="21321" y="1373"/>
                  </a:cubicBezTo>
                  <a:cubicBezTo>
                    <a:pt x="20987" y="1477"/>
                    <a:pt x="20673" y="1477"/>
                    <a:pt x="20317" y="1477"/>
                  </a:cubicBezTo>
                  <a:cubicBezTo>
                    <a:pt x="19773" y="1477"/>
                    <a:pt x="19250" y="1456"/>
                    <a:pt x="18706" y="1435"/>
                  </a:cubicBezTo>
                  <a:cubicBezTo>
                    <a:pt x="18266" y="1393"/>
                    <a:pt x="17785" y="1456"/>
                    <a:pt x="17388" y="1163"/>
                  </a:cubicBezTo>
                  <a:cubicBezTo>
                    <a:pt x="17325" y="1121"/>
                    <a:pt x="17178" y="1121"/>
                    <a:pt x="17053" y="1080"/>
                  </a:cubicBezTo>
                  <a:cubicBezTo>
                    <a:pt x="16457" y="1060"/>
                    <a:pt x="15914" y="758"/>
                    <a:pt x="15310" y="758"/>
                  </a:cubicBezTo>
                  <a:cubicBezTo>
                    <a:pt x="15257" y="758"/>
                    <a:pt x="15203" y="761"/>
                    <a:pt x="15149" y="766"/>
                  </a:cubicBezTo>
                  <a:cubicBezTo>
                    <a:pt x="15023" y="766"/>
                    <a:pt x="14898" y="661"/>
                    <a:pt x="14751" y="619"/>
                  </a:cubicBezTo>
                  <a:cubicBezTo>
                    <a:pt x="13942" y="318"/>
                    <a:pt x="13082" y="0"/>
                    <a:pt x="121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4"/>
            <p:cNvSpPr/>
            <p:nvPr/>
          </p:nvSpPr>
          <p:spPr>
            <a:xfrm>
              <a:off x="6600625" y="2659313"/>
              <a:ext cx="298175" cy="158525"/>
            </a:xfrm>
            <a:custGeom>
              <a:rect b="b" l="l" r="r" t="t"/>
              <a:pathLst>
                <a:path extrusionOk="0" h="6341" w="11927">
                  <a:moveTo>
                    <a:pt x="105" y="231"/>
                  </a:moveTo>
                  <a:cubicBezTo>
                    <a:pt x="942" y="22"/>
                    <a:pt x="1695" y="1"/>
                    <a:pt x="2469" y="43"/>
                  </a:cubicBezTo>
                  <a:cubicBezTo>
                    <a:pt x="4603" y="126"/>
                    <a:pt x="6717" y="168"/>
                    <a:pt x="8851" y="252"/>
                  </a:cubicBezTo>
                  <a:cubicBezTo>
                    <a:pt x="9081" y="252"/>
                    <a:pt x="9332" y="231"/>
                    <a:pt x="9541" y="336"/>
                  </a:cubicBezTo>
                  <a:cubicBezTo>
                    <a:pt x="9981" y="503"/>
                    <a:pt x="10420" y="503"/>
                    <a:pt x="10881" y="545"/>
                  </a:cubicBezTo>
                  <a:cubicBezTo>
                    <a:pt x="11550" y="587"/>
                    <a:pt x="11927" y="1235"/>
                    <a:pt x="11550" y="1821"/>
                  </a:cubicBezTo>
                  <a:cubicBezTo>
                    <a:pt x="11194" y="2386"/>
                    <a:pt x="10776" y="2909"/>
                    <a:pt x="10378" y="3474"/>
                  </a:cubicBezTo>
                  <a:cubicBezTo>
                    <a:pt x="10044" y="3914"/>
                    <a:pt x="9667" y="4353"/>
                    <a:pt x="9332" y="4792"/>
                  </a:cubicBezTo>
                  <a:cubicBezTo>
                    <a:pt x="9165" y="5002"/>
                    <a:pt x="9018" y="5190"/>
                    <a:pt x="8746" y="5274"/>
                  </a:cubicBezTo>
                  <a:cubicBezTo>
                    <a:pt x="8725" y="5274"/>
                    <a:pt x="8704" y="5295"/>
                    <a:pt x="8684" y="5295"/>
                  </a:cubicBezTo>
                  <a:cubicBezTo>
                    <a:pt x="6717" y="6257"/>
                    <a:pt x="6445" y="6341"/>
                    <a:pt x="4290" y="6194"/>
                  </a:cubicBezTo>
                  <a:cubicBezTo>
                    <a:pt x="3411" y="6132"/>
                    <a:pt x="2553" y="5839"/>
                    <a:pt x="2009" y="5064"/>
                  </a:cubicBezTo>
                  <a:cubicBezTo>
                    <a:pt x="1946" y="4981"/>
                    <a:pt x="1842" y="4876"/>
                    <a:pt x="1779" y="4834"/>
                  </a:cubicBezTo>
                  <a:cubicBezTo>
                    <a:pt x="1151" y="4458"/>
                    <a:pt x="858" y="3851"/>
                    <a:pt x="670" y="3202"/>
                  </a:cubicBezTo>
                  <a:cubicBezTo>
                    <a:pt x="565" y="2784"/>
                    <a:pt x="461" y="2365"/>
                    <a:pt x="272" y="2010"/>
                  </a:cubicBezTo>
                  <a:cubicBezTo>
                    <a:pt x="0" y="1424"/>
                    <a:pt x="63" y="838"/>
                    <a:pt x="105" y="2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34"/>
            <p:cNvSpPr/>
            <p:nvPr/>
          </p:nvSpPr>
          <p:spPr>
            <a:xfrm>
              <a:off x="6389825" y="2591838"/>
              <a:ext cx="192500" cy="152250"/>
            </a:xfrm>
            <a:custGeom>
              <a:rect b="b" l="l" r="r" t="t"/>
              <a:pathLst>
                <a:path extrusionOk="0" h="6090" w="7700">
                  <a:moveTo>
                    <a:pt x="7135" y="2198"/>
                  </a:moveTo>
                  <a:cubicBezTo>
                    <a:pt x="7240" y="1214"/>
                    <a:pt x="6863" y="336"/>
                    <a:pt x="5608" y="105"/>
                  </a:cubicBezTo>
                  <a:cubicBezTo>
                    <a:pt x="5043" y="1"/>
                    <a:pt x="4499" y="43"/>
                    <a:pt x="3975" y="231"/>
                  </a:cubicBezTo>
                  <a:cubicBezTo>
                    <a:pt x="3306" y="64"/>
                    <a:pt x="2574" y="126"/>
                    <a:pt x="1967" y="440"/>
                  </a:cubicBezTo>
                  <a:cubicBezTo>
                    <a:pt x="1214" y="838"/>
                    <a:pt x="816" y="1486"/>
                    <a:pt x="649" y="2240"/>
                  </a:cubicBezTo>
                  <a:cubicBezTo>
                    <a:pt x="607" y="2344"/>
                    <a:pt x="544" y="2470"/>
                    <a:pt x="502" y="2616"/>
                  </a:cubicBezTo>
                  <a:cubicBezTo>
                    <a:pt x="0" y="3934"/>
                    <a:pt x="858" y="5169"/>
                    <a:pt x="2030" y="5692"/>
                  </a:cubicBezTo>
                  <a:lnTo>
                    <a:pt x="2197" y="5776"/>
                  </a:lnTo>
                  <a:lnTo>
                    <a:pt x="2218" y="5776"/>
                  </a:lnTo>
                  <a:lnTo>
                    <a:pt x="2448" y="5859"/>
                  </a:lnTo>
                  <a:cubicBezTo>
                    <a:pt x="2825" y="5964"/>
                    <a:pt x="3243" y="6006"/>
                    <a:pt x="3599" y="5985"/>
                  </a:cubicBezTo>
                  <a:cubicBezTo>
                    <a:pt x="4080" y="6090"/>
                    <a:pt x="4603" y="6069"/>
                    <a:pt x="5147" y="5880"/>
                  </a:cubicBezTo>
                  <a:cubicBezTo>
                    <a:pt x="6716" y="5294"/>
                    <a:pt x="7700" y="3662"/>
                    <a:pt x="7135" y="21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34"/>
            <p:cNvSpPr/>
            <p:nvPr/>
          </p:nvSpPr>
          <p:spPr>
            <a:xfrm>
              <a:off x="6912900" y="2581388"/>
              <a:ext cx="176300" cy="194600"/>
            </a:xfrm>
            <a:custGeom>
              <a:rect b="b" l="l" r="r" t="t"/>
              <a:pathLst>
                <a:path extrusionOk="0" h="7784" w="7052">
                  <a:moveTo>
                    <a:pt x="6989" y="3055"/>
                  </a:moveTo>
                  <a:cubicBezTo>
                    <a:pt x="7052" y="879"/>
                    <a:pt x="4688" y="0"/>
                    <a:pt x="2930" y="314"/>
                  </a:cubicBezTo>
                  <a:cubicBezTo>
                    <a:pt x="817" y="712"/>
                    <a:pt x="1" y="2658"/>
                    <a:pt x="649" y="4583"/>
                  </a:cubicBezTo>
                  <a:cubicBezTo>
                    <a:pt x="1277" y="6466"/>
                    <a:pt x="3495" y="7784"/>
                    <a:pt x="5336" y="6675"/>
                  </a:cubicBezTo>
                  <a:cubicBezTo>
                    <a:pt x="6257" y="6089"/>
                    <a:pt x="6822" y="4959"/>
                    <a:pt x="6843" y="3892"/>
                  </a:cubicBezTo>
                  <a:cubicBezTo>
                    <a:pt x="6926" y="3599"/>
                    <a:pt x="6989" y="3327"/>
                    <a:pt x="6989" y="30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34"/>
            <p:cNvSpPr/>
            <p:nvPr/>
          </p:nvSpPr>
          <p:spPr>
            <a:xfrm>
              <a:off x="5970825" y="1928038"/>
              <a:ext cx="1569800" cy="1667650"/>
            </a:xfrm>
            <a:custGeom>
              <a:rect b="b" l="l" r="r" t="t"/>
              <a:pathLst>
                <a:path extrusionOk="0" h="66706" w="62792">
                  <a:moveTo>
                    <a:pt x="55908" y="19271"/>
                  </a:moveTo>
                  <a:cubicBezTo>
                    <a:pt x="56515" y="20422"/>
                    <a:pt x="57101" y="21552"/>
                    <a:pt x="57687" y="22682"/>
                  </a:cubicBezTo>
                  <a:cubicBezTo>
                    <a:pt x="57980" y="23247"/>
                    <a:pt x="57875" y="23833"/>
                    <a:pt x="57770" y="24439"/>
                  </a:cubicBezTo>
                  <a:cubicBezTo>
                    <a:pt x="57666" y="24879"/>
                    <a:pt x="57477" y="25276"/>
                    <a:pt x="57017" y="25507"/>
                  </a:cubicBezTo>
                  <a:cubicBezTo>
                    <a:pt x="56787" y="25611"/>
                    <a:pt x="56557" y="25862"/>
                    <a:pt x="56368" y="26030"/>
                  </a:cubicBezTo>
                  <a:cubicBezTo>
                    <a:pt x="56013" y="26323"/>
                    <a:pt x="55992" y="26657"/>
                    <a:pt x="56180" y="27013"/>
                  </a:cubicBezTo>
                  <a:cubicBezTo>
                    <a:pt x="56285" y="27264"/>
                    <a:pt x="56410" y="27473"/>
                    <a:pt x="56494" y="27724"/>
                  </a:cubicBezTo>
                  <a:cubicBezTo>
                    <a:pt x="56599" y="28017"/>
                    <a:pt x="56682" y="28331"/>
                    <a:pt x="56787" y="28624"/>
                  </a:cubicBezTo>
                  <a:cubicBezTo>
                    <a:pt x="56829" y="28792"/>
                    <a:pt x="56850" y="29001"/>
                    <a:pt x="56975" y="29168"/>
                  </a:cubicBezTo>
                  <a:cubicBezTo>
                    <a:pt x="57247" y="29482"/>
                    <a:pt x="57268" y="29817"/>
                    <a:pt x="57268" y="30214"/>
                  </a:cubicBezTo>
                  <a:cubicBezTo>
                    <a:pt x="57247" y="30570"/>
                    <a:pt x="57226" y="30947"/>
                    <a:pt x="57247" y="31302"/>
                  </a:cubicBezTo>
                  <a:cubicBezTo>
                    <a:pt x="57310" y="31909"/>
                    <a:pt x="57059" y="32411"/>
                    <a:pt x="56892" y="32955"/>
                  </a:cubicBezTo>
                  <a:cubicBezTo>
                    <a:pt x="56829" y="33081"/>
                    <a:pt x="56724" y="33186"/>
                    <a:pt x="56640" y="33290"/>
                  </a:cubicBezTo>
                  <a:cubicBezTo>
                    <a:pt x="56494" y="33541"/>
                    <a:pt x="56306" y="33750"/>
                    <a:pt x="56159" y="33981"/>
                  </a:cubicBezTo>
                  <a:cubicBezTo>
                    <a:pt x="55657" y="34713"/>
                    <a:pt x="54946" y="35069"/>
                    <a:pt x="54067" y="35048"/>
                  </a:cubicBezTo>
                  <a:cubicBezTo>
                    <a:pt x="53753" y="35048"/>
                    <a:pt x="53439" y="35048"/>
                    <a:pt x="53125" y="35027"/>
                  </a:cubicBezTo>
                  <a:cubicBezTo>
                    <a:pt x="53251" y="35278"/>
                    <a:pt x="53481" y="35257"/>
                    <a:pt x="53690" y="35320"/>
                  </a:cubicBezTo>
                  <a:cubicBezTo>
                    <a:pt x="54381" y="35466"/>
                    <a:pt x="55071" y="35634"/>
                    <a:pt x="55783" y="35696"/>
                  </a:cubicBezTo>
                  <a:cubicBezTo>
                    <a:pt x="56682" y="35843"/>
                    <a:pt x="57352" y="36282"/>
                    <a:pt x="58000" y="36847"/>
                  </a:cubicBezTo>
                  <a:cubicBezTo>
                    <a:pt x="58105" y="36931"/>
                    <a:pt x="58189" y="37098"/>
                    <a:pt x="58189" y="37224"/>
                  </a:cubicBezTo>
                  <a:cubicBezTo>
                    <a:pt x="58210" y="37475"/>
                    <a:pt x="58210" y="37747"/>
                    <a:pt x="58168" y="37977"/>
                  </a:cubicBezTo>
                  <a:cubicBezTo>
                    <a:pt x="57896" y="39337"/>
                    <a:pt x="58042" y="40697"/>
                    <a:pt x="58063" y="42078"/>
                  </a:cubicBezTo>
                  <a:cubicBezTo>
                    <a:pt x="58252" y="42141"/>
                    <a:pt x="58398" y="42162"/>
                    <a:pt x="58524" y="42245"/>
                  </a:cubicBezTo>
                  <a:cubicBezTo>
                    <a:pt x="58796" y="42371"/>
                    <a:pt x="59047" y="42476"/>
                    <a:pt x="59256" y="42664"/>
                  </a:cubicBezTo>
                  <a:cubicBezTo>
                    <a:pt x="60177" y="43543"/>
                    <a:pt x="61097" y="44442"/>
                    <a:pt x="61725" y="45572"/>
                  </a:cubicBezTo>
                  <a:cubicBezTo>
                    <a:pt x="62018" y="46095"/>
                    <a:pt x="62248" y="46639"/>
                    <a:pt x="62248" y="47246"/>
                  </a:cubicBezTo>
                  <a:cubicBezTo>
                    <a:pt x="62248" y="47414"/>
                    <a:pt x="62269" y="47623"/>
                    <a:pt x="62311" y="47811"/>
                  </a:cubicBezTo>
                  <a:cubicBezTo>
                    <a:pt x="62792" y="49485"/>
                    <a:pt x="62353" y="51012"/>
                    <a:pt x="61432" y="52414"/>
                  </a:cubicBezTo>
                  <a:cubicBezTo>
                    <a:pt x="61118" y="52917"/>
                    <a:pt x="60679" y="53335"/>
                    <a:pt x="60281" y="53774"/>
                  </a:cubicBezTo>
                  <a:cubicBezTo>
                    <a:pt x="59946" y="54151"/>
                    <a:pt x="59549" y="54486"/>
                    <a:pt x="59172" y="54841"/>
                  </a:cubicBezTo>
                  <a:cubicBezTo>
                    <a:pt x="58712" y="55323"/>
                    <a:pt x="58231" y="55762"/>
                    <a:pt x="57603" y="55992"/>
                  </a:cubicBezTo>
                  <a:cubicBezTo>
                    <a:pt x="57352" y="56097"/>
                    <a:pt x="57184" y="56264"/>
                    <a:pt x="57122" y="56557"/>
                  </a:cubicBezTo>
                  <a:cubicBezTo>
                    <a:pt x="57017" y="56892"/>
                    <a:pt x="56850" y="57227"/>
                    <a:pt x="56703" y="57562"/>
                  </a:cubicBezTo>
                  <a:cubicBezTo>
                    <a:pt x="56452" y="58168"/>
                    <a:pt x="56410" y="58775"/>
                    <a:pt x="56410" y="59403"/>
                  </a:cubicBezTo>
                  <a:cubicBezTo>
                    <a:pt x="56410" y="60365"/>
                    <a:pt x="56389" y="61328"/>
                    <a:pt x="56347" y="62311"/>
                  </a:cubicBezTo>
                  <a:cubicBezTo>
                    <a:pt x="56347" y="62730"/>
                    <a:pt x="56327" y="63148"/>
                    <a:pt x="56180" y="63567"/>
                  </a:cubicBezTo>
                  <a:cubicBezTo>
                    <a:pt x="56034" y="63922"/>
                    <a:pt x="56096" y="64341"/>
                    <a:pt x="56096" y="64738"/>
                  </a:cubicBezTo>
                  <a:cubicBezTo>
                    <a:pt x="56075" y="65031"/>
                    <a:pt x="56138" y="65303"/>
                    <a:pt x="55887" y="65513"/>
                  </a:cubicBezTo>
                  <a:cubicBezTo>
                    <a:pt x="55511" y="65805"/>
                    <a:pt x="55301" y="66308"/>
                    <a:pt x="54736" y="66308"/>
                  </a:cubicBezTo>
                  <a:cubicBezTo>
                    <a:pt x="54506" y="66308"/>
                    <a:pt x="54234" y="66412"/>
                    <a:pt x="54004" y="66517"/>
                  </a:cubicBezTo>
                  <a:cubicBezTo>
                    <a:pt x="53669" y="66663"/>
                    <a:pt x="53355" y="66705"/>
                    <a:pt x="53021" y="66559"/>
                  </a:cubicBezTo>
                  <a:cubicBezTo>
                    <a:pt x="52518" y="66391"/>
                    <a:pt x="52016" y="66349"/>
                    <a:pt x="51493" y="66349"/>
                  </a:cubicBezTo>
                  <a:cubicBezTo>
                    <a:pt x="47832" y="66308"/>
                    <a:pt x="44170" y="66224"/>
                    <a:pt x="40508" y="66182"/>
                  </a:cubicBezTo>
                  <a:cubicBezTo>
                    <a:pt x="39776" y="66182"/>
                    <a:pt x="39023" y="66182"/>
                    <a:pt x="38290" y="66245"/>
                  </a:cubicBezTo>
                  <a:cubicBezTo>
                    <a:pt x="37244" y="66349"/>
                    <a:pt x="36198" y="66349"/>
                    <a:pt x="35152" y="66329"/>
                  </a:cubicBezTo>
                  <a:cubicBezTo>
                    <a:pt x="34545" y="66329"/>
                    <a:pt x="33938" y="66308"/>
                    <a:pt x="33373" y="66308"/>
                  </a:cubicBezTo>
                  <a:cubicBezTo>
                    <a:pt x="32871" y="66308"/>
                    <a:pt x="32348" y="66391"/>
                    <a:pt x="31846" y="66412"/>
                  </a:cubicBezTo>
                  <a:cubicBezTo>
                    <a:pt x="31281" y="66433"/>
                    <a:pt x="30737" y="66496"/>
                    <a:pt x="30151" y="66496"/>
                  </a:cubicBezTo>
                  <a:cubicBezTo>
                    <a:pt x="23832" y="66391"/>
                    <a:pt x="17492" y="66287"/>
                    <a:pt x="11173" y="66140"/>
                  </a:cubicBezTo>
                  <a:cubicBezTo>
                    <a:pt x="10650" y="66140"/>
                    <a:pt x="10148" y="66140"/>
                    <a:pt x="9646" y="66308"/>
                  </a:cubicBezTo>
                  <a:cubicBezTo>
                    <a:pt x="9458" y="66349"/>
                    <a:pt x="9248" y="66391"/>
                    <a:pt x="9081" y="66391"/>
                  </a:cubicBezTo>
                  <a:cubicBezTo>
                    <a:pt x="8349" y="66391"/>
                    <a:pt x="7616" y="66349"/>
                    <a:pt x="6842" y="66349"/>
                  </a:cubicBezTo>
                  <a:cubicBezTo>
                    <a:pt x="6487" y="66349"/>
                    <a:pt x="6173" y="66245"/>
                    <a:pt x="5963" y="65931"/>
                  </a:cubicBezTo>
                  <a:cubicBezTo>
                    <a:pt x="5691" y="65575"/>
                    <a:pt x="5440" y="65178"/>
                    <a:pt x="5252" y="64780"/>
                  </a:cubicBezTo>
                  <a:cubicBezTo>
                    <a:pt x="5064" y="64425"/>
                    <a:pt x="5022" y="64027"/>
                    <a:pt x="5022" y="63629"/>
                  </a:cubicBezTo>
                  <a:cubicBezTo>
                    <a:pt x="5043" y="62751"/>
                    <a:pt x="5043" y="61893"/>
                    <a:pt x="5064" y="60993"/>
                  </a:cubicBezTo>
                  <a:cubicBezTo>
                    <a:pt x="5064" y="60888"/>
                    <a:pt x="5064" y="60763"/>
                    <a:pt x="5106" y="60658"/>
                  </a:cubicBezTo>
                  <a:cubicBezTo>
                    <a:pt x="5440" y="59445"/>
                    <a:pt x="5273" y="58168"/>
                    <a:pt x="5587" y="56934"/>
                  </a:cubicBezTo>
                  <a:cubicBezTo>
                    <a:pt x="5629" y="56829"/>
                    <a:pt x="5670" y="56704"/>
                    <a:pt x="5629" y="56599"/>
                  </a:cubicBezTo>
                  <a:cubicBezTo>
                    <a:pt x="5336" y="55930"/>
                    <a:pt x="5524" y="55197"/>
                    <a:pt x="5482" y="54507"/>
                  </a:cubicBezTo>
                  <a:cubicBezTo>
                    <a:pt x="5482" y="54360"/>
                    <a:pt x="5461" y="54172"/>
                    <a:pt x="5461" y="53984"/>
                  </a:cubicBezTo>
                  <a:cubicBezTo>
                    <a:pt x="5315" y="53942"/>
                    <a:pt x="5147" y="53879"/>
                    <a:pt x="5001" y="53795"/>
                  </a:cubicBezTo>
                  <a:cubicBezTo>
                    <a:pt x="4813" y="53733"/>
                    <a:pt x="4624" y="53649"/>
                    <a:pt x="4499" y="53523"/>
                  </a:cubicBezTo>
                  <a:cubicBezTo>
                    <a:pt x="4185" y="53209"/>
                    <a:pt x="3808" y="53021"/>
                    <a:pt x="3390" y="52854"/>
                  </a:cubicBezTo>
                  <a:cubicBezTo>
                    <a:pt x="2511" y="52519"/>
                    <a:pt x="1716" y="51996"/>
                    <a:pt x="1088" y="51284"/>
                  </a:cubicBezTo>
                  <a:cubicBezTo>
                    <a:pt x="251" y="50385"/>
                    <a:pt x="0" y="49255"/>
                    <a:pt x="314" y="48041"/>
                  </a:cubicBezTo>
                  <a:cubicBezTo>
                    <a:pt x="419" y="47665"/>
                    <a:pt x="565" y="47288"/>
                    <a:pt x="712" y="46932"/>
                  </a:cubicBezTo>
                  <a:cubicBezTo>
                    <a:pt x="753" y="46828"/>
                    <a:pt x="774" y="46681"/>
                    <a:pt x="858" y="46619"/>
                  </a:cubicBezTo>
                  <a:cubicBezTo>
                    <a:pt x="1590" y="45886"/>
                    <a:pt x="2093" y="44903"/>
                    <a:pt x="3055" y="44380"/>
                  </a:cubicBezTo>
                  <a:cubicBezTo>
                    <a:pt x="3390" y="44212"/>
                    <a:pt x="3683" y="43898"/>
                    <a:pt x="3997" y="43647"/>
                  </a:cubicBezTo>
                  <a:cubicBezTo>
                    <a:pt x="4645" y="43187"/>
                    <a:pt x="5336" y="42810"/>
                    <a:pt x="6110" y="42580"/>
                  </a:cubicBezTo>
                  <a:cubicBezTo>
                    <a:pt x="6152" y="42350"/>
                    <a:pt x="6173" y="42162"/>
                    <a:pt x="6194" y="41973"/>
                  </a:cubicBezTo>
                  <a:lnTo>
                    <a:pt x="6361" y="40718"/>
                  </a:lnTo>
                  <a:cubicBezTo>
                    <a:pt x="6403" y="40383"/>
                    <a:pt x="6466" y="40048"/>
                    <a:pt x="6466" y="39714"/>
                  </a:cubicBezTo>
                  <a:cubicBezTo>
                    <a:pt x="6487" y="38898"/>
                    <a:pt x="6528" y="38061"/>
                    <a:pt x="6507" y="37245"/>
                  </a:cubicBezTo>
                  <a:cubicBezTo>
                    <a:pt x="6507" y="36575"/>
                    <a:pt x="6842" y="35989"/>
                    <a:pt x="6926" y="35341"/>
                  </a:cubicBezTo>
                  <a:cubicBezTo>
                    <a:pt x="6947" y="35215"/>
                    <a:pt x="7156" y="35048"/>
                    <a:pt x="7303" y="35048"/>
                  </a:cubicBezTo>
                  <a:cubicBezTo>
                    <a:pt x="7888" y="34964"/>
                    <a:pt x="8495" y="34797"/>
                    <a:pt x="9144" y="34839"/>
                  </a:cubicBezTo>
                  <a:cubicBezTo>
                    <a:pt x="9834" y="34901"/>
                    <a:pt x="10504" y="34839"/>
                    <a:pt x="11236" y="34859"/>
                  </a:cubicBezTo>
                  <a:cubicBezTo>
                    <a:pt x="11236" y="34211"/>
                    <a:pt x="11487" y="33688"/>
                    <a:pt x="11759" y="33186"/>
                  </a:cubicBezTo>
                  <a:cubicBezTo>
                    <a:pt x="11550" y="32830"/>
                    <a:pt x="11404" y="32495"/>
                    <a:pt x="11173" y="32139"/>
                  </a:cubicBezTo>
                  <a:cubicBezTo>
                    <a:pt x="10713" y="31491"/>
                    <a:pt x="10295" y="30842"/>
                    <a:pt x="10127" y="30047"/>
                  </a:cubicBezTo>
                  <a:cubicBezTo>
                    <a:pt x="10023" y="29629"/>
                    <a:pt x="9667" y="29273"/>
                    <a:pt x="9500" y="28854"/>
                  </a:cubicBezTo>
                  <a:cubicBezTo>
                    <a:pt x="9332" y="28478"/>
                    <a:pt x="9186" y="28122"/>
                    <a:pt x="9102" y="27724"/>
                  </a:cubicBezTo>
                  <a:cubicBezTo>
                    <a:pt x="8914" y="26867"/>
                    <a:pt x="8621" y="26030"/>
                    <a:pt x="8704" y="25130"/>
                  </a:cubicBezTo>
                  <a:cubicBezTo>
                    <a:pt x="8725" y="24921"/>
                    <a:pt x="8704" y="24753"/>
                    <a:pt x="8767" y="24544"/>
                  </a:cubicBezTo>
                  <a:cubicBezTo>
                    <a:pt x="8976" y="23561"/>
                    <a:pt x="9207" y="22598"/>
                    <a:pt x="9416" y="21636"/>
                  </a:cubicBezTo>
                  <a:cubicBezTo>
                    <a:pt x="9520" y="21217"/>
                    <a:pt x="9709" y="20841"/>
                    <a:pt x="9960" y="20506"/>
                  </a:cubicBezTo>
                  <a:cubicBezTo>
                    <a:pt x="10232" y="20150"/>
                    <a:pt x="10462" y="19753"/>
                    <a:pt x="10692" y="19376"/>
                  </a:cubicBezTo>
                  <a:cubicBezTo>
                    <a:pt x="10797" y="19229"/>
                    <a:pt x="10880" y="19020"/>
                    <a:pt x="11006" y="18895"/>
                  </a:cubicBezTo>
                  <a:cubicBezTo>
                    <a:pt x="11508" y="18309"/>
                    <a:pt x="12031" y="17765"/>
                    <a:pt x="12533" y="17179"/>
                  </a:cubicBezTo>
                  <a:cubicBezTo>
                    <a:pt x="12533" y="17116"/>
                    <a:pt x="12554" y="17033"/>
                    <a:pt x="12554" y="17012"/>
                  </a:cubicBezTo>
                  <a:cubicBezTo>
                    <a:pt x="12031" y="16196"/>
                    <a:pt x="12178" y="15296"/>
                    <a:pt x="12241" y="14438"/>
                  </a:cubicBezTo>
                  <a:cubicBezTo>
                    <a:pt x="12241" y="14250"/>
                    <a:pt x="12324" y="14040"/>
                    <a:pt x="12429" y="13894"/>
                  </a:cubicBezTo>
                  <a:cubicBezTo>
                    <a:pt x="12701" y="13455"/>
                    <a:pt x="13015" y="12994"/>
                    <a:pt x="13370" y="12576"/>
                  </a:cubicBezTo>
                  <a:cubicBezTo>
                    <a:pt x="13496" y="12408"/>
                    <a:pt x="13705" y="12262"/>
                    <a:pt x="13831" y="12115"/>
                  </a:cubicBezTo>
                  <a:cubicBezTo>
                    <a:pt x="14730" y="11069"/>
                    <a:pt x="15881" y="10421"/>
                    <a:pt x="17053" y="9793"/>
                  </a:cubicBezTo>
                  <a:cubicBezTo>
                    <a:pt x="17262" y="9688"/>
                    <a:pt x="17471" y="9626"/>
                    <a:pt x="17681" y="9521"/>
                  </a:cubicBezTo>
                  <a:cubicBezTo>
                    <a:pt x="17827" y="9479"/>
                    <a:pt x="17995" y="9416"/>
                    <a:pt x="18141" y="9333"/>
                  </a:cubicBezTo>
                  <a:cubicBezTo>
                    <a:pt x="18225" y="9312"/>
                    <a:pt x="18287" y="9228"/>
                    <a:pt x="18350" y="9186"/>
                  </a:cubicBezTo>
                  <a:cubicBezTo>
                    <a:pt x="18497" y="8579"/>
                    <a:pt x="18622" y="7973"/>
                    <a:pt x="18769" y="7387"/>
                  </a:cubicBezTo>
                  <a:cubicBezTo>
                    <a:pt x="18957" y="6696"/>
                    <a:pt x="19334" y="6152"/>
                    <a:pt x="19794" y="5629"/>
                  </a:cubicBezTo>
                  <a:cubicBezTo>
                    <a:pt x="20526" y="4834"/>
                    <a:pt x="21384" y="4185"/>
                    <a:pt x="22326" y="3662"/>
                  </a:cubicBezTo>
                  <a:cubicBezTo>
                    <a:pt x="23037" y="3265"/>
                    <a:pt x="23832" y="3118"/>
                    <a:pt x="24606" y="3014"/>
                  </a:cubicBezTo>
                  <a:cubicBezTo>
                    <a:pt x="25401" y="2888"/>
                    <a:pt x="26176" y="2784"/>
                    <a:pt x="26992" y="2993"/>
                  </a:cubicBezTo>
                  <a:cubicBezTo>
                    <a:pt x="27306" y="3056"/>
                    <a:pt x="27557" y="2930"/>
                    <a:pt x="27745" y="2721"/>
                  </a:cubicBezTo>
                  <a:cubicBezTo>
                    <a:pt x="28289" y="2051"/>
                    <a:pt x="29105" y="1696"/>
                    <a:pt x="29733" y="1131"/>
                  </a:cubicBezTo>
                  <a:cubicBezTo>
                    <a:pt x="29900" y="1005"/>
                    <a:pt x="30130" y="921"/>
                    <a:pt x="30360" y="859"/>
                  </a:cubicBezTo>
                  <a:cubicBezTo>
                    <a:pt x="31072" y="628"/>
                    <a:pt x="31783" y="419"/>
                    <a:pt x="32474" y="189"/>
                  </a:cubicBezTo>
                  <a:cubicBezTo>
                    <a:pt x="32850" y="63"/>
                    <a:pt x="33185" y="1"/>
                    <a:pt x="33583" y="22"/>
                  </a:cubicBezTo>
                  <a:cubicBezTo>
                    <a:pt x="34399" y="63"/>
                    <a:pt x="35236" y="84"/>
                    <a:pt x="36031" y="63"/>
                  </a:cubicBezTo>
                  <a:cubicBezTo>
                    <a:pt x="36491" y="63"/>
                    <a:pt x="36868" y="189"/>
                    <a:pt x="37244" y="398"/>
                  </a:cubicBezTo>
                  <a:cubicBezTo>
                    <a:pt x="37767" y="712"/>
                    <a:pt x="38311" y="1026"/>
                    <a:pt x="38855" y="1361"/>
                  </a:cubicBezTo>
                  <a:cubicBezTo>
                    <a:pt x="39588" y="1800"/>
                    <a:pt x="40048" y="2512"/>
                    <a:pt x="40404" y="3244"/>
                  </a:cubicBezTo>
                  <a:cubicBezTo>
                    <a:pt x="40508" y="3453"/>
                    <a:pt x="40487" y="3746"/>
                    <a:pt x="40508" y="3997"/>
                  </a:cubicBezTo>
                  <a:cubicBezTo>
                    <a:pt x="41617" y="3892"/>
                    <a:pt x="42663" y="3976"/>
                    <a:pt x="43731" y="3976"/>
                  </a:cubicBezTo>
                  <a:cubicBezTo>
                    <a:pt x="44777" y="3976"/>
                    <a:pt x="45823" y="3997"/>
                    <a:pt x="46869" y="4039"/>
                  </a:cubicBezTo>
                  <a:cubicBezTo>
                    <a:pt x="47057" y="4039"/>
                    <a:pt x="47267" y="4060"/>
                    <a:pt x="47434" y="4102"/>
                  </a:cubicBezTo>
                  <a:cubicBezTo>
                    <a:pt x="47915" y="4248"/>
                    <a:pt x="48355" y="4395"/>
                    <a:pt x="48836" y="4520"/>
                  </a:cubicBezTo>
                  <a:cubicBezTo>
                    <a:pt x="49296" y="4667"/>
                    <a:pt x="49715" y="4897"/>
                    <a:pt x="50049" y="5253"/>
                  </a:cubicBezTo>
                  <a:cubicBezTo>
                    <a:pt x="50301" y="5525"/>
                    <a:pt x="50614" y="5776"/>
                    <a:pt x="50782" y="6069"/>
                  </a:cubicBezTo>
                  <a:cubicBezTo>
                    <a:pt x="51179" y="6675"/>
                    <a:pt x="51493" y="7303"/>
                    <a:pt x="51410" y="8056"/>
                  </a:cubicBezTo>
                  <a:cubicBezTo>
                    <a:pt x="51368" y="8496"/>
                    <a:pt x="51410" y="8977"/>
                    <a:pt x="51389" y="9416"/>
                  </a:cubicBezTo>
                  <a:cubicBezTo>
                    <a:pt x="51389" y="9688"/>
                    <a:pt x="51493" y="9856"/>
                    <a:pt x="51702" y="10002"/>
                  </a:cubicBezTo>
                  <a:cubicBezTo>
                    <a:pt x="51995" y="10170"/>
                    <a:pt x="52309" y="10337"/>
                    <a:pt x="52602" y="10483"/>
                  </a:cubicBezTo>
                  <a:cubicBezTo>
                    <a:pt x="52958" y="10672"/>
                    <a:pt x="53293" y="10860"/>
                    <a:pt x="53565" y="11174"/>
                  </a:cubicBezTo>
                  <a:cubicBezTo>
                    <a:pt x="53648" y="11258"/>
                    <a:pt x="53711" y="11362"/>
                    <a:pt x="53816" y="11404"/>
                  </a:cubicBezTo>
                  <a:cubicBezTo>
                    <a:pt x="54632" y="11885"/>
                    <a:pt x="55176" y="12618"/>
                    <a:pt x="55741" y="13308"/>
                  </a:cubicBezTo>
                  <a:cubicBezTo>
                    <a:pt x="55908" y="13559"/>
                    <a:pt x="56117" y="13810"/>
                    <a:pt x="56327" y="14020"/>
                  </a:cubicBezTo>
                  <a:cubicBezTo>
                    <a:pt x="56724" y="14459"/>
                    <a:pt x="56954" y="14961"/>
                    <a:pt x="56933" y="15568"/>
                  </a:cubicBezTo>
                  <a:cubicBezTo>
                    <a:pt x="56912" y="16028"/>
                    <a:pt x="56912" y="16530"/>
                    <a:pt x="56912" y="17012"/>
                  </a:cubicBezTo>
                  <a:cubicBezTo>
                    <a:pt x="56912" y="17430"/>
                    <a:pt x="56808" y="17786"/>
                    <a:pt x="56599" y="18121"/>
                  </a:cubicBezTo>
                  <a:cubicBezTo>
                    <a:pt x="56410" y="18518"/>
                    <a:pt x="56180" y="18853"/>
                    <a:pt x="55908" y="19271"/>
                  </a:cubicBezTo>
                  <a:close/>
                  <a:moveTo>
                    <a:pt x="10441" y="62646"/>
                  </a:moveTo>
                  <a:cubicBezTo>
                    <a:pt x="10860" y="62646"/>
                    <a:pt x="11215" y="62646"/>
                    <a:pt x="11592" y="62667"/>
                  </a:cubicBezTo>
                  <a:cubicBezTo>
                    <a:pt x="12450" y="62730"/>
                    <a:pt x="13329" y="62541"/>
                    <a:pt x="14165" y="62939"/>
                  </a:cubicBezTo>
                  <a:cubicBezTo>
                    <a:pt x="14228" y="62960"/>
                    <a:pt x="14270" y="62960"/>
                    <a:pt x="14333" y="62960"/>
                  </a:cubicBezTo>
                  <a:cubicBezTo>
                    <a:pt x="15588" y="62939"/>
                    <a:pt x="16823" y="63106"/>
                    <a:pt x="18057" y="62876"/>
                  </a:cubicBezTo>
                  <a:cubicBezTo>
                    <a:pt x="18413" y="62834"/>
                    <a:pt x="18748" y="62792"/>
                    <a:pt x="19083" y="62792"/>
                  </a:cubicBezTo>
                  <a:cubicBezTo>
                    <a:pt x="20066" y="62792"/>
                    <a:pt x="21028" y="62834"/>
                    <a:pt x="21991" y="62855"/>
                  </a:cubicBezTo>
                  <a:cubicBezTo>
                    <a:pt x="22221" y="62855"/>
                    <a:pt x="22451" y="62855"/>
                    <a:pt x="22640" y="62960"/>
                  </a:cubicBezTo>
                  <a:cubicBezTo>
                    <a:pt x="23037" y="63148"/>
                    <a:pt x="23393" y="63148"/>
                    <a:pt x="23811" y="63148"/>
                  </a:cubicBezTo>
                  <a:cubicBezTo>
                    <a:pt x="26615" y="63190"/>
                    <a:pt x="29440" y="63253"/>
                    <a:pt x="32243" y="63295"/>
                  </a:cubicBezTo>
                  <a:cubicBezTo>
                    <a:pt x="33708" y="63316"/>
                    <a:pt x="35194" y="63357"/>
                    <a:pt x="36658" y="63378"/>
                  </a:cubicBezTo>
                  <a:cubicBezTo>
                    <a:pt x="37119" y="63378"/>
                    <a:pt x="37579" y="63357"/>
                    <a:pt x="38018" y="63378"/>
                  </a:cubicBezTo>
                  <a:cubicBezTo>
                    <a:pt x="39588" y="63399"/>
                    <a:pt x="41136" y="63462"/>
                    <a:pt x="42705" y="63504"/>
                  </a:cubicBezTo>
                  <a:cubicBezTo>
                    <a:pt x="43249" y="63525"/>
                    <a:pt x="43772" y="63567"/>
                    <a:pt x="44337" y="63567"/>
                  </a:cubicBezTo>
                  <a:cubicBezTo>
                    <a:pt x="44881" y="63567"/>
                    <a:pt x="45425" y="63671"/>
                    <a:pt x="45928" y="63525"/>
                  </a:cubicBezTo>
                  <a:cubicBezTo>
                    <a:pt x="46451" y="63399"/>
                    <a:pt x="46911" y="63378"/>
                    <a:pt x="47434" y="63399"/>
                  </a:cubicBezTo>
                  <a:cubicBezTo>
                    <a:pt x="48313" y="63399"/>
                    <a:pt x="49150" y="63462"/>
                    <a:pt x="50008" y="63462"/>
                  </a:cubicBezTo>
                  <a:cubicBezTo>
                    <a:pt x="50238" y="63462"/>
                    <a:pt x="50468" y="63462"/>
                    <a:pt x="50656" y="63378"/>
                  </a:cubicBezTo>
                  <a:cubicBezTo>
                    <a:pt x="50991" y="63253"/>
                    <a:pt x="51305" y="63253"/>
                    <a:pt x="51661" y="63253"/>
                  </a:cubicBezTo>
                  <a:cubicBezTo>
                    <a:pt x="51995" y="63274"/>
                    <a:pt x="52309" y="63295"/>
                    <a:pt x="52665" y="63316"/>
                  </a:cubicBezTo>
                  <a:cubicBezTo>
                    <a:pt x="52853" y="63044"/>
                    <a:pt x="52790" y="62730"/>
                    <a:pt x="52832" y="62416"/>
                  </a:cubicBezTo>
                  <a:cubicBezTo>
                    <a:pt x="52853" y="62039"/>
                    <a:pt x="52770" y="61642"/>
                    <a:pt x="52895" y="61307"/>
                  </a:cubicBezTo>
                  <a:cubicBezTo>
                    <a:pt x="53104" y="60763"/>
                    <a:pt x="53104" y="60219"/>
                    <a:pt x="53146" y="59633"/>
                  </a:cubicBezTo>
                  <a:cubicBezTo>
                    <a:pt x="53167" y="59068"/>
                    <a:pt x="53083" y="58503"/>
                    <a:pt x="53397" y="57980"/>
                  </a:cubicBezTo>
                  <a:cubicBezTo>
                    <a:pt x="53460" y="57875"/>
                    <a:pt x="53460" y="57708"/>
                    <a:pt x="53460" y="57562"/>
                  </a:cubicBezTo>
                  <a:cubicBezTo>
                    <a:pt x="53502" y="56683"/>
                    <a:pt x="53502" y="56683"/>
                    <a:pt x="53062" y="56034"/>
                  </a:cubicBezTo>
                  <a:lnTo>
                    <a:pt x="53062" y="55950"/>
                  </a:lnTo>
                  <a:cubicBezTo>
                    <a:pt x="53146" y="55867"/>
                    <a:pt x="53188" y="55762"/>
                    <a:pt x="53272" y="55678"/>
                  </a:cubicBezTo>
                  <a:cubicBezTo>
                    <a:pt x="53669" y="55239"/>
                    <a:pt x="53586" y="54883"/>
                    <a:pt x="53083" y="54611"/>
                  </a:cubicBezTo>
                  <a:cubicBezTo>
                    <a:pt x="52895" y="54507"/>
                    <a:pt x="52644" y="54486"/>
                    <a:pt x="52581" y="54193"/>
                  </a:cubicBezTo>
                  <a:cubicBezTo>
                    <a:pt x="52749" y="53753"/>
                    <a:pt x="53251" y="53963"/>
                    <a:pt x="53481" y="53774"/>
                  </a:cubicBezTo>
                  <a:cubicBezTo>
                    <a:pt x="53774" y="53021"/>
                    <a:pt x="53816" y="52310"/>
                    <a:pt x="53816" y="51556"/>
                  </a:cubicBezTo>
                  <a:cubicBezTo>
                    <a:pt x="53816" y="50803"/>
                    <a:pt x="53816" y="50008"/>
                    <a:pt x="53879" y="49255"/>
                  </a:cubicBezTo>
                  <a:cubicBezTo>
                    <a:pt x="53920" y="48334"/>
                    <a:pt x="53941" y="47414"/>
                    <a:pt x="54088" y="46535"/>
                  </a:cubicBezTo>
                  <a:cubicBezTo>
                    <a:pt x="54339" y="44882"/>
                    <a:pt x="54339" y="43271"/>
                    <a:pt x="54297" y="41618"/>
                  </a:cubicBezTo>
                  <a:cubicBezTo>
                    <a:pt x="54255" y="41074"/>
                    <a:pt x="54213" y="40488"/>
                    <a:pt x="54151" y="39965"/>
                  </a:cubicBezTo>
                  <a:cubicBezTo>
                    <a:pt x="53732" y="39839"/>
                    <a:pt x="53397" y="39672"/>
                    <a:pt x="53062" y="39651"/>
                  </a:cubicBezTo>
                  <a:cubicBezTo>
                    <a:pt x="52351" y="39567"/>
                    <a:pt x="51702" y="39316"/>
                    <a:pt x="51012" y="39128"/>
                  </a:cubicBezTo>
                  <a:cubicBezTo>
                    <a:pt x="49380" y="38668"/>
                    <a:pt x="49233" y="38500"/>
                    <a:pt x="47392" y="38500"/>
                  </a:cubicBezTo>
                  <a:cubicBezTo>
                    <a:pt x="46597" y="38500"/>
                    <a:pt x="45781" y="38479"/>
                    <a:pt x="45007" y="38479"/>
                  </a:cubicBezTo>
                  <a:cubicBezTo>
                    <a:pt x="44400" y="38479"/>
                    <a:pt x="43835" y="38416"/>
                    <a:pt x="43249" y="38249"/>
                  </a:cubicBezTo>
                  <a:cubicBezTo>
                    <a:pt x="43040" y="38186"/>
                    <a:pt x="42810" y="38144"/>
                    <a:pt x="42580" y="38144"/>
                  </a:cubicBezTo>
                  <a:lnTo>
                    <a:pt x="38562" y="38061"/>
                  </a:lnTo>
                  <a:cubicBezTo>
                    <a:pt x="38332" y="38061"/>
                    <a:pt x="38102" y="38061"/>
                    <a:pt x="37893" y="38144"/>
                  </a:cubicBezTo>
                  <a:cubicBezTo>
                    <a:pt x="36972" y="38416"/>
                    <a:pt x="36114" y="38814"/>
                    <a:pt x="35110" y="38877"/>
                  </a:cubicBezTo>
                  <a:cubicBezTo>
                    <a:pt x="34671" y="39107"/>
                    <a:pt x="34168" y="39044"/>
                    <a:pt x="33708" y="39023"/>
                  </a:cubicBezTo>
                  <a:cubicBezTo>
                    <a:pt x="33122" y="39023"/>
                    <a:pt x="32578" y="38981"/>
                    <a:pt x="32013" y="38981"/>
                  </a:cubicBezTo>
                  <a:cubicBezTo>
                    <a:pt x="31720" y="38981"/>
                    <a:pt x="31427" y="38940"/>
                    <a:pt x="31176" y="39023"/>
                  </a:cubicBezTo>
                  <a:cubicBezTo>
                    <a:pt x="30821" y="39128"/>
                    <a:pt x="30507" y="39128"/>
                    <a:pt x="30172" y="39128"/>
                  </a:cubicBezTo>
                  <a:cubicBezTo>
                    <a:pt x="29628" y="39128"/>
                    <a:pt x="29105" y="39107"/>
                    <a:pt x="28561" y="39086"/>
                  </a:cubicBezTo>
                  <a:cubicBezTo>
                    <a:pt x="28101" y="39044"/>
                    <a:pt x="27640" y="39107"/>
                    <a:pt x="27243" y="38814"/>
                  </a:cubicBezTo>
                  <a:cubicBezTo>
                    <a:pt x="27159" y="38772"/>
                    <a:pt x="27034" y="38772"/>
                    <a:pt x="26908" y="38730"/>
                  </a:cubicBezTo>
                  <a:cubicBezTo>
                    <a:pt x="26259" y="38709"/>
                    <a:pt x="25673" y="38354"/>
                    <a:pt x="25004" y="38416"/>
                  </a:cubicBezTo>
                  <a:cubicBezTo>
                    <a:pt x="24857" y="38416"/>
                    <a:pt x="24732" y="38312"/>
                    <a:pt x="24606" y="38270"/>
                  </a:cubicBezTo>
                  <a:cubicBezTo>
                    <a:pt x="23686" y="37935"/>
                    <a:pt x="22744" y="37580"/>
                    <a:pt x="21719" y="37663"/>
                  </a:cubicBezTo>
                  <a:cubicBezTo>
                    <a:pt x="21384" y="37684"/>
                    <a:pt x="21049" y="37663"/>
                    <a:pt x="20715" y="37663"/>
                  </a:cubicBezTo>
                  <a:cubicBezTo>
                    <a:pt x="20003" y="37663"/>
                    <a:pt x="19292" y="37831"/>
                    <a:pt x="18664" y="38103"/>
                  </a:cubicBezTo>
                  <a:cubicBezTo>
                    <a:pt x="18246" y="38291"/>
                    <a:pt x="17827" y="38375"/>
                    <a:pt x="17367" y="38375"/>
                  </a:cubicBezTo>
                  <a:cubicBezTo>
                    <a:pt x="15735" y="38312"/>
                    <a:pt x="14124" y="38312"/>
                    <a:pt x="12513" y="38270"/>
                  </a:cubicBezTo>
                  <a:cubicBezTo>
                    <a:pt x="11843" y="38249"/>
                    <a:pt x="11215" y="38500"/>
                    <a:pt x="10525" y="38626"/>
                  </a:cubicBezTo>
                  <a:cubicBezTo>
                    <a:pt x="10483" y="38626"/>
                    <a:pt x="10462" y="38709"/>
                    <a:pt x="10420" y="38730"/>
                  </a:cubicBezTo>
                  <a:cubicBezTo>
                    <a:pt x="10420" y="39232"/>
                    <a:pt x="10399" y="39714"/>
                    <a:pt x="10399" y="40174"/>
                  </a:cubicBezTo>
                  <a:lnTo>
                    <a:pt x="10316" y="49192"/>
                  </a:lnTo>
                  <a:cubicBezTo>
                    <a:pt x="10316" y="49757"/>
                    <a:pt x="10295" y="50280"/>
                    <a:pt x="10085" y="50803"/>
                  </a:cubicBezTo>
                  <a:cubicBezTo>
                    <a:pt x="10002" y="51012"/>
                    <a:pt x="10002" y="51243"/>
                    <a:pt x="10002" y="51473"/>
                  </a:cubicBezTo>
                  <a:cubicBezTo>
                    <a:pt x="9960" y="53774"/>
                    <a:pt x="9939" y="56076"/>
                    <a:pt x="9897" y="58378"/>
                  </a:cubicBezTo>
                  <a:cubicBezTo>
                    <a:pt x="9897" y="58587"/>
                    <a:pt x="9855" y="58796"/>
                    <a:pt x="9939" y="58984"/>
                  </a:cubicBezTo>
                  <a:cubicBezTo>
                    <a:pt x="10295" y="59759"/>
                    <a:pt x="10002" y="60595"/>
                    <a:pt x="10253" y="61391"/>
                  </a:cubicBezTo>
                  <a:cubicBezTo>
                    <a:pt x="10169" y="61725"/>
                    <a:pt x="10253" y="62060"/>
                    <a:pt x="10399" y="62374"/>
                  </a:cubicBezTo>
                  <a:cubicBezTo>
                    <a:pt x="10483" y="62374"/>
                    <a:pt x="10441" y="62520"/>
                    <a:pt x="10441" y="62646"/>
                  </a:cubicBezTo>
                  <a:close/>
                  <a:moveTo>
                    <a:pt x="43961" y="33981"/>
                  </a:moveTo>
                  <a:cubicBezTo>
                    <a:pt x="44295" y="34022"/>
                    <a:pt x="44567" y="34085"/>
                    <a:pt x="44798" y="34106"/>
                  </a:cubicBezTo>
                  <a:cubicBezTo>
                    <a:pt x="46744" y="34336"/>
                    <a:pt x="48689" y="34546"/>
                    <a:pt x="50635" y="34797"/>
                  </a:cubicBezTo>
                  <a:cubicBezTo>
                    <a:pt x="51472" y="34901"/>
                    <a:pt x="52246" y="34755"/>
                    <a:pt x="52937" y="34211"/>
                  </a:cubicBezTo>
                  <a:cubicBezTo>
                    <a:pt x="53083" y="34085"/>
                    <a:pt x="53355" y="34022"/>
                    <a:pt x="53565" y="34002"/>
                  </a:cubicBezTo>
                  <a:cubicBezTo>
                    <a:pt x="53753" y="33939"/>
                    <a:pt x="53941" y="34002"/>
                    <a:pt x="54151" y="33939"/>
                  </a:cubicBezTo>
                  <a:cubicBezTo>
                    <a:pt x="54423" y="33876"/>
                    <a:pt x="54674" y="33771"/>
                    <a:pt x="54946" y="33667"/>
                  </a:cubicBezTo>
                  <a:cubicBezTo>
                    <a:pt x="55071" y="33604"/>
                    <a:pt x="55803" y="32516"/>
                    <a:pt x="55887" y="32349"/>
                  </a:cubicBezTo>
                  <a:cubicBezTo>
                    <a:pt x="56201" y="31784"/>
                    <a:pt x="56201" y="31156"/>
                    <a:pt x="56201" y="30528"/>
                  </a:cubicBezTo>
                  <a:cubicBezTo>
                    <a:pt x="56201" y="30193"/>
                    <a:pt x="56180" y="29838"/>
                    <a:pt x="55971" y="29545"/>
                  </a:cubicBezTo>
                  <a:cubicBezTo>
                    <a:pt x="55845" y="29377"/>
                    <a:pt x="55762" y="29126"/>
                    <a:pt x="55741" y="28917"/>
                  </a:cubicBezTo>
                  <a:cubicBezTo>
                    <a:pt x="55699" y="28541"/>
                    <a:pt x="55552" y="28227"/>
                    <a:pt x="55385" y="27871"/>
                  </a:cubicBezTo>
                  <a:cubicBezTo>
                    <a:pt x="55259" y="27620"/>
                    <a:pt x="55134" y="27390"/>
                    <a:pt x="55050" y="27097"/>
                  </a:cubicBezTo>
                  <a:cubicBezTo>
                    <a:pt x="54862" y="26469"/>
                    <a:pt x="54862" y="25862"/>
                    <a:pt x="55448" y="25402"/>
                  </a:cubicBezTo>
                  <a:cubicBezTo>
                    <a:pt x="55762" y="25130"/>
                    <a:pt x="56075" y="24816"/>
                    <a:pt x="56410" y="24565"/>
                  </a:cubicBezTo>
                  <a:cubicBezTo>
                    <a:pt x="56619" y="24398"/>
                    <a:pt x="56724" y="24209"/>
                    <a:pt x="56787" y="24000"/>
                  </a:cubicBezTo>
                  <a:cubicBezTo>
                    <a:pt x="56850" y="23665"/>
                    <a:pt x="56829" y="23351"/>
                    <a:pt x="56640" y="23017"/>
                  </a:cubicBezTo>
                  <a:cubicBezTo>
                    <a:pt x="56075" y="22012"/>
                    <a:pt x="55699" y="20945"/>
                    <a:pt x="55071" y="20004"/>
                  </a:cubicBezTo>
                  <a:cubicBezTo>
                    <a:pt x="54736" y="19481"/>
                    <a:pt x="54715" y="18874"/>
                    <a:pt x="55176" y="18351"/>
                  </a:cubicBezTo>
                  <a:cubicBezTo>
                    <a:pt x="55741" y="17723"/>
                    <a:pt x="56055" y="17033"/>
                    <a:pt x="55950" y="16196"/>
                  </a:cubicBezTo>
                  <a:cubicBezTo>
                    <a:pt x="55908" y="16007"/>
                    <a:pt x="55950" y="15798"/>
                    <a:pt x="55950" y="15589"/>
                  </a:cubicBezTo>
                  <a:cubicBezTo>
                    <a:pt x="55971" y="15254"/>
                    <a:pt x="55845" y="14982"/>
                    <a:pt x="55636" y="14731"/>
                  </a:cubicBezTo>
                  <a:cubicBezTo>
                    <a:pt x="55239" y="14292"/>
                    <a:pt x="54862" y="13810"/>
                    <a:pt x="54506" y="13350"/>
                  </a:cubicBezTo>
                  <a:cubicBezTo>
                    <a:pt x="54297" y="13078"/>
                    <a:pt x="54067" y="12827"/>
                    <a:pt x="53795" y="12618"/>
                  </a:cubicBezTo>
                  <a:cubicBezTo>
                    <a:pt x="53042" y="12032"/>
                    <a:pt x="52330" y="11362"/>
                    <a:pt x="51410" y="10986"/>
                  </a:cubicBezTo>
                  <a:cubicBezTo>
                    <a:pt x="51221" y="10902"/>
                    <a:pt x="51075" y="10776"/>
                    <a:pt x="50886" y="10672"/>
                  </a:cubicBezTo>
                  <a:cubicBezTo>
                    <a:pt x="50531" y="10525"/>
                    <a:pt x="50405" y="10232"/>
                    <a:pt x="50426" y="9856"/>
                  </a:cubicBezTo>
                  <a:cubicBezTo>
                    <a:pt x="50447" y="9270"/>
                    <a:pt x="50447" y="8663"/>
                    <a:pt x="50468" y="8077"/>
                  </a:cubicBezTo>
                  <a:cubicBezTo>
                    <a:pt x="50531" y="6885"/>
                    <a:pt x="49798" y="6173"/>
                    <a:pt x="48899" y="5545"/>
                  </a:cubicBezTo>
                  <a:cubicBezTo>
                    <a:pt x="48125" y="5315"/>
                    <a:pt x="47371" y="4981"/>
                    <a:pt x="46534" y="4981"/>
                  </a:cubicBezTo>
                  <a:cubicBezTo>
                    <a:pt x="45112" y="4981"/>
                    <a:pt x="43668" y="4918"/>
                    <a:pt x="42266" y="4897"/>
                  </a:cubicBezTo>
                  <a:cubicBezTo>
                    <a:pt x="41827" y="4897"/>
                    <a:pt x="41345" y="4813"/>
                    <a:pt x="40927" y="5043"/>
                  </a:cubicBezTo>
                  <a:cubicBezTo>
                    <a:pt x="40822" y="5106"/>
                    <a:pt x="40634" y="5085"/>
                    <a:pt x="40508" y="5106"/>
                  </a:cubicBezTo>
                  <a:cubicBezTo>
                    <a:pt x="39755" y="5106"/>
                    <a:pt x="39630" y="4981"/>
                    <a:pt x="39588" y="4248"/>
                  </a:cubicBezTo>
                  <a:cubicBezTo>
                    <a:pt x="39588" y="3976"/>
                    <a:pt x="39588" y="3725"/>
                    <a:pt x="39525" y="3474"/>
                  </a:cubicBezTo>
                  <a:cubicBezTo>
                    <a:pt x="39253" y="2909"/>
                    <a:pt x="38897" y="2407"/>
                    <a:pt x="38332" y="2072"/>
                  </a:cubicBezTo>
                  <a:cubicBezTo>
                    <a:pt x="37872" y="1779"/>
                    <a:pt x="37370" y="1465"/>
                    <a:pt x="36909" y="1172"/>
                  </a:cubicBezTo>
                  <a:cubicBezTo>
                    <a:pt x="36637" y="1026"/>
                    <a:pt x="36345" y="942"/>
                    <a:pt x="36010" y="921"/>
                  </a:cubicBezTo>
                  <a:cubicBezTo>
                    <a:pt x="33478" y="817"/>
                    <a:pt x="33478" y="817"/>
                    <a:pt x="31009" y="1591"/>
                  </a:cubicBezTo>
                  <a:cubicBezTo>
                    <a:pt x="30988" y="1591"/>
                    <a:pt x="30967" y="1633"/>
                    <a:pt x="30946" y="1633"/>
                  </a:cubicBezTo>
                  <a:cubicBezTo>
                    <a:pt x="30632" y="1675"/>
                    <a:pt x="30381" y="1863"/>
                    <a:pt x="30130" y="2051"/>
                  </a:cubicBezTo>
                  <a:cubicBezTo>
                    <a:pt x="29607" y="2428"/>
                    <a:pt x="29084" y="2804"/>
                    <a:pt x="28582" y="3244"/>
                  </a:cubicBezTo>
                  <a:cubicBezTo>
                    <a:pt x="28289" y="3516"/>
                    <a:pt x="27954" y="3579"/>
                    <a:pt x="27557" y="3432"/>
                  </a:cubicBezTo>
                  <a:cubicBezTo>
                    <a:pt x="27389" y="3348"/>
                    <a:pt x="27180" y="3307"/>
                    <a:pt x="26992" y="3328"/>
                  </a:cubicBezTo>
                  <a:cubicBezTo>
                    <a:pt x="26176" y="3432"/>
                    <a:pt x="25339" y="3516"/>
                    <a:pt x="24565" y="3725"/>
                  </a:cubicBezTo>
                  <a:cubicBezTo>
                    <a:pt x="23979" y="3851"/>
                    <a:pt x="23435" y="4102"/>
                    <a:pt x="22912" y="4395"/>
                  </a:cubicBezTo>
                  <a:cubicBezTo>
                    <a:pt x="22054" y="4876"/>
                    <a:pt x="21342" y="5525"/>
                    <a:pt x="20694" y="6236"/>
                  </a:cubicBezTo>
                  <a:cubicBezTo>
                    <a:pt x="20317" y="6613"/>
                    <a:pt x="19961" y="7073"/>
                    <a:pt x="19899" y="7617"/>
                  </a:cubicBezTo>
                  <a:cubicBezTo>
                    <a:pt x="19815" y="8245"/>
                    <a:pt x="19501" y="8789"/>
                    <a:pt x="19564" y="9437"/>
                  </a:cubicBezTo>
                  <a:cubicBezTo>
                    <a:pt x="19585" y="9793"/>
                    <a:pt x="19396" y="10023"/>
                    <a:pt x="19041" y="10149"/>
                  </a:cubicBezTo>
                  <a:cubicBezTo>
                    <a:pt x="18246" y="10421"/>
                    <a:pt x="17513" y="10755"/>
                    <a:pt x="16781" y="11153"/>
                  </a:cubicBezTo>
                  <a:cubicBezTo>
                    <a:pt x="16237" y="11467"/>
                    <a:pt x="15714" y="11781"/>
                    <a:pt x="15274" y="12241"/>
                  </a:cubicBezTo>
                  <a:cubicBezTo>
                    <a:pt x="15002" y="12534"/>
                    <a:pt x="14689" y="12785"/>
                    <a:pt x="14417" y="13078"/>
                  </a:cubicBezTo>
                  <a:cubicBezTo>
                    <a:pt x="14145" y="13350"/>
                    <a:pt x="13935" y="13622"/>
                    <a:pt x="13705" y="13915"/>
                  </a:cubicBezTo>
                  <a:cubicBezTo>
                    <a:pt x="13433" y="14229"/>
                    <a:pt x="13308" y="14605"/>
                    <a:pt x="13329" y="15024"/>
                  </a:cubicBezTo>
                  <a:cubicBezTo>
                    <a:pt x="13370" y="15484"/>
                    <a:pt x="13224" y="15986"/>
                    <a:pt x="13621" y="16384"/>
                  </a:cubicBezTo>
                  <a:cubicBezTo>
                    <a:pt x="13893" y="16656"/>
                    <a:pt x="13831" y="17074"/>
                    <a:pt x="13789" y="17451"/>
                  </a:cubicBezTo>
                  <a:cubicBezTo>
                    <a:pt x="13747" y="17744"/>
                    <a:pt x="13538" y="17890"/>
                    <a:pt x="13308" y="18016"/>
                  </a:cubicBezTo>
                  <a:cubicBezTo>
                    <a:pt x="13182" y="18100"/>
                    <a:pt x="13077" y="18204"/>
                    <a:pt x="12994" y="18309"/>
                  </a:cubicBezTo>
                  <a:cubicBezTo>
                    <a:pt x="12680" y="18685"/>
                    <a:pt x="12345" y="19020"/>
                    <a:pt x="12052" y="19418"/>
                  </a:cubicBezTo>
                  <a:cubicBezTo>
                    <a:pt x="11927" y="19585"/>
                    <a:pt x="11801" y="19774"/>
                    <a:pt x="11696" y="19962"/>
                  </a:cubicBezTo>
                  <a:cubicBezTo>
                    <a:pt x="11445" y="20318"/>
                    <a:pt x="11236" y="20694"/>
                    <a:pt x="11006" y="21029"/>
                  </a:cubicBezTo>
                  <a:cubicBezTo>
                    <a:pt x="10755" y="21343"/>
                    <a:pt x="10588" y="21678"/>
                    <a:pt x="10504" y="22096"/>
                  </a:cubicBezTo>
                  <a:cubicBezTo>
                    <a:pt x="10336" y="22996"/>
                    <a:pt x="10085" y="23875"/>
                    <a:pt x="9939" y="24774"/>
                  </a:cubicBezTo>
                  <a:cubicBezTo>
                    <a:pt x="9855" y="25193"/>
                    <a:pt x="9918" y="25611"/>
                    <a:pt x="9939" y="26030"/>
                  </a:cubicBezTo>
                  <a:cubicBezTo>
                    <a:pt x="9960" y="26364"/>
                    <a:pt x="10085" y="26678"/>
                    <a:pt x="10148" y="27013"/>
                  </a:cubicBezTo>
                  <a:cubicBezTo>
                    <a:pt x="10253" y="27850"/>
                    <a:pt x="10588" y="28582"/>
                    <a:pt x="11027" y="29294"/>
                  </a:cubicBezTo>
                  <a:cubicBezTo>
                    <a:pt x="11173" y="29482"/>
                    <a:pt x="11278" y="29691"/>
                    <a:pt x="11341" y="29901"/>
                  </a:cubicBezTo>
                  <a:cubicBezTo>
                    <a:pt x="11487" y="30403"/>
                    <a:pt x="11738" y="30821"/>
                    <a:pt x="12010" y="31261"/>
                  </a:cubicBezTo>
                  <a:cubicBezTo>
                    <a:pt x="12387" y="31888"/>
                    <a:pt x="12743" y="32537"/>
                    <a:pt x="13370" y="32955"/>
                  </a:cubicBezTo>
                  <a:cubicBezTo>
                    <a:pt x="13580" y="33081"/>
                    <a:pt x="13601" y="33332"/>
                    <a:pt x="13496" y="33478"/>
                  </a:cubicBezTo>
                  <a:cubicBezTo>
                    <a:pt x="13391" y="33667"/>
                    <a:pt x="13203" y="33750"/>
                    <a:pt x="12994" y="33709"/>
                  </a:cubicBezTo>
                  <a:cubicBezTo>
                    <a:pt x="12847" y="33688"/>
                    <a:pt x="12680" y="33646"/>
                    <a:pt x="12492" y="33583"/>
                  </a:cubicBezTo>
                  <a:cubicBezTo>
                    <a:pt x="12429" y="33813"/>
                    <a:pt x="12345" y="34002"/>
                    <a:pt x="12324" y="34190"/>
                  </a:cubicBezTo>
                  <a:cubicBezTo>
                    <a:pt x="12261" y="34399"/>
                    <a:pt x="12241" y="34608"/>
                    <a:pt x="12220" y="34839"/>
                  </a:cubicBezTo>
                  <a:cubicBezTo>
                    <a:pt x="13391" y="34734"/>
                    <a:pt x="14542" y="34629"/>
                    <a:pt x="15672" y="34587"/>
                  </a:cubicBezTo>
                  <a:cubicBezTo>
                    <a:pt x="16781" y="34504"/>
                    <a:pt x="17911" y="34587"/>
                    <a:pt x="19145" y="34420"/>
                  </a:cubicBezTo>
                  <a:cubicBezTo>
                    <a:pt x="18664" y="33855"/>
                    <a:pt x="18141" y="33458"/>
                    <a:pt x="17869" y="32851"/>
                  </a:cubicBezTo>
                  <a:cubicBezTo>
                    <a:pt x="17576" y="32286"/>
                    <a:pt x="17346" y="31679"/>
                    <a:pt x="16969" y="31135"/>
                  </a:cubicBezTo>
                  <a:cubicBezTo>
                    <a:pt x="16321" y="31302"/>
                    <a:pt x="15714" y="31344"/>
                    <a:pt x="15107" y="31051"/>
                  </a:cubicBezTo>
                  <a:cubicBezTo>
                    <a:pt x="14961" y="30968"/>
                    <a:pt x="14772" y="30989"/>
                    <a:pt x="14626" y="30947"/>
                  </a:cubicBezTo>
                  <a:cubicBezTo>
                    <a:pt x="13893" y="30737"/>
                    <a:pt x="13329" y="30235"/>
                    <a:pt x="12805" y="29712"/>
                  </a:cubicBezTo>
                  <a:cubicBezTo>
                    <a:pt x="12764" y="29670"/>
                    <a:pt x="12743" y="29566"/>
                    <a:pt x="12701" y="29482"/>
                  </a:cubicBezTo>
                  <a:cubicBezTo>
                    <a:pt x="12387" y="28750"/>
                    <a:pt x="12136" y="27996"/>
                    <a:pt x="12261" y="27180"/>
                  </a:cubicBezTo>
                  <a:cubicBezTo>
                    <a:pt x="12282" y="27013"/>
                    <a:pt x="12282" y="26846"/>
                    <a:pt x="12261" y="26657"/>
                  </a:cubicBezTo>
                  <a:cubicBezTo>
                    <a:pt x="12241" y="26218"/>
                    <a:pt x="12450" y="25820"/>
                    <a:pt x="12743" y="25507"/>
                  </a:cubicBezTo>
                  <a:cubicBezTo>
                    <a:pt x="12994" y="25214"/>
                    <a:pt x="13308" y="24963"/>
                    <a:pt x="13601" y="24670"/>
                  </a:cubicBezTo>
                  <a:cubicBezTo>
                    <a:pt x="13789" y="24502"/>
                    <a:pt x="13956" y="24439"/>
                    <a:pt x="14228" y="24439"/>
                  </a:cubicBezTo>
                  <a:cubicBezTo>
                    <a:pt x="15295" y="24460"/>
                    <a:pt x="16342" y="24230"/>
                    <a:pt x="17409" y="24042"/>
                  </a:cubicBezTo>
                  <a:cubicBezTo>
                    <a:pt x="17911" y="23958"/>
                    <a:pt x="18329" y="23749"/>
                    <a:pt x="18706" y="23414"/>
                  </a:cubicBezTo>
                  <a:cubicBezTo>
                    <a:pt x="19250" y="22912"/>
                    <a:pt x="19773" y="22389"/>
                    <a:pt x="20296" y="21866"/>
                  </a:cubicBezTo>
                  <a:cubicBezTo>
                    <a:pt x="20547" y="21636"/>
                    <a:pt x="20694" y="21322"/>
                    <a:pt x="20735" y="20987"/>
                  </a:cubicBezTo>
                  <a:cubicBezTo>
                    <a:pt x="20840" y="20255"/>
                    <a:pt x="21133" y="19564"/>
                    <a:pt x="21049" y="18811"/>
                  </a:cubicBezTo>
                  <a:cubicBezTo>
                    <a:pt x="21049" y="18748"/>
                    <a:pt x="21049" y="18706"/>
                    <a:pt x="21070" y="18644"/>
                  </a:cubicBezTo>
                  <a:cubicBezTo>
                    <a:pt x="21175" y="18183"/>
                    <a:pt x="21635" y="17974"/>
                    <a:pt x="22075" y="18204"/>
                  </a:cubicBezTo>
                  <a:cubicBezTo>
                    <a:pt x="22263" y="18309"/>
                    <a:pt x="22388" y="18434"/>
                    <a:pt x="22535" y="18581"/>
                  </a:cubicBezTo>
                  <a:cubicBezTo>
                    <a:pt x="22744" y="18790"/>
                    <a:pt x="23016" y="18895"/>
                    <a:pt x="23309" y="18916"/>
                  </a:cubicBezTo>
                  <a:cubicBezTo>
                    <a:pt x="24690" y="19041"/>
                    <a:pt x="24920" y="18999"/>
                    <a:pt x="26155" y="18330"/>
                  </a:cubicBezTo>
                  <a:cubicBezTo>
                    <a:pt x="26301" y="18267"/>
                    <a:pt x="26448" y="18183"/>
                    <a:pt x="26594" y="18100"/>
                  </a:cubicBezTo>
                  <a:cubicBezTo>
                    <a:pt x="27117" y="17849"/>
                    <a:pt x="27536" y="17493"/>
                    <a:pt x="27870" y="17012"/>
                  </a:cubicBezTo>
                  <a:cubicBezTo>
                    <a:pt x="28038" y="16761"/>
                    <a:pt x="28247" y="16551"/>
                    <a:pt x="28456" y="16384"/>
                  </a:cubicBezTo>
                  <a:cubicBezTo>
                    <a:pt x="28791" y="16070"/>
                    <a:pt x="29084" y="15714"/>
                    <a:pt x="29272" y="15296"/>
                  </a:cubicBezTo>
                  <a:cubicBezTo>
                    <a:pt x="29398" y="15045"/>
                    <a:pt x="29523" y="14815"/>
                    <a:pt x="29691" y="14564"/>
                  </a:cubicBezTo>
                  <a:cubicBezTo>
                    <a:pt x="30026" y="14020"/>
                    <a:pt x="30172" y="13455"/>
                    <a:pt x="30214" y="12785"/>
                  </a:cubicBezTo>
                  <a:cubicBezTo>
                    <a:pt x="30214" y="12471"/>
                    <a:pt x="30256" y="12157"/>
                    <a:pt x="30319" y="11843"/>
                  </a:cubicBezTo>
                  <a:cubicBezTo>
                    <a:pt x="30339" y="11613"/>
                    <a:pt x="30381" y="11383"/>
                    <a:pt x="30653" y="11320"/>
                  </a:cubicBezTo>
                  <a:cubicBezTo>
                    <a:pt x="30842" y="11279"/>
                    <a:pt x="30988" y="11488"/>
                    <a:pt x="31051" y="11906"/>
                  </a:cubicBezTo>
                  <a:cubicBezTo>
                    <a:pt x="31093" y="12429"/>
                    <a:pt x="31072" y="12973"/>
                    <a:pt x="31114" y="13517"/>
                  </a:cubicBezTo>
                  <a:cubicBezTo>
                    <a:pt x="31155" y="13789"/>
                    <a:pt x="31155" y="14040"/>
                    <a:pt x="31260" y="14250"/>
                  </a:cubicBezTo>
                  <a:cubicBezTo>
                    <a:pt x="31616" y="15066"/>
                    <a:pt x="32223" y="15714"/>
                    <a:pt x="32871" y="16321"/>
                  </a:cubicBezTo>
                  <a:cubicBezTo>
                    <a:pt x="33311" y="16719"/>
                    <a:pt x="33834" y="16949"/>
                    <a:pt x="34440" y="16823"/>
                  </a:cubicBezTo>
                  <a:cubicBezTo>
                    <a:pt x="34984" y="16698"/>
                    <a:pt x="35570" y="16656"/>
                    <a:pt x="35884" y="16070"/>
                  </a:cubicBezTo>
                  <a:cubicBezTo>
                    <a:pt x="35926" y="15924"/>
                    <a:pt x="36073" y="15861"/>
                    <a:pt x="36177" y="15777"/>
                  </a:cubicBezTo>
                  <a:cubicBezTo>
                    <a:pt x="36617" y="15463"/>
                    <a:pt x="37119" y="15652"/>
                    <a:pt x="37223" y="16196"/>
                  </a:cubicBezTo>
                  <a:cubicBezTo>
                    <a:pt x="37328" y="16698"/>
                    <a:pt x="37391" y="17179"/>
                    <a:pt x="37495" y="17681"/>
                  </a:cubicBezTo>
                  <a:cubicBezTo>
                    <a:pt x="37558" y="17911"/>
                    <a:pt x="37663" y="18183"/>
                    <a:pt x="37767" y="18393"/>
                  </a:cubicBezTo>
                  <a:cubicBezTo>
                    <a:pt x="38081" y="19020"/>
                    <a:pt x="38437" y="19648"/>
                    <a:pt x="38751" y="20276"/>
                  </a:cubicBezTo>
                  <a:cubicBezTo>
                    <a:pt x="39127" y="20987"/>
                    <a:pt x="39797" y="21154"/>
                    <a:pt x="40508" y="21301"/>
                  </a:cubicBezTo>
                  <a:cubicBezTo>
                    <a:pt x="40676" y="21322"/>
                    <a:pt x="40843" y="21259"/>
                    <a:pt x="41010" y="21217"/>
                  </a:cubicBezTo>
                  <a:cubicBezTo>
                    <a:pt x="41241" y="21134"/>
                    <a:pt x="41513" y="21029"/>
                    <a:pt x="41680" y="20882"/>
                  </a:cubicBezTo>
                  <a:cubicBezTo>
                    <a:pt x="42099" y="20527"/>
                    <a:pt x="42622" y="20359"/>
                    <a:pt x="42894" y="19836"/>
                  </a:cubicBezTo>
                  <a:cubicBezTo>
                    <a:pt x="42915" y="19774"/>
                    <a:pt x="42977" y="19753"/>
                    <a:pt x="43019" y="19690"/>
                  </a:cubicBezTo>
                  <a:cubicBezTo>
                    <a:pt x="43228" y="19564"/>
                    <a:pt x="43438" y="19522"/>
                    <a:pt x="43668" y="19627"/>
                  </a:cubicBezTo>
                  <a:cubicBezTo>
                    <a:pt x="43919" y="19732"/>
                    <a:pt x="44044" y="19878"/>
                    <a:pt x="44044" y="20150"/>
                  </a:cubicBezTo>
                  <a:cubicBezTo>
                    <a:pt x="44044" y="20799"/>
                    <a:pt x="44065" y="21447"/>
                    <a:pt x="44023" y="22096"/>
                  </a:cubicBezTo>
                  <a:cubicBezTo>
                    <a:pt x="43982" y="22724"/>
                    <a:pt x="44233" y="23247"/>
                    <a:pt x="44588" y="23749"/>
                  </a:cubicBezTo>
                  <a:cubicBezTo>
                    <a:pt x="44777" y="23979"/>
                    <a:pt x="44965" y="24272"/>
                    <a:pt x="45132" y="24502"/>
                  </a:cubicBezTo>
                  <a:cubicBezTo>
                    <a:pt x="45593" y="25067"/>
                    <a:pt x="45928" y="25653"/>
                    <a:pt x="46660" y="25925"/>
                  </a:cubicBezTo>
                  <a:cubicBezTo>
                    <a:pt x="47016" y="26051"/>
                    <a:pt x="47308" y="26072"/>
                    <a:pt x="47601" y="25800"/>
                  </a:cubicBezTo>
                  <a:cubicBezTo>
                    <a:pt x="48020" y="25402"/>
                    <a:pt x="48480" y="25193"/>
                    <a:pt x="49066" y="25423"/>
                  </a:cubicBezTo>
                  <a:lnTo>
                    <a:pt x="49150" y="25423"/>
                  </a:lnTo>
                  <a:cubicBezTo>
                    <a:pt x="49526" y="25402"/>
                    <a:pt x="49840" y="25528"/>
                    <a:pt x="50133" y="25820"/>
                  </a:cubicBezTo>
                  <a:cubicBezTo>
                    <a:pt x="50259" y="25925"/>
                    <a:pt x="50405" y="26030"/>
                    <a:pt x="50552" y="26113"/>
                  </a:cubicBezTo>
                  <a:cubicBezTo>
                    <a:pt x="50824" y="26260"/>
                    <a:pt x="50928" y="26490"/>
                    <a:pt x="50970" y="26804"/>
                  </a:cubicBezTo>
                  <a:cubicBezTo>
                    <a:pt x="51054" y="27536"/>
                    <a:pt x="50886" y="28227"/>
                    <a:pt x="50740" y="28896"/>
                  </a:cubicBezTo>
                  <a:cubicBezTo>
                    <a:pt x="50719" y="29043"/>
                    <a:pt x="50614" y="29168"/>
                    <a:pt x="50531" y="29273"/>
                  </a:cubicBezTo>
                  <a:cubicBezTo>
                    <a:pt x="49777" y="30089"/>
                    <a:pt x="49003" y="30884"/>
                    <a:pt x="47936" y="31302"/>
                  </a:cubicBezTo>
                  <a:cubicBezTo>
                    <a:pt x="47476" y="31491"/>
                    <a:pt x="47016" y="31616"/>
                    <a:pt x="46534" y="31554"/>
                  </a:cubicBezTo>
                  <a:cubicBezTo>
                    <a:pt x="46220" y="31491"/>
                    <a:pt x="45928" y="31407"/>
                    <a:pt x="45593" y="31365"/>
                  </a:cubicBezTo>
                  <a:cubicBezTo>
                    <a:pt x="45216" y="31805"/>
                    <a:pt x="44777" y="32202"/>
                    <a:pt x="44714" y="32851"/>
                  </a:cubicBezTo>
                  <a:cubicBezTo>
                    <a:pt x="44693" y="33060"/>
                    <a:pt x="44547" y="33248"/>
                    <a:pt x="44442" y="33458"/>
                  </a:cubicBezTo>
                  <a:cubicBezTo>
                    <a:pt x="44149" y="33562"/>
                    <a:pt x="44065" y="33709"/>
                    <a:pt x="43961" y="33981"/>
                  </a:cubicBezTo>
                  <a:close/>
                  <a:moveTo>
                    <a:pt x="46555" y="27055"/>
                  </a:moveTo>
                  <a:cubicBezTo>
                    <a:pt x="46137" y="26846"/>
                    <a:pt x="45739" y="26657"/>
                    <a:pt x="45321" y="26469"/>
                  </a:cubicBezTo>
                  <a:cubicBezTo>
                    <a:pt x="45091" y="26364"/>
                    <a:pt x="44902" y="26197"/>
                    <a:pt x="44735" y="25967"/>
                  </a:cubicBezTo>
                  <a:cubicBezTo>
                    <a:pt x="44358" y="25402"/>
                    <a:pt x="43898" y="24858"/>
                    <a:pt x="43500" y="24272"/>
                  </a:cubicBezTo>
                  <a:cubicBezTo>
                    <a:pt x="43082" y="23665"/>
                    <a:pt x="42705" y="23017"/>
                    <a:pt x="42810" y="22242"/>
                  </a:cubicBezTo>
                  <a:cubicBezTo>
                    <a:pt x="42831" y="22033"/>
                    <a:pt x="42831" y="21845"/>
                    <a:pt x="42810" y="21636"/>
                  </a:cubicBezTo>
                  <a:cubicBezTo>
                    <a:pt x="42810" y="21510"/>
                    <a:pt x="42747" y="21364"/>
                    <a:pt x="42705" y="21196"/>
                  </a:cubicBezTo>
                  <a:cubicBezTo>
                    <a:pt x="42496" y="21343"/>
                    <a:pt x="42308" y="21447"/>
                    <a:pt x="42161" y="21552"/>
                  </a:cubicBezTo>
                  <a:cubicBezTo>
                    <a:pt x="41701" y="21866"/>
                    <a:pt x="41241" y="22138"/>
                    <a:pt x="40697" y="22242"/>
                  </a:cubicBezTo>
                  <a:cubicBezTo>
                    <a:pt x="39776" y="22389"/>
                    <a:pt x="38730" y="22033"/>
                    <a:pt x="38102" y="21322"/>
                  </a:cubicBezTo>
                  <a:cubicBezTo>
                    <a:pt x="37893" y="21092"/>
                    <a:pt x="37746" y="20820"/>
                    <a:pt x="37579" y="20569"/>
                  </a:cubicBezTo>
                  <a:cubicBezTo>
                    <a:pt x="37328" y="20087"/>
                    <a:pt x="37077" y="19627"/>
                    <a:pt x="36826" y="19146"/>
                  </a:cubicBezTo>
                  <a:cubicBezTo>
                    <a:pt x="36533" y="18644"/>
                    <a:pt x="36303" y="18121"/>
                    <a:pt x="36240" y="17556"/>
                  </a:cubicBezTo>
                  <a:cubicBezTo>
                    <a:pt x="36219" y="17430"/>
                    <a:pt x="36135" y="17284"/>
                    <a:pt x="36093" y="17158"/>
                  </a:cubicBezTo>
                  <a:cubicBezTo>
                    <a:pt x="35989" y="17221"/>
                    <a:pt x="35884" y="17221"/>
                    <a:pt x="35821" y="17263"/>
                  </a:cubicBezTo>
                  <a:cubicBezTo>
                    <a:pt x="35068" y="17702"/>
                    <a:pt x="34252" y="17869"/>
                    <a:pt x="33373" y="17786"/>
                  </a:cubicBezTo>
                  <a:cubicBezTo>
                    <a:pt x="33185" y="17765"/>
                    <a:pt x="32976" y="17723"/>
                    <a:pt x="32808" y="17639"/>
                  </a:cubicBezTo>
                  <a:cubicBezTo>
                    <a:pt x="31846" y="17012"/>
                    <a:pt x="31009" y="16258"/>
                    <a:pt x="30465" y="15212"/>
                  </a:cubicBezTo>
                  <a:cubicBezTo>
                    <a:pt x="30444" y="15149"/>
                    <a:pt x="30360" y="15108"/>
                    <a:pt x="30277" y="15045"/>
                  </a:cubicBezTo>
                  <a:cubicBezTo>
                    <a:pt x="30235" y="15087"/>
                    <a:pt x="30172" y="15108"/>
                    <a:pt x="30151" y="15170"/>
                  </a:cubicBezTo>
                  <a:cubicBezTo>
                    <a:pt x="29754" y="16049"/>
                    <a:pt x="29210" y="16844"/>
                    <a:pt x="28498" y="17514"/>
                  </a:cubicBezTo>
                  <a:cubicBezTo>
                    <a:pt x="28477" y="17556"/>
                    <a:pt x="28477" y="17577"/>
                    <a:pt x="28456" y="17597"/>
                  </a:cubicBezTo>
                  <a:cubicBezTo>
                    <a:pt x="28038" y="18288"/>
                    <a:pt x="27410" y="18706"/>
                    <a:pt x="26720" y="19083"/>
                  </a:cubicBezTo>
                  <a:cubicBezTo>
                    <a:pt x="26301" y="19334"/>
                    <a:pt x="25883" y="19585"/>
                    <a:pt x="25464" y="19794"/>
                  </a:cubicBezTo>
                  <a:cubicBezTo>
                    <a:pt x="25234" y="19899"/>
                    <a:pt x="25004" y="20025"/>
                    <a:pt x="24753" y="20004"/>
                  </a:cubicBezTo>
                  <a:cubicBezTo>
                    <a:pt x="23853" y="19983"/>
                    <a:pt x="22912" y="20129"/>
                    <a:pt x="21928" y="19774"/>
                  </a:cubicBezTo>
                  <a:cubicBezTo>
                    <a:pt x="21803" y="20318"/>
                    <a:pt x="21677" y="20841"/>
                    <a:pt x="21552" y="21364"/>
                  </a:cubicBezTo>
                  <a:cubicBezTo>
                    <a:pt x="21405" y="21866"/>
                    <a:pt x="21238" y="22347"/>
                    <a:pt x="20819" y="22682"/>
                  </a:cubicBezTo>
                  <a:cubicBezTo>
                    <a:pt x="20317" y="23121"/>
                    <a:pt x="19836" y="23623"/>
                    <a:pt x="19355" y="24084"/>
                  </a:cubicBezTo>
                  <a:cubicBezTo>
                    <a:pt x="18790" y="24607"/>
                    <a:pt x="18204" y="25025"/>
                    <a:pt x="17450" y="25109"/>
                  </a:cubicBezTo>
                  <a:cubicBezTo>
                    <a:pt x="17283" y="25130"/>
                    <a:pt x="17116" y="25193"/>
                    <a:pt x="16948" y="25235"/>
                  </a:cubicBezTo>
                  <a:cubicBezTo>
                    <a:pt x="16927" y="25360"/>
                    <a:pt x="16886" y="25465"/>
                    <a:pt x="16865" y="25569"/>
                  </a:cubicBezTo>
                  <a:cubicBezTo>
                    <a:pt x="16655" y="27557"/>
                    <a:pt x="17158" y="29398"/>
                    <a:pt x="17890" y="31219"/>
                  </a:cubicBezTo>
                  <a:cubicBezTo>
                    <a:pt x="18036" y="31616"/>
                    <a:pt x="18225" y="32014"/>
                    <a:pt x="18434" y="32370"/>
                  </a:cubicBezTo>
                  <a:cubicBezTo>
                    <a:pt x="18601" y="32662"/>
                    <a:pt x="18769" y="32997"/>
                    <a:pt x="19062" y="33165"/>
                  </a:cubicBezTo>
                  <a:cubicBezTo>
                    <a:pt x="19480" y="33458"/>
                    <a:pt x="19710" y="33834"/>
                    <a:pt x="19961" y="34253"/>
                  </a:cubicBezTo>
                  <a:cubicBezTo>
                    <a:pt x="20233" y="34776"/>
                    <a:pt x="20610" y="35257"/>
                    <a:pt x="21133" y="35571"/>
                  </a:cubicBezTo>
                  <a:cubicBezTo>
                    <a:pt x="21635" y="35864"/>
                    <a:pt x="22158" y="36073"/>
                    <a:pt x="22619" y="36387"/>
                  </a:cubicBezTo>
                  <a:cubicBezTo>
                    <a:pt x="23225" y="36805"/>
                    <a:pt x="23895" y="36973"/>
                    <a:pt x="24585" y="37140"/>
                  </a:cubicBezTo>
                  <a:cubicBezTo>
                    <a:pt x="24816" y="37182"/>
                    <a:pt x="25088" y="37182"/>
                    <a:pt x="25339" y="37245"/>
                  </a:cubicBezTo>
                  <a:cubicBezTo>
                    <a:pt x="26029" y="37391"/>
                    <a:pt x="26699" y="37642"/>
                    <a:pt x="27410" y="37705"/>
                  </a:cubicBezTo>
                  <a:cubicBezTo>
                    <a:pt x="28059" y="37789"/>
                    <a:pt x="28686" y="37872"/>
                    <a:pt x="29314" y="38019"/>
                  </a:cubicBezTo>
                  <a:cubicBezTo>
                    <a:pt x="29502" y="38082"/>
                    <a:pt x="29712" y="38061"/>
                    <a:pt x="29921" y="38061"/>
                  </a:cubicBezTo>
                  <a:cubicBezTo>
                    <a:pt x="31302" y="38061"/>
                    <a:pt x="32683" y="38019"/>
                    <a:pt x="34106" y="38019"/>
                  </a:cubicBezTo>
                  <a:cubicBezTo>
                    <a:pt x="34231" y="38019"/>
                    <a:pt x="34378" y="38019"/>
                    <a:pt x="34524" y="37998"/>
                  </a:cubicBezTo>
                  <a:cubicBezTo>
                    <a:pt x="35382" y="37768"/>
                    <a:pt x="36282" y="37559"/>
                    <a:pt x="37098" y="37287"/>
                  </a:cubicBezTo>
                  <a:cubicBezTo>
                    <a:pt x="38123" y="36973"/>
                    <a:pt x="39169" y="36701"/>
                    <a:pt x="40090" y="36136"/>
                  </a:cubicBezTo>
                  <a:cubicBezTo>
                    <a:pt x="40508" y="35906"/>
                    <a:pt x="40864" y="35613"/>
                    <a:pt x="41282" y="35362"/>
                  </a:cubicBezTo>
                  <a:cubicBezTo>
                    <a:pt x="41680" y="34567"/>
                    <a:pt x="42371" y="34002"/>
                    <a:pt x="42810" y="33248"/>
                  </a:cubicBezTo>
                  <a:cubicBezTo>
                    <a:pt x="43249" y="32432"/>
                    <a:pt x="43898" y="31721"/>
                    <a:pt x="44379" y="30905"/>
                  </a:cubicBezTo>
                  <a:cubicBezTo>
                    <a:pt x="44735" y="30319"/>
                    <a:pt x="45132" y="29712"/>
                    <a:pt x="45509" y="29105"/>
                  </a:cubicBezTo>
                  <a:cubicBezTo>
                    <a:pt x="45865" y="28436"/>
                    <a:pt x="46220" y="27745"/>
                    <a:pt x="46555" y="27055"/>
                  </a:cubicBezTo>
                  <a:close/>
                  <a:moveTo>
                    <a:pt x="7826" y="35906"/>
                  </a:moveTo>
                  <a:cubicBezTo>
                    <a:pt x="7575" y="36471"/>
                    <a:pt x="7512" y="36994"/>
                    <a:pt x="7533" y="37538"/>
                  </a:cubicBezTo>
                  <a:cubicBezTo>
                    <a:pt x="7533" y="38103"/>
                    <a:pt x="7512" y="38647"/>
                    <a:pt x="7512" y="39232"/>
                  </a:cubicBezTo>
                  <a:cubicBezTo>
                    <a:pt x="7512" y="39881"/>
                    <a:pt x="7470" y="40551"/>
                    <a:pt x="7323" y="41178"/>
                  </a:cubicBezTo>
                  <a:cubicBezTo>
                    <a:pt x="7240" y="41555"/>
                    <a:pt x="7219" y="41953"/>
                    <a:pt x="7219" y="42350"/>
                  </a:cubicBezTo>
                  <a:cubicBezTo>
                    <a:pt x="7156" y="44568"/>
                    <a:pt x="7135" y="46765"/>
                    <a:pt x="7114" y="48983"/>
                  </a:cubicBezTo>
                  <a:cubicBezTo>
                    <a:pt x="7093" y="49987"/>
                    <a:pt x="7114" y="50971"/>
                    <a:pt x="6947" y="51975"/>
                  </a:cubicBezTo>
                  <a:cubicBezTo>
                    <a:pt x="6926" y="52163"/>
                    <a:pt x="6947" y="52331"/>
                    <a:pt x="6947" y="52603"/>
                  </a:cubicBezTo>
                  <a:cubicBezTo>
                    <a:pt x="7156" y="52561"/>
                    <a:pt x="7323" y="52540"/>
                    <a:pt x="7512" y="52519"/>
                  </a:cubicBezTo>
                  <a:cubicBezTo>
                    <a:pt x="7742" y="52498"/>
                    <a:pt x="7993" y="52414"/>
                    <a:pt x="8244" y="52414"/>
                  </a:cubicBezTo>
                  <a:cubicBezTo>
                    <a:pt x="8495" y="52414"/>
                    <a:pt x="8683" y="52624"/>
                    <a:pt x="8683" y="52833"/>
                  </a:cubicBezTo>
                  <a:cubicBezTo>
                    <a:pt x="8683" y="53042"/>
                    <a:pt x="8579" y="53209"/>
                    <a:pt x="8349" y="53272"/>
                  </a:cubicBezTo>
                  <a:cubicBezTo>
                    <a:pt x="7993" y="53419"/>
                    <a:pt x="7658" y="53523"/>
                    <a:pt x="7261" y="53670"/>
                  </a:cubicBezTo>
                  <a:cubicBezTo>
                    <a:pt x="7658" y="54067"/>
                    <a:pt x="7951" y="54465"/>
                    <a:pt x="8370" y="54716"/>
                  </a:cubicBezTo>
                  <a:cubicBezTo>
                    <a:pt x="8558" y="54841"/>
                    <a:pt x="8704" y="55009"/>
                    <a:pt x="8830" y="55197"/>
                  </a:cubicBezTo>
                  <a:cubicBezTo>
                    <a:pt x="8997" y="55406"/>
                    <a:pt x="8893" y="55720"/>
                    <a:pt x="8621" y="55825"/>
                  </a:cubicBezTo>
                  <a:cubicBezTo>
                    <a:pt x="8391" y="55888"/>
                    <a:pt x="8181" y="55888"/>
                    <a:pt x="7972" y="55720"/>
                  </a:cubicBezTo>
                  <a:cubicBezTo>
                    <a:pt x="7679" y="55469"/>
                    <a:pt x="7428" y="55218"/>
                    <a:pt x="7156" y="54946"/>
                  </a:cubicBezTo>
                  <a:cubicBezTo>
                    <a:pt x="7051" y="54883"/>
                    <a:pt x="6989" y="54716"/>
                    <a:pt x="6779" y="54800"/>
                  </a:cubicBezTo>
                  <a:cubicBezTo>
                    <a:pt x="6779" y="55155"/>
                    <a:pt x="6779" y="55553"/>
                    <a:pt x="6738" y="55971"/>
                  </a:cubicBezTo>
                  <a:cubicBezTo>
                    <a:pt x="6947" y="56097"/>
                    <a:pt x="7177" y="56243"/>
                    <a:pt x="7386" y="56369"/>
                  </a:cubicBezTo>
                  <a:cubicBezTo>
                    <a:pt x="7575" y="56494"/>
                    <a:pt x="7554" y="56829"/>
                    <a:pt x="7365" y="56934"/>
                  </a:cubicBezTo>
                  <a:cubicBezTo>
                    <a:pt x="7135" y="57038"/>
                    <a:pt x="6905" y="57122"/>
                    <a:pt x="6654" y="57206"/>
                  </a:cubicBezTo>
                  <a:cubicBezTo>
                    <a:pt x="6633" y="57331"/>
                    <a:pt x="6591" y="57436"/>
                    <a:pt x="6549" y="57541"/>
                  </a:cubicBezTo>
                  <a:cubicBezTo>
                    <a:pt x="6424" y="58691"/>
                    <a:pt x="6403" y="59863"/>
                    <a:pt x="6131" y="60993"/>
                  </a:cubicBezTo>
                  <a:lnTo>
                    <a:pt x="6131" y="61077"/>
                  </a:lnTo>
                  <a:cubicBezTo>
                    <a:pt x="6131" y="61851"/>
                    <a:pt x="6110" y="62667"/>
                    <a:pt x="6110" y="63462"/>
                  </a:cubicBezTo>
                  <a:cubicBezTo>
                    <a:pt x="6110" y="63818"/>
                    <a:pt x="6173" y="64194"/>
                    <a:pt x="6382" y="64508"/>
                  </a:cubicBezTo>
                  <a:cubicBezTo>
                    <a:pt x="6528" y="64738"/>
                    <a:pt x="6696" y="64969"/>
                    <a:pt x="6863" y="65241"/>
                  </a:cubicBezTo>
                  <a:cubicBezTo>
                    <a:pt x="7595" y="65241"/>
                    <a:pt x="8328" y="65261"/>
                    <a:pt x="9102" y="65261"/>
                  </a:cubicBezTo>
                  <a:cubicBezTo>
                    <a:pt x="9228" y="65261"/>
                    <a:pt x="9374" y="65241"/>
                    <a:pt x="9520" y="65178"/>
                  </a:cubicBezTo>
                  <a:cubicBezTo>
                    <a:pt x="10002" y="64989"/>
                    <a:pt x="10504" y="65031"/>
                    <a:pt x="11027" y="65031"/>
                  </a:cubicBezTo>
                  <a:cubicBezTo>
                    <a:pt x="17409" y="65136"/>
                    <a:pt x="23790" y="65241"/>
                    <a:pt x="30193" y="65345"/>
                  </a:cubicBezTo>
                  <a:cubicBezTo>
                    <a:pt x="30758" y="65345"/>
                    <a:pt x="31281" y="65303"/>
                    <a:pt x="31825" y="65241"/>
                  </a:cubicBezTo>
                  <a:cubicBezTo>
                    <a:pt x="32411" y="65157"/>
                    <a:pt x="32997" y="65136"/>
                    <a:pt x="33604" y="65136"/>
                  </a:cubicBezTo>
                  <a:cubicBezTo>
                    <a:pt x="35068" y="65094"/>
                    <a:pt x="36554" y="65136"/>
                    <a:pt x="38018" y="65094"/>
                  </a:cubicBezTo>
                  <a:cubicBezTo>
                    <a:pt x="38709" y="65094"/>
                    <a:pt x="39378" y="64969"/>
                    <a:pt x="40069" y="64969"/>
                  </a:cubicBezTo>
                  <a:cubicBezTo>
                    <a:pt x="44086" y="65031"/>
                    <a:pt x="48125" y="65094"/>
                    <a:pt x="52142" y="65178"/>
                  </a:cubicBezTo>
                  <a:cubicBezTo>
                    <a:pt x="52414" y="65178"/>
                    <a:pt x="52665" y="65178"/>
                    <a:pt x="52895" y="65282"/>
                  </a:cubicBezTo>
                  <a:cubicBezTo>
                    <a:pt x="53523" y="65554"/>
                    <a:pt x="54213" y="65408"/>
                    <a:pt x="54841" y="65513"/>
                  </a:cubicBezTo>
                  <a:cubicBezTo>
                    <a:pt x="54925" y="65554"/>
                    <a:pt x="55092" y="65387"/>
                    <a:pt x="55134" y="65282"/>
                  </a:cubicBezTo>
                  <a:cubicBezTo>
                    <a:pt x="55176" y="65094"/>
                    <a:pt x="55176" y="64885"/>
                    <a:pt x="55176" y="64676"/>
                  </a:cubicBezTo>
                  <a:cubicBezTo>
                    <a:pt x="55218" y="64006"/>
                    <a:pt x="55113" y="63316"/>
                    <a:pt x="55448" y="62667"/>
                  </a:cubicBezTo>
                  <a:cubicBezTo>
                    <a:pt x="55511" y="62541"/>
                    <a:pt x="55469" y="62332"/>
                    <a:pt x="55490" y="62165"/>
                  </a:cubicBezTo>
                  <a:cubicBezTo>
                    <a:pt x="55531" y="60888"/>
                    <a:pt x="55552" y="59612"/>
                    <a:pt x="55573" y="58357"/>
                  </a:cubicBezTo>
                  <a:cubicBezTo>
                    <a:pt x="55573" y="58252"/>
                    <a:pt x="55552" y="58147"/>
                    <a:pt x="55552" y="57980"/>
                  </a:cubicBezTo>
                  <a:cubicBezTo>
                    <a:pt x="55280" y="58126"/>
                    <a:pt x="55071" y="58231"/>
                    <a:pt x="54841" y="58294"/>
                  </a:cubicBezTo>
                  <a:cubicBezTo>
                    <a:pt x="54674" y="58357"/>
                    <a:pt x="54464" y="58273"/>
                    <a:pt x="54402" y="58461"/>
                  </a:cubicBezTo>
                  <a:cubicBezTo>
                    <a:pt x="54318" y="58608"/>
                    <a:pt x="54255" y="58775"/>
                    <a:pt x="54255" y="58922"/>
                  </a:cubicBezTo>
                  <a:cubicBezTo>
                    <a:pt x="54234" y="59403"/>
                    <a:pt x="54234" y="59905"/>
                    <a:pt x="54234" y="60365"/>
                  </a:cubicBezTo>
                  <a:cubicBezTo>
                    <a:pt x="54234" y="60595"/>
                    <a:pt x="54255" y="60867"/>
                    <a:pt x="54151" y="61056"/>
                  </a:cubicBezTo>
                  <a:cubicBezTo>
                    <a:pt x="53899" y="61495"/>
                    <a:pt x="53941" y="61997"/>
                    <a:pt x="53941" y="62458"/>
                  </a:cubicBezTo>
                  <a:cubicBezTo>
                    <a:pt x="53941" y="62688"/>
                    <a:pt x="53941" y="62897"/>
                    <a:pt x="53920" y="63148"/>
                  </a:cubicBezTo>
                  <a:cubicBezTo>
                    <a:pt x="53879" y="63713"/>
                    <a:pt x="53481" y="63985"/>
                    <a:pt x="52895" y="63880"/>
                  </a:cubicBezTo>
                  <a:cubicBezTo>
                    <a:pt x="52770" y="63839"/>
                    <a:pt x="52644" y="63797"/>
                    <a:pt x="52518" y="63818"/>
                  </a:cubicBezTo>
                  <a:cubicBezTo>
                    <a:pt x="51954" y="63922"/>
                    <a:pt x="51389" y="63797"/>
                    <a:pt x="50845" y="64090"/>
                  </a:cubicBezTo>
                  <a:cubicBezTo>
                    <a:pt x="50677" y="64152"/>
                    <a:pt x="50447" y="64111"/>
                    <a:pt x="50259" y="64111"/>
                  </a:cubicBezTo>
                  <a:cubicBezTo>
                    <a:pt x="49401" y="64111"/>
                    <a:pt x="48564" y="64090"/>
                    <a:pt x="47706" y="64090"/>
                  </a:cubicBezTo>
                  <a:cubicBezTo>
                    <a:pt x="47246" y="64090"/>
                    <a:pt x="46785" y="64027"/>
                    <a:pt x="46367" y="64236"/>
                  </a:cubicBezTo>
                  <a:cubicBezTo>
                    <a:pt x="46241" y="64320"/>
                    <a:pt x="46032" y="64299"/>
                    <a:pt x="45865" y="64299"/>
                  </a:cubicBezTo>
                  <a:cubicBezTo>
                    <a:pt x="45446" y="64299"/>
                    <a:pt x="45007" y="64299"/>
                    <a:pt x="44588" y="64257"/>
                  </a:cubicBezTo>
                  <a:cubicBezTo>
                    <a:pt x="44212" y="64257"/>
                    <a:pt x="43856" y="64257"/>
                    <a:pt x="43521" y="64111"/>
                  </a:cubicBezTo>
                  <a:cubicBezTo>
                    <a:pt x="43333" y="64027"/>
                    <a:pt x="43040" y="64006"/>
                    <a:pt x="42852" y="64048"/>
                  </a:cubicBezTo>
                  <a:cubicBezTo>
                    <a:pt x="42099" y="64299"/>
                    <a:pt x="41345" y="64236"/>
                    <a:pt x="40592" y="64236"/>
                  </a:cubicBezTo>
                  <a:cubicBezTo>
                    <a:pt x="35277" y="64152"/>
                    <a:pt x="29963" y="64090"/>
                    <a:pt x="24648" y="63985"/>
                  </a:cubicBezTo>
                  <a:cubicBezTo>
                    <a:pt x="23895" y="63985"/>
                    <a:pt x="23121" y="64048"/>
                    <a:pt x="22409" y="63713"/>
                  </a:cubicBezTo>
                  <a:cubicBezTo>
                    <a:pt x="22347" y="63692"/>
                    <a:pt x="22305" y="63692"/>
                    <a:pt x="22242" y="63692"/>
                  </a:cubicBezTo>
                  <a:cubicBezTo>
                    <a:pt x="20882" y="63713"/>
                    <a:pt x="19522" y="63504"/>
                    <a:pt x="18162" y="63776"/>
                  </a:cubicBezTo>
                  <a:cubicBezTo>
                    <a:pt x="17806" y="63818"/>
                    <a:pt x="17430" y="63839"/>
                    <a:pt x="17074" y="63839"/>
                  </a:cubicBezTo>
                  <a:cubicBezTo>
                    <a:pt x="16258" y="63839"/>
                    <a:pt x="15421" y="63818"/>
                    <a:pt x="14605" y="63797"/>
                  </a:cubicBezTo>
                  <a:cubicBezTo>
                    <a:pt x="14375" y="63797"/>
                    <a:pt x="14145" y="63797"/>
                    <a:pt x="13935" y="63713"/>
                  </a:cubicBezTo>
                  <a:cubicBezTo>
                    <a:pt x="13517" y="63525"/>
                    <a:pt x="13098" y="63525"/>
                    <a:pt x="12680" y="63525"/>
                  </a:cubicBezTo>
                  <a:cubicBezTo>
                    <a:pt x="11864" y="63504"/>
                    <a:pt x="11027" y="63504"/>
                    <a:pt x="10211" y="63483"/>
                  </a:cubicBezTo>
                  <a:cubicBezTo>
                    <a:pt x="10002" y="63483"/>
                    <a:pt x="9834" y="63483"/>
                    <a:pt x="9625" y="63441"/>
                  </a:cubicBezTo>
                  <a:cubicBezTo>
                    <a:pt x="9311" y="63399"/>
                    <a:pt x="9102" y="63190"/>
                    <a:pt x="9123" y="62876"/>
                  </a:cubicBezTo>
                  <a:cubicBezTo>
                    <a:pt x="9165" y="62437"/>
                    <a:pt x="9269" y="61976"/>
                    <a:pt x="9374" y="61537"/>
                  </a:cubicBezTo>
                  <a:cubicBezTo>
                    <a:pt x="9416" y="61412"/>
                    <a:pt x="9479" y="61286"/>
                    <a:pt x="9458" y="61139"/>
                  </a:cubicBezTo>
                  <a:cubicBezTo>
                    <a:pt x="9311" y="60386"/>
                    <a:pt x="9541" y="59612"/>
                    <a:pt x="9207" y="58880"/>
                  </a:cubicBezTo>
                  <a:cubicBezTo>
                    <a:pt x="9144" y="58733"/>
                    <a:pt x="9207" y="58587"/>
                    <a:pt x="9207" y="58461"/>
                  </a:cubicBezTo>
                  <a:cubicBezTo>
                    <a:pt x="9248" y="56055"/>
                    <a:pt x="9269" y="53649"/>
                    <a:pt x="9332" y="51201"/>
                  </a:cubicBezTo>
                  <a:cubicBezTo>
                    <a:pt x="9332" y="50950"/>
                    <a:pt x="9332" y="50678"/>
                    <a:pt x="9437" y="50448"/>
                  </a:cubicBezTo>
                  <a:cubicBezTo>
                    <a:pt x="9583" y="50008"/>
                    <a:pt x="9625" y="49569"/>
                    <a:pt x="9625" y="49108"/>
                  </a:cubicBezTo>
                  <a:cubicBezTo>
                    <a:pt x="9688" y="45761"/>
                    <a:pt x="9792" y="42413"/>
                    <a:pt x="9876" y="39065"/>
                  </a:cubicBezTo>
                  <a:cubicBezTo>
                    <a:pt x="9876" y="38898"/>
                    <a:pt x="9897" y="38730"/>
                    <a:pt x="9897" y="38542"/>
                  </a:cubicBezTo>
                  <a:cubicBezTo>
                    <a:pt x="9939" y="38228"/>
                    <a:pt x="10064" y="38019"/>
                    <a:pt x="10357" y="37893"/>
                  </a:cubicBezTo>
                  <a:cubicBezTo>
                    <a:pt x="10692" y="37747"/>
                    <a:pt x="11843" y="37433"/>
                    <a:pt x="12303" y="37433"/>
                  </a:cubicBezTo>
                  <a:cubicBezTo>
                    <a:pt x="13914" y="37454"/>
                    <a:pt x="15505" y="37454"/>
                    <a:pt x="17074" y="37496"/>
                  </a:cubicBezTo>
                  <a:cubicBezTo>
                    <a:pt x="17681" y="37538"/>
                    <a:pt x="18267" y="37496"/>
                    <a:pt x="18790" y="37161"/>
                  </a:cubicBezTo>
                  <a:cubicBezTo>
                    <a:pt x="18873" y="37119"/>
                    <a:pt x="18957" y="37077"/>
                    <a:pt x="19041" y="37056"/>
                  </a:cubicBezTo>
                  <a:cubicBezTo>
                    <a:pt x="19773" y="36973"/>
                    <a:pt x="20443" y="36617"/>
                    <a:pt x="21196" y="36743"/>
                  </a:cubicBezTo>
                  <a:cubicBezTo>
                    <a:pt x="21259" y="36743"/>
                    <a:pt x="21342" y="36701"/>
                    <a:pt x="21468" y="36659"/>
                  </a:cubicBezTo>
                  <a:cubicBezTo>
                    <a:pt x="21091" y="36073"/>
                    <a:pt x="20463" y="35780"/>
                    <a:pt x="20087" y="35341"/>
                  </a:cubicBezTo>
                  <a:lnTo>
                    <a:pt x="19710" y="35341"/>
                  </a:lnTo>
                  <a:cubicBezTo>
                    <a:pt x="17513" y="35383"/>
                    <a:pt x="15337" y="35383"/>
                    <a:pt x="13182" y="35571"/>
                  </a:cubicBezTo>
                  <a:cubicBezTo>
                    <a:pt x="12722" y="35592"/>
                    <a:pt x="12261" y="35592"/>
                    <a:pt x="11822" y="35592"/>
                  </a:cubicBezTo>
                  <a:cubicBezTo>
                    <a:pt x="11006" y="35592"/>
                    <a:pt x="10169" y="35571"/>
                    <a:pt x="9353" y="35550"/>
                  </a:cubicBezTo>
                  <a:cubicBezTo>
                    <a:pt x="8683" y="35592"/>
                    <a:pt x="8244" y="35634"/>
                    <a:pt x="7826" y="35906"/>
                  </a:cubicBezTo>
                  <a:close/>
                  <a:moveTo>
                    <a:pt x="56264" y="54256"/>
                  </a:moveTo>
                  <a:cubicBezTo>
                    <a:pt x="56306" y="54088"/>
                    <a:pt x="56327" y="54005"/>
                    <a:pt x="56327" y="53942"/>
                  </a:cubicBezTo>
                  <a:cubicBezTo>
                    <a:pt x="56327" y="52958"/>
                    <a:pt x="56745" y="52038"/>
                    <a:pt x="56661" y="51075"/>
                  </a:cubicBezTo>
                  <a:cubicBezTo>
                    <a:pt x="56661" y="51033"/>
                    <a:pt x="56661" y="50971"/>
                    <a:pt x="56703" y="50929"/>
                  </a:cubicBezTo>
                  <a:cubicBezTo>
                    <a:pt x="56933" y="50468"/>
                    <a:pt x="56912" y="49987"/>
                    <a:pt x="56912" y="49506"/>
                  </a:cubicBezTo>
                  <a:cubicBezTo>
                    <a:pt x="56933" y="48460"/>
                    <a:pt x="56933" y="47414"/>
                    <a:pt x="56954" y="46367"/>
                  </a:cubicBezTo>
                  <a:cubicBezTo>
                    <a:pt x="57038" y="43626"/>
                    <a:pt x="57122" y="40885"/>
                    <a:pt x="57226" y="38124"/>
                  </a:cubicBezTo>
                  <a:lnTo>
                    <a:pt x="57226" y="37705"/>
                  </a:lnTo>
                  <a:cubicBezTo>
                    <a:pt x="56745" y="37077"/>
                    <a:pt x="56180" y="36847"/>
                    <a:pt x="55490" y="36701"/>
                  </a:cubicBezTo>
                  <a:cubicBezTo>
                    <a:pt x="53711" y="36303"/>
                    <a:pt x="51933" y="36010"/>
                    <a:pt x="50133" y="35780"/>
                  </a:cubicBezTo>
                  <a:cubicBezTo>
                    <a:pt x="48669" y="35592"/>
                    <a:pt x="47204" y="35383"/>
                    <a:pt x="45739" y="35257"/>
                  </a:cubicBezTo>
                  <a:cubicBezTo>
                    <a:pt x="44881" y="35173"/>
                    <a:pt x="43982" y="34985"/>
                    <a:pt x="43145" y="35069"/>
                  </a:cubicBezTo>
                  <a:cubicBezTo>
                    <a:pt x="42747" y="35445"/>
                    <a:pt x="42433" y="35822"/>
                    <a:pt x="42036" y="36136"/>
                  </a:cubicBezTo>
                  <a:cubicBezTo>
                    <a:pt x="41638" y="36429"/>
                    <a:pt x="41178" y="36659"/>
                    <a:pt x="40655" y="37056"/>
                  </a:cubicBezTo>
                  <a:cubicBezTo>
                    <a:pt x="41157" y="37077"/>
                    <a:pt x="41471" y="37077"/>
                    <a:pt x="41806" y="37119"/>
                  </a:cubicBezTo>
                  <a:cubicBezTo>
                    <a:pt x="42308" y="37140"/>
                    <a:pt x="42852" y="37077"/>
                    <a:pt x="43333" y="37224"/>
                  </a:cubicBezTo>
                  <a:cubicBezTo>
                    <a:pt x="43982" y="37370"/>
                    <a:pt x="44609" y="37412"/>
                    <a:pt x="45258" y="37412"/>
                  </a:cubicBezTo>
                  <a:cubicBezTo>
                    <a:pt x="45969" y="37433"/>
                    <a:pt x="46681" y="37433"/>
                    <a:pt x="47392" y="37433"/>
                  </a:cubicBezTo>
                  <a:cubicBezTo>
                    <a:pt x="48292" y="37454"/>
                    <a:pt x="49233" y="37412"/>
                    <a:pt x="50154" y="37726"/>
                  </a:cubicBezTo>
                  <a:cubicBezTo>
                    <a:pt x="50949" y="37998"/>
                    <a:pt x="51786" y="38144"/>
                    <a:pt x="52581" y="38375"/>
                  </a:cubicBezTo>
                  <a:cubicBezTo>
                    <a:pt x="53272" y="38563"/>
                    <a:pt x="53920" y="38793"/>
                    <a:pt x="54632" y="38877"/>
                  </a:cubicBezTo>
                  <a:cubicBezTo>
                    <a:pt x="54987" y="38898"/>
                    <a:pt x="55176" y="39044"/>
                    <a:pt x="55176" y="39400"/>
                  </a:cubicBezTo>
                  <a:cubicBezTo>
                    <a:pt x="55197" y="40048"/>
                    <a:pt x="55239" y="40697"/>
                    <a:pt x="55071" y="41325"/>
                  </a:cubicBezTo>
                  <a:cubicBezTo>
                    <a:pt x="54987" y="41639"/>
                    <a:pt x="54967" y="41932"/>
                    <a:pt x="54883" y="42245"/>
                  </a:cubicBezTo>
                  <a:cubicBezTo>
                    <a:pt x="54736" y="42978"/>
                    <a:pt x="54778" y="43710"/>
                    <a:pt x="54778" y="44442"/>
                  </a:cubicBezTo>
                  <a:cubicBezTo>
                    <a:pt x="54778" y="46828"/>
                    <a:pt x="54736" y="49192"/>
                    <a:pt x="54736" y="51577"/>
                  </a:cubicBezTo>
                  <a:cubicBezTo>
                    <a:pt x="54736" y="52205"/>
                    <a:pt x="54674" y="52833"/>
                    <a:pt x="54506" y="53440"/>
                  </a:cubicBezTo>
                  <a:cubicBezTo>
                    <a:pt x="54443" y="53628"/>
                    <a:pt x="54464" y="53795"/>
                    <a:pt x="54443" y="54005"/>
                  </a:cubicBezTo>
                  <a:cubicBezTo>
                    <a:pt x="55050" y="54381"/>
                    <a:pt x="55636" y="54256"/>
                    <a:pt x="56264" y="54256"/>
                  </a:cubicBezTo>
                  <a:close/>
                  <a:moveTo>
                    <a:pt x="6110" y="43334"/>
                  </a:moveTo>
                  <a:cubicBezTo>
                    <a:pt x="5943" y="43417"/>
                    <a:pt x="5775" y="43417"/>
                    <a:pt x="5670" y="43501"/>
                  </a:cubicBezTo>
                  <a:cubicBezTo>
                    <a:pt x="5168" y="43857"/>
                    <a:pt x="4687" y="44254"/>
                    <a:pt x="4206" y="44652"/>
                  </a:cubicBezTo>
                  <a:cubicBezTo>
                    <a:pt x="3997" y="44798"/>
                    <a:pt x="3850" y="45007"/>
                    <a:pt x="3641" y="45154"/>
                  </a:cubicBezTo>
                  <a:cubicBezTo>
                    <a:pt x="3076" y="45489"/>
                    <a:pt x="2637" y="45907"/>
                    <a:pt x="2323" y="46451"/>
                  </a:cubicBezTo>
                  <a:cubicBezTo>
                    <a:pt x="2239" y="46619"/>
                    <a:pt x="2113" y="46744"/>
                    <a:pt x="2009" y="46849"/>
                  </a:cubicBezTo>
                  <a:cubicBezTo>
                    <a:pt x="1465" y="47414"/>
                    <a:pt x="1297" y="48125"/>
                    <a:pt x="1235" y="48857"/>
                  </a:cubicBezTo>
                  <a:cubicBezTo>
                    <a:pt x="1172" y="49590"/>
                    <a:pt x="1444" y="50280"/>
                    <a:pt x="1988" y="50761"/>
                  </a:cubicBezTo>
                  <a:cubicBezTo>
                    <a:pt x="2448" y="51180"/>
                    <a:pt x="2971" y="51556"/>
                    <a:pt x="3536" y="51808"/>
                  </a:cubicBezTo>
                  <a:cubicBezTo>
                    <a:pt x="4080" y="52100"/>
                    <a:pt x="4687" y="52289"/>
                    <a:pt x="5147" y="52707"/>
                  </a:cubicBezTo>
                  <a:cubicBezTo>
                    <a:pt x="5378" y="52917"/>
                    <a:pt x="5754" y="52791"/>
                    <a:pt x="5796" y="52435"/>
                  </a:cubicBezTo>
                  <a:cubicBezTo>
                    <a:pt x="5901" y="51870"/>
                    <a:pt x="6005" y="51264"/>
                    <a:pt x="6026" y="50657"/>
                  </a:cubicBezTo>
                  <a:cubicBezTo>
                    <a:pt x="6110" y="48397"/>
                    <a:pt x="6131" y="46137"/>
                    <a:pt x="6173" y="43857"/>
                  </a:cubicBezTo>
                  <a:cubicBezTo>
                    <a:pt x="6173" y="43731"/>
                    <a:pt x="6152" y="43585"/>
                    <a:pt x="6110" y="43334"/>
                  </a:cubicBezTo>
                  <a:close/>
                  <a:moveTo>
                    <a:pt x="58042" y="42748"/>
                  </a:moveTo>
                  <a:cubicBezTo>
                    <a:pt x="58000" y="43187"/>
                    <a:pt x="57980" y="43438"/>
                    <a:pt x="57980" y="43731"/>
                  </a:cubicBezTo>
                  <a:cubicBezTo>
                    <a:pt x="57959" y="45802"/>
                    <a:pt x="57938" y="47853"/>
                    <a:pt x="57875" y="49924"/>
                  </a:cubicBezTo>
                  <a:cubicBezTo>
                    <a:pt x="57875" y="50238"/>
                    <a:pt x="57875" y="50552"/>
                    <a:pt x="57749" y="50845"/>
                  </a:cubicBezTo>
                  <a:cubicBezTo>
                    <a:pt x="57582" y="51243"/>
                    <a:pt x="57582" y="51598"/>
                    <a:pt x="57561" y="51996"/>
                  </a:cubicBezTo>
                  <a:cubicBezTo>
                    <a:pt x="57561" y="52289"/>
                    <a:pt x="57582" y="52582"/>
                    <a:pt x="57477" y="52833"/>
                  </a:cubicBezTo>
                  <a:cubicBezTo>
                    <a:pt x="57310" y="53314"/>
                    <a:pt x="57310" y="53774"/>
                    <a:pt x="57331" y="54256"/>
                  </a:cubicBezTo>
                  <a:cubicBezTo>
                    <a:pt x="57331" y="54297"/>
                    <a:pt x="57352" y="54360"/>
                    <a:pt x="57415" y="54465"/>
                  </a:cubicBezTo>
                  <a:cubicBezTo>
                    <a:pt x="57561" y="54507"/>
                    <a:pt x="57749" y="54590"/>
                    <a:pt x="57959" y="54653"/>
                  </a:cubicBezTo>
                  <a:cubicBezTo>
                    <a:pt x="58712" y="53942"/>
                    <a:pt x="59507" y="53230"/>
                    <a:pt x="60177" y="52435"/>
                  </a:cubicBezTo>
                  <a:cubicBezTo>
                    <a:pt x="61327" y="51138"/>
                    <a:pt x="61829" y="49632"/>
                    <a:pt x="61411" y="47895"/>
                  </a:cubicBezTo>
                  <a:cubicBezTo>
                    <a:pt x="61348" y="47727"/>
                    <a:pt x="61348" y="47560"/>
                    <a:pt x="61348" y="47393"/>
                  </a:cubicBezTo>
                  <a:cubicBezTo>
                    <a:pt x="61390" y="46849"/>
                    <a:pt x="61160" y="46347"/>
                    <a:pt x="60909" y="45886"/>
                  </a:cubicBezTo>
                  <a:cubicBezTo>
                    <a:pt x="60302" y="44840"/>
                    <a:pt x="59465" y="43982"/>
                    <a:pt x="58628" y="43166"/>
                  </a:cubicBezTo>
                  <a:cubicBezTo>
                    <a:pt x="58524" y="43020"/>
                    <a:pt x="58314" y="42957"/>
                    <a:pt x="58042" y="42748"/>
                  </a:cubicBezTo>
                  <a:close/>
                  <a:moveTo>
                    <a:pt x="15149" y="25339"/>
                  </a:moveTo>
                  <a:lnTo>
                    <a:pt x="14689" y="25339"/>
                  </a:lnTo>
                  <a:cubicBezTo>
                    <a:pt x="14312" y="25297"/>
                    <a:pt x="13956" y="25423"/>
                    <a:pt x="13726" y="25716"/>
                  </a:cubicBezTo>
                  <a:cubicBezTo>
                    <a:pt x="13621" y="25841"/>
                    <a:pt x="13454" y="25946"/>
                    <a:pt x="13391" y="26072"/>
                  </a:cubicBezTo>
                  <a:cubicBezTo>
                    <a:pt x="13266" y="26281"/>
                    <a:pt x="13119" y="26532"/>
                    <a:pt x="13098" y="26762"/>
                  </a:cubicBezTo>
                  <a:cubicBezTo>
                    <a:pt x="13036" y="27411"/>
                    <a:pt x="13077" y="28038"/>
                    <a:pt x="13308" y="28666"/>
                  </a:cubicBezTo>
                  <a:cubicBezTo>
                    <a:pt x="13559" y="29336"/>
                    <a:pt x="14082" y="29712"/>
                    <a:pt x="14668" y="29963"/>
                  </a:cubicBezTo>
                  <a:cubicBezTo>
                    <a:pt x="15128" y="30173"/>
                    <a:pt x="15693" y="30235"/>
                    <a:pt x="16216" y="30340"/>
                  </a:cubicBezTo>
                  <a:cubicBezTo>
                    <a:pt x="16342" y="30361"/>
                    <a:pt x="16467" y="30319"/>
                    <a:pt x="16634" y="30319"/>
                  </a:cubicBezTo>
                  <a:cubicBezTo>
                    <a:pt x="16572" y="30068"/>
                    <a:pt x="16551" y="29921"/>
                    <a:pt x="16488" y="29754"/>
                  </a:cubicBezTo>
                  <a:cubicBezTo>
                    <a:pt x="16174" y="28896"/>
                    <a:pt x="16028" y="28017"/>
                    <a:pt x="15965" y="27097"/>
                  </a:cubicBezTo>
                  <a:cubicBezTo>
                    <a:pt x="15944" y="26406"/>
                    <a:pt x="15735" y="25883"/>
                    <a:pt x="15254" y="25444"/>
                  </a:cubicBezTo>
                  <a:cubicBezTo>
                    <a:pt x="15212" y="25444"/>
                    <a:pt x="15191" y="25423"/>
                    <a:pt x="15149" y="25339"/>
                  </a:cubicBezTo>
                  <a:close/>
                  <a:moveTo>
                    <a:pt x="48376" y="26092"/>
                  </a:moveTo>
                  <a:cubicBezTo>
                    <a:pt x="48250" y="26260"/>
                    <a:pt x="48125" y="26427"/>
                    <a:pt x="47957" y="26532"/>
                  </a:cubicBezTo>
                  <a:cubicBezTo>
                    <a:pt x="47580" y="26804"/>
                    <a:pt x="47413" y="27201"/>
                    <a:pt x="47225" y="27620"/>
                  </a:cubicBezTo>
                  <a:cubicBezTo>
                    <a:pt x="46995" y="28227"/>
                    <a:pt x="46744" y="28833"/>
                    <a:pt x="46451" y="29398"/>
                  </a:cubicBezTo>
                  <a:cubicBezTo>
                    <a:pt x="46325" y="29712"/>
                    <a:pt x="46137" y="30005"/>
                    <a:pt x="45969" y="30319"/>
                  </a:cubicBezTo>
                  <a:cubicBezTo>
                    <a:pt x="46116" y="30382"/>
                    <a:pt x="46179" y="30507"/>
                    <a:pt x="46262" y="30528"/>
                  </a:cubicBezTo>
                  <a:cubicBezTo>
                    <a:pt x="46555" y="30570"/>
                    <a:pt x="46806" y="30528"/>
                    <a:pt x="47099" y="30445"/>
                  </a:cubicBezTo>
                  <a:cubicBezTo>
                    <a:pt x="48104" y="30110"/>
                    <a:pt x="48836" y="29398"/>
                    <a:pt x="49526" y="28666"/>
                  </a:cubicBezTo>
                  <a:cubicBezTo>
                    <a:pt x="49631" y="28561"/>
                    <a:pt x="49694" y="28436"/>
                    <a:pt x="49736" y="28310"/>
                  </a:cubicBezTo>
                  <a:cubicBezTo>
                    <a:pt x="49903" y="27745"/>
                    <a:pt x="50049" y="27201"/>
                    <a:pt x="49924" y="26657"/>
                  </a:cubicBezTo>
                  <a:cubicBezTo>
                    <a:pt x="49526" y="26260"/>
                    <a:pt x="49108" y="25904"/>
                    <a:pt x="48376" y="26092"/>
                  </a:cubicBezTo>
                  <a:close/>
                  <a:moveTo>
                    <a:pt x="54423" y="57415"/>
                  </a:moveTo>
                  <a:cubicBezTo>
                    <a:pt x="54485" y="57457"/>
                    <a:pt x="54527" y="57499"/>
                    <a:pt x="54590" y="57520"/>
                  </a:cubicBezTo>
                  <a:cubicBezTo>
                    <a:pt x="54799" y="57143"/>
                    <a:pt x="55113" y="56997"/>
                    <a:pt x="55448" y="56913"/>
                  </a:cubicBezTo>
                  <a:cubicBezTo>
                    <a:pt x="55511" y="56892"/>
                    <a:pt x="55552" y="56787"/>
                    <a:pt x="55657" y="56683"/>
                  </a:cubicBezTo>
                  <a:cubicBezTo>
                    <a:pt x="55197" y="56683"/>
                    <a:pt x="54862" y="56662"/>
                    <a:pt x="54464" y="56662"/>
                  </a:cubicBezTo>
                  <a:cubicBezTo>
                    <a:pt x="54443" y="56934"/>
                    <a:pt x="54423" y="57185"/>
                    <a:pt x="54423" y="57415"/>
                  </a:cubicBezTo>
                  <a:close/>
                  <a:moveTo>
                    <a:pt x="54527" y="55030"/>
                  </a:moveTo>
                  <a:cubicBezTo>
                    <a:pt x="54443" y="55344"/>
                    <a:pt x="54527" y="55469"/>
                    <a:pt x="54736" y="55448"/>
                  </a:cubicBezTo>
                  <a:cubicBezTo>
                    <a:pt x="54967" y="55406"/>
                    <a:pt x="55218" y="55302"/>
                    <a:pt x="55531" y="55197"/>
                  </a:cubicBezTo>
                  <a:cubicBezTo>
                    <a:pt x="55134" y="55113"/>
                    <a:pt x="54841" y="55093"/>
                    <a:pt x="54527" y="550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34"/>
            <p:cNvSpPr/>
            <p:nvPr/>
          </p:nvSpPr>
          <p:spPr>
            <a:xfrm>
              <a:off x="6567150" y="2642588"/>
              <a:ext cx="348400" cy="196175"/>
            </a:xfrm>
            <a:custGeom>
              <a:rect b="b" l="l" r="r" t="t"/>
              <a:pathLst>
                <a:path extrusionOk="0" h="7847" w="13936">
                  <a:moveTo>
                    <a:pt x="460" y="1256"/>
                  </a:moveTo>
                  <a:cubicBezTo>
                    <a:pt x="293" y="1109"/>
                    <a:pt x="147" y="984"/>
                    <a:pt x="21" y="879"/>
                  </a:cubicBezTo>
                  <a:cubicBezTo>
                    <a:pt x="0" y="837"/>
                    <a:pt x="21" y="816"/>
                    <a:pt x="21" y="733"/>
                  </a:cubicBezTo>
                  <a:cubicBezTo>
                    <a:pt x="293" y="503"/>
                    <a:pt x="607" y="272"/>
                    <a:pt x="1004" y="293"/>
                  </a:cubicBezTo>
                  <a:cubicBezTo>
                    <a:pt x="1109" y="293"/>
                    <a:pt x="1256" y="293"/>
                    <a:pt x="1360" y="272"/>
                  </a:cubicBezTo>
                  <a:cubicBezTo>
                    <a:pt x="2448" y="0"/>
                    <a:pt x="3557" y="42"/>
                    <a:pt x="4645" y="42"/>
                  </a:cubicBezTo>
                  <a:cubicBezTo>
                    <a:pt x="6507" y="63"/>
                    <a:pt x="8328" y="63"/>
                    <a:pt x="10190" y="84"/>
                  </a:cubicBezTo>
                  <a:cubicBezTo>
                    <a:pt x="10587" y="84"/>
                    <a:pt x="10985" y="84"/>
                    <a:pt x="11383" y="251"/>
                  </a:cubicBezTo>
                  <a:cubicBezTo>
                    <a:pt x="11634" y="356"/>
                    <a:pt x="11927" y="314"/>
                    <a:pt x="12220" y="314"/>
                  </a:cubicBezTo>
                  <a:cubicBezTo>
                    <a:pt x="12596" y="314"/>
                    <a:pt x="12889" y="482"/>
                    <a:pt x="13224" y="649"/>
                  </a:cubicBezTo>
                  <a:cubicBezTo>
                    <a:pt x="13831" y="1005"/>
                    <a:pt x="13935" y="1465"/>
                    <a:pt x="13914" y="2072"/>
                  </a:cubicBezTo>
                  <a:cubicBezTo>
                    <a:pt x="13914" y="2490"/>
                    <a:pt x="13789" y="2825"/>
                    <a:pt x="13517" y="3139"/>
                  </a:cubicBezTo>
                  <a:cubicBezTo>
                    <a:pt x="13015" y="3788"/>
                    <a:pt x="12554" y="4478"/>
                    <a:pt x="12073" y="5127"/>
                  </a:cubicBezTo>
                  <a:cubicBezTo>
                    <a:pt x="11759" y="5608"/>
                    <a:pt x="11320" y="5964"/>
                    <a:pt x="11111" y="6508"/>
                  </a:cubicBezTo>
                  <a:cubicBezTo>
                    <a:pt x="10525" y="6989"/>
                    <a:pt x="9897" y="7303"/>
                    <a:pt x="9186" y="7491"/>
                  </a:cubicBezTo>
                  <a:cubicBezTo>
                    <a:pt x="7658" y="7847"/>
                    <a:pt x="6152" y="7679"/>
                    <a:pt x="4624" y="7596"/>
                  </a:cubicBezTo>
                  <a:cubicBezTo>
                    <a:pt x="3955" y="7554"/>
                    <a:pt x="3327" y="7219"/>
                    <a:pt x="2762" y="6842"/>
                  </a:cubicBezTo>
                  <a:cubicBezTo>
                    <a:pt x="2532" y="6654"/>
                    <a:pt x="2511" y="6257"/>
                    <a:pt x="2176" y="6068"/>
                  </a:cubicBezTo>
                  <a:cubicBezTo>
                    <a:pt x="1904" y="5943"/>
                    <a:pt x="1779" y="5608"/>
                    <a:pt x="1569" y="5357"/>
                  </a:cubicBezTo>
                  <a:cubicBezTo>
                    <a:pt x="1256" y="4980"/>
                    <a:pt x="1067" y="4520"/>
                    <a:pt x="984" y="4060"/>
                  </a:cubicBezTo>
                  <a:cubicBezTo>
                    <a:pt x="963" y="3955"/>
                    <a:pt x="942" y="3829"/>
                    <a:pt x="921" y="3746"/>
                  </a:cubicBezTo>
                  <a:cubicBezTo>
                    <a:pt x="565" y="2972"/>
                    <a:pt x="335" y="2155"/>
                    <a:pt x="460" y="1256"/>
                  </a:cubicBezTo>
                  <a:close/>
                  <a:moveTo>
                    <a:pt x="1444" y="900"/>
                  </a:moveTo>
                  <a:cubicBezTo>
                    <a:pt x="1402" y="1528"/>
                    <a:pt x="1360" y="2093"/>
                    <a:pt x="1590" y="2679"/>
                  </a:cubicBezTo>
                  <a:cubicBezTo>
                    <a:pt x="1779" y="3076"/>
                    <a:pt x="1862" y="3495"/>
                    <a:pt x="1988" y="3871"/>
                  </a:cubicBezTo>
                  <a:cubicBezTo>
                    <a:pt x="2176" y="4562"/>
                    <a:pt x="2448" y="5168"/>
                    <a:pt x="3076" y="5503"/>
                  </a:cubicBezTo>
                  <a:cubicBezTo>
                    <a:pt x="3181" y="5545"/>
                    <a:pt x="3264" y="5629"/>
                    <a:pt x="3327" y="5733"/>
                  </a:cubicBezTo>
                  <a:cubicBezTo>
                    <a:pt x="3871" y="6529"/>
                    <a:pt x="4729" y="6801"/>
                    <a:pt x="5587" y="6863"/>
                  </a:cubicBezTo>
                  <a:cubicBezTo>
                    <a:pt x="7763" y="7010"/>
                    <a:pt x="8035" y="6905"/>
                    <a:pt x="9981" y="5964"/>
                  </a:cubicBezTo>
                  <a:cubicBezTo>
                    <a:pt x="10023" y="5964"/>
                    <a:pt x="10043" y="5943"/>
                    <a:pt x="10064" y="5943"/>
                  </a:cubicBezTo>
                  <a:cubicBezTo>
                    <a:pt x="10336" y="5859"/>
                    <a:pt x="10483" y="5692"/>
                    <a:pt x="10650" y="5482"/>
                  </a:cubicBezTo>
                  <a:cubicBezTo>
                    <a:pt x="10985" y="5022"/>
                    <a:pt x="11341" y="4583"/>
                    <a:pt x="11696" y="4143"/>
                  </a:cubicBezTo>
                  <a:cubicBezTo>
                    <a:pt x="12115" y="3599"/>
                    <a:pt x="12492" y="3076"/>
                    <a:pt x="12868" y="2490"/>
                  </a:cubicBezTo>
                  <a:cubicBezTo>
                    <a:pt x="13224" y="1925"/>
                    <a:pt x="12868" y="1235"/>
                    <a:pt x="12178" y="1214"/>
                  </a:cubicBezTo>
                  <a:cubicBezTo>
                    <a:pt x="11738" y="1193"/>
                    <a:pt x="11299" y="1193"/>
                    <a:pt x="10859" y="1005"/>
                  </a:cubicBezTo>
                  <a:cubicBezTo>
                    <a:pt x="10650" y="921"/>
                    <a:pt x="10399" y="942"/>
                    <a:pt x="10169" y="921"/>
                  </a:cubicBezTo>
                  <a:cubicBezTo>
                    <a:pt x="8056" y="837"/>
                    <a:pt x="5921" y="795"/>
                    <a:pt x="3787" y="712"/>
                  </a:cubicBezTo>
                  <a:cubicBezTo>
                    <a:pt x="3034" y="649"/>
                    <a:pt x="2281" y="691"/>
                    <a:pt x="1444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34"/>
            <p:cNvSpPr/>
            <p:nvPr/>
          </p:nvSpPr>
          <p:spPr>
            <a:xfrm>
              <a:off x="6866350" y="2540063"/>
              <a:ext cx="48675" cy="46575"/>
            </a:xfrm>
            <a:custGeom>
              <a:rect b="b" l="l" r="r" t="t"/>
              <a:pathLst>
                <a:path extrusionOk="0" h="1863" w="1947">
                  <a:moveTo>
                    <a:pt x="942" y="0"/>
                  </a:moveTo>
                  <a:lnTo>
                    <a:pt x="1026" y="0"/>
                  </a:lnTo>
                  <a:cubicBezTo>
                    <a:pt x="1653" y="21"/>
                    <a:pt x="1946" y="398"/>
                    <a:pt x="1800" y="1026"/>
                  </a:cubicBezTo>
                  <a:cubicBezTo>
                    <a:pt x="1737" y="1465"/>
                    <a:pt x="1235" y="1863"/>
                    <a:pt x="837" y="1842"/>
                  </a:cubicBezTo>
                  <a:cubicBezTo>
                    <a:pt x="398" y="1779"/>
                    <a:pt x="21" y="1381"/>
                    <a:pt x="0" y="921"/>
                  </a:cubicBezTo>
                  <a:cubicBezTo>
                    <a:pt x="0" y="230"/>
                    <a:pt x="252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34"/>
            <p:cNvSpPr/>
            <p:nvPr/>
          </p:nvSpPr>
          <p:spPr>
            <a:xfrm>
              <a:off x="6514825" y="2540588"/>
              <a:ext cx="39775" cy="45000"/>
            </a:xfrm>
            <a:custGeom>
              <a:rect b="b" l="l" r="r" t="t"/>
              <a:pathLst>
                <a:path extrusionOk="0" h="1800" w="1591">
                  <a:moveTo>
                    <a:pt x="22" y="837"/>
                  </a:moveTo>
                  <a:cubicBezTo>
                    <a:pt x="43" y="733"/>
                    <a:pt x="43" y="586"/>
                    <a:pt x="105" y="398"/>
                  </a:cubicBezTo>
                  <a:cubicBezTo>
                    <a:pt x="147" y="189"/>
                    <a:pt x="315" y="63"/>
                    <a:pt x="524" y="21"/>
                  </a:cubicBezTo>
                  <a:cubicBezTo>
                    <a:pt x="670" y="0"/>
                    <a:pt x="859" y="0"/>
                    <a:pt x="1005" y="21"/>
                  </a:cubicBezTo>
                  <a:cubicBezTo>
                    <a:pt x="1298" y="63"/>
                    <a:pt x="1486" y="209"/>
                    <a:pt x="1528" y="502"/>
                  </a:cubicBezTo>
                  <a:cubicBezTo>
                    <a:pt x="1570" y="691"/>
                    <a:pt x="1591" y="900"/>
                    <a:pt x="1570" y="1067"/>
                  </a:cubicBezTo>
                  <a:cubicBezTo>
                    <a:pt x="1507" y="1590"/>
                    <a:pt x="1277" y="1800"/>
                    <a:pt x="733" y="1779"/>
                  </a:cubicBezTo>
                  <a:cubicBezTo>
                    <a:pt x="231" y="1779"/>
                    <a:pt x="22" y="1549"/>
                    <a:pt x="1" y="1046"/>
                  </a:cubicBezTo>
                  <a:cubicBezTo>
                    <a:pt x="1" y="1026"/>
                    <a:pt x="22" y="984"/>
                    <a:pt x="22" y="8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34"/>
            <p:cNvSpPr/>
            <p:nvPr/>
          </p:nvSpPr>
          <p:spPr>
            <a:xfrm>
              <a:off x="7075050" y="3147888"/>
              <a:ext cx="124525" cy="213450"/>
            </a:xfrm>
            <a:custGeom>
              <a:rect b="b" l="l" r="r" t="t"/>
              <a:pathLst>
                <a:path extrusionOk="0" h="8538" w="4981">
                  <a:moveTo>
                    <a:pt x="3976" y="796"/>
                  </a:moveTo>
                  <a:cubicBezTo>
                    <a:pt x="4165" y="586"/>
                    <a:pt x="4228" y="335"/>
                    <a:pt x="4562" y="356"/>
                  </a:cubicBezTo>
                  <a:cubicBezTo>
                    <a:pt x="4792" y="377"/>
                    <a:pt x="4918" y="607"/>
                    <a:pt x="4918" y="1026"/>
                  </a:cubicBezTo>
                  <a:cubicBezTo>
                    <a:pt x="4939" y="2783"/>
                    <a:pt x="4981" y="4541"/>
                    <a:pt x="4981" y="6299"/>
                  </a:cubicBezTo>
                  <a:cubicBezTo>
                    <a:pt x="4981" y="7345"/>
                    <a:pt x="4290" y="8119"/>
                    <a:pt x="3265" y="8349"/>
                  </a:cubicBezTo>
                  <a:cubicBezTo>
                    <a:pt x="2679" y="8516"/>
                    <a:pt x="2051" y="8537"/>
                    <a:pt x="1445" y="8328"/>
                  </a:cubicBezTo>
                  <a:cubicBezTo>
                    <a:pt x="1256" y="8244"/>
                    <a:pt x="1068" y="8182"/>
                    <a:pt x="1068" y="7931"/>
                  </a:cubicBezTo>
                  <a:cubicBezTo>
                    <a:pt x="1068" y="7721"/>
                    <a:pt x="1256" y="7554"/>
                    <a:pt x="1528" y="7491"/>
                  </a:cubicBezTo>
                  <a:cubicBezTo>
                    <a:pt x="1779" y="7428"/>
                    <a:pt x="2010" y="7470"/>
                    <a:pt x="2282" y="7428"/>
                  </a:cubicBezTo>
                  <a:cubicBezTo>
                    <a:pt x="2575" y="7408"/>
                    <a:pt x="2847" y="7387"/>
                    <a:pt x="3119" y="7303"/>
                  </a:cubicBezTo>
                  <a:cubicBezTo>
                    <a:pt x="3579" y="7177"/>
                    <a:pt x="3893" y="6843"/>
                    <a:pt x="3935" y="6340"/>
                  </a:cubicBezTo>
                  <a:cubicBezTo>
                    <a:pt x="3976" y="5755"/>
                    <a:pt x="3956" y="5169"/>
                    <a:pt x="3956" y="4604"/>
                  </a:cubicBezTo>
                  <a:cubicBezTo>
                    <a:pt x="3725" y="4478"/>
                    <a:pt x="3642" y="4604"/>
                    <a:pt x="3537" y="4708"/>
                  </a:cubicBezTo>
                  <a:cubicBezTo>
                    <a:pt x="3160" y="5085"/>
                    <a:pt x="2721" y="5190"/>
                    <a:pt x="2198" y="5169"/>
                  </a:cubicBezTo>
                  <a:cubicBezTo>
                    <a:pt x="1779" y="5127"/>
                    <a:pt x="1361" y="5106"/>
                    <a:pt x="963" y="4897"/>
                  </a:cubicBezTo>
                  <a:cubicBezTo>
                    <a:pt x="378" y="4583"/>
                    <a:pt x="1" y="4143"/>
                    <a:pt x="64" y="3411"/>
                  </a:cubicBezTo>
                  <a:cubicBezTo>
                    <a:pt x="85" y="3118"/>
                    <a:pt x="64" y="2825"/>
                    <a:pt x="85" y="2574"/>
                  </a:cubicBezTo>
                  <a:cubicBezTo>
                    <a:pt x="210" y="1570"/>
                    <a:pt x="754" y="817"/>
                    <a:pt x="1633" y="356"/>
                  </a:cubicBezTo>
                  <a:cubicBezTo>
                    <a:pt x="2261" y="1"/>
                    <a:pt x="2930" y="63"/>
                    <a:pt x="3558" y="482"/>
                  </a:cubicBezTo>
                  <a:cubicBezTo>
                    <a:pt x="3746" y="566"/>
                    <a:pt x="3851" y="691"/>
                    <a:pt x="3976" y="796"/>
                  </a:cubicBezTo>
                  <a:close/>
                  <a:moveTo>
                    <a:pt x="3997" y="2051"/>
                  </a:moveTo>
                  <a:cubicBezTo>
                    <a:pt x="3767" y="1758"/>
                    <a:pt x="3579" y="1528"/>
                    <a:pt x="3370" y="1298"/>
                  </a:cubicBezTo>
                  <a:cubicBezTo>
                    <a:pt x="3223" y="1110"/>
                    <a:pt x="3035" y="1026"/>
                    <a:pt x="2784" y="1005"/>
                  </a:cubicBezTo>
                  <a:cubicBezTo>
                    <a:pt x="2365" y="1005"/>
                    <a:pt x="2010" y="1110"/>
                    <a:pt x="1696" y="1423"/>
                  </a:cubicBezTo>
                  <a:cubicBezTo>
                    <a:pt x="1110" y="2030"/>
                    <a:pt x="1026" y="2762"/>
                    <a:pt x="1110" y="3537"/>
                  </a:cubicBezTo>
                  <a:cubicBezTo>
                    <a:pt x="1131" y="3788"/>
                    <a:pt x="1277" y="3892"/>
                    <a:pt x="1466" y="3955"/>
                  </a:cubicBezTo>
                  <a:cubicBezTo>
                    <a:pt x="2198" y="4311"/>
                    <a:pt x="2784" y="4164"/>
                    <a:pt x="3223" y="3495"/>
                  </a:cubicBezTo>
                  <a:cubicBezTo>
                    <a:pt x="3537" y="3055"/>
                    <a:pt x="3767" y="2532"/>
                    <a:pt x="3997" y="20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34"/>
            <p:cNvSpPr/>
            <p:nvPr/>
          </p:nvSpPr>
          <p:spPr>
            <a:xfrm>
              <a:off x="6522675" y="3078838"/>
              <a:ext cx="117200" cy="203500"/>
            </a:xfrm>
            <a:custGeom>
              <a:rect b="b" l="l" r="r" t="t"/>
              <a:pathLst>
                <a:path extrusionOk="0" h="8140" w="4688">
                  <a:moveTo>
                    <a:pt x="3432" y="5985"/>
                  </a:moveTo>
                  <a:cubicBezTo>
                    <a:pt x="3118" y="6257"/>
                    <a:pt x="2930" y="6403"/>
                    <a:pt x="2742" y="6550"/>
                  </a:cubicBezTo>
                  <a:cubicBezTo>
                    <a:pt x="2135" y="6989"/>
                    <a:pt x="1465" y="6989"/>
                    <a:pt x="817" y="6675"/>
                  </a:cubicBezTo>
                  <a:cubicBezTo>
                    <a:pt x="294" y="6403"/>
                    <a:pt x="22" y="5985"/>
                    <a:pt x="22" y="5357"/>
                  </a:cubicBezTo>
                  <a:cubicBezTo>
                    <a:pt x="1" y="4457"/>
                    <a:pt x="231" y="3641"/>
                    <a:pt x="817" y="2909"/>
                  </a:cubicBezTo>
                  <a:cubicBezTo>
                    <a:pt x="1465" y="2051"/>
                    <a:pt x="2239" y="1905"/>
                    <a:pt x="3181" y="2470"/>
                  </a:cubicBezTo>
                  <a:cubicBezTo>
                    <a:pt x="3265" y="2511"/>
                    <a:pt x="3348" y="2511"/>
                    <a:pt x="3453" y="2574"/>
                  </a:cubicBezTo>
                  <a:cubicBezTo>
                    <a:pt x="3537" y="2072"/>
                    <a:pt x="3537" y="1591"/>
                    <a:pt x="3495" y="1110"/>
                  </a:cubicBezTo>
                  <a:lnTo>
                    <a:pt x="2867" y="859"/>
                  </a:lnTo>
                  <a:cubicBezTo>
                    <a:pt x="2658" y="796"/>
                    <a:pt x="2428" y="733"/>
                    <a:pt x="2219" y="670"/>
                  </a:cubicBezTo>
                  <a:cubicBezTo>
                    <a:pt x="1967" y="587"/>
                    <a:pt x="1821" y="419"/>
                    <a:pt x="1905" y="252"/>
                  </a:cubicBezTo>
                  <a:cubicBezTo>
                    <a:pt x="1988" y="105"/>
                    <a:pt x="2177" y="1"/>
                    <a:pt x="2428" y="84"/>
                  </a:cubicBezTo>
                  <a:cubicBezTo>
                    <a:pt x="2909" y="189"/>
                    <a:pt x="3369" y="315"/>
                    <a:pt x="3809" y="440"/>
                  </a:cubicBezTo>
                  <a:cubicBezTo>
                    <a:pt x="4206" y="545"/>
                    <a:pt x="4436" y="817"/>
                    <a:pt x="4436" y="1256"/>
                  </a:cubicBezTo>
                  <a:lnTo>
                    <a:pt x="4436" y="2198"/>
                  </a:lnTo>
                  <a:cubicBezTo>
                    <a:pt x="4436" y="2511"/>
                    <a:pt x="4415" y="2804"/>
                    <a:pt x="4604" y="3118"/>
                  </a:cubicBezTo>
                  <a:cubicBezTo>
                    <a:pt x="4687" y="3265"/>
                    <a:pt x="4687" y="3495"/>
                    <a:pt x="4646" y="3683"/>
                  </a:cubicBezTo>
                  <a:cubicBezTo>
                    <a:pt x="4499" y="4939"/>
                    <a:pt x="4436" y="6236"/>
                    <a:pt x="4583" y="7512"/>
                  </a:cubicBezTo>
                  <a:cubicBezTo>
                    <a:pt x="4604" y="7826"/>
                    <a:pt x="4478" y="8035"/>
                    <a:pt x="4206" y="8077"/>
                  </a:cubicBezTo>
                  <a:cubicBezTo>
                    <a:pt x="3892" y="8140"/>
                    <a:pt x="3599" y="8014"/>
                    <a:pt x="3537" y="7721"/>
                  </a:cubicBezTo>
                  <a:cubicBezTo>
                    <a:pt x="3474" y="7533"/>
                    <a:pt x="3474" y="7324"/>
                    <a:pt x="3474" y="7136"/>
                  </a:cubicBezTo>
                  <a:cubicBezTo>
                    <a:pt x="3432" y="6759"/>
                    <a:pt x="3453" y="6466"/>
                    <a:pt x="3432" y="5985"/>
                  </a:cubicBezTo>
                  <a:close/>
                  <a:moveTo>
                    <a:pt x="3453" y="4102"/>
                  </a:moveTo>
                  <a:cubicBezTo>
                    <a:pt x="3307" y="3872"/>
                    <a:pt x="3160" y="3662"/>
                    <a:pt x="3055" y="3453"/>
                  </a:cubicBezTo>
                  <a:cubicBezTo>
                    <a:pt x="2700" y="2804"/>
                    <a:pt x="2114" y="2742"/>
                    <a:pt x="1654" y="3348"/>
                  </a:cubicBezTo>
                  <a:cubicBezTo>
                    <a:pt x="1193" y="3934"/>
                    <a:pt x="1026" y="4604"/>
                    <a:pt x="1047" y="5336"/>
                  </a:cubicBezTo>
                  <a:cubicBezTo>
                    <a:pt x="1068" y="5880"/>
                    <a:pt x="1654" y="6173"/>
                    <a:pt x="2093" y="5838"/>
                  </a:cubicBezTo>
                  <a:cubicBezTo>
                    <a:pt x="2700" y="5357"/>
                    <a:pt x="3307" y="4897"/>
                    <a:pt x="3453" y="4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34"/>
            <p:cNvSpPr/>
            <p:nvPr/>
          </p:nvSpPr>
          <p:spPr>
            <a:xfrm>
              <a:off x="6245450" y="3023388"/>
              <a:ext cx="133925" cy="313350"/>
            </a:xfrm>
            <a:custGeom>
              <a:rect b="b" l="l" r="r" t="t"/>
              <a:pathLst>
                <a:path extrusionOk="0" h="12534" w="5357">
                  <a:moveTo>
                    <a:pt x="1088" y="11509"/>
                  </a:moveTo>
                  <a:cubicBezTo>
                    <a:pt x="1360" y="11509"/>
                    <a:pt x="1548" y="11551"/>
                    <a:pt x="1716" y="11509"/>
                  </a:cubicBezTo>
                  <a:cubicBezTo>
                    <a:pt x="2406" y="11341"/>
                    <a:pt x="3097" y="11195"/>
                    <a:pt x="3787" y="11007"/>
                  </a:cubicBezTo>
                  <a:cubicBezTo>
                    <a:pt x="4248" y="10881"/>
                    <a:pt x="4666" y="10923"/>
                    <a:pt x="5126" y="11007"/>
                  </a:cubicBezTo>
                  <a:cubicBezTo>
                    <a:pt x="5273" y="11027"/>
                    <a:pt x="5357" y="11237"/>
                    <a:pt x="5273" y="11425"/>
                  </a:cubicBezTo>
                  <a:cubicBezTo>
                    <a:pt x="5210" y="11634"/>
                    <a:pt x="5043" y="11739"/>
                    <a:pt x="4833" y="11802"/>
                  </a:cubicBezTo>
                  <a:cubicBezTo>
                    <a:pt x="3871" y="12011"/>
                    <a:pt x="2929" y="12262"/>
                    <a:pt x="1925" y="12450"/>
                  </a:cubicBezTo>
                  <a:cubicBezTo>
                    <a:pt x="1465" y="12534"/>
                    <a:pt x="963" y="12471"/>
                    <a:pt x="481" y="12450"/>
                  </a:cubicBezTo>
                  <a:cubicBezTo>
                    <a:pt x="209" y="12429"/>
                    <a:pt x="42" y="12241"/>
                    <a:pt x="21" y="11927"/>
                  </a:cubicBezTo>
                  <a:cubicBezTo>
                    <a:pt x="0" y="11718"/>
                    <a:pt x="21" y="11530"/>
                    <a:pt x="21" y="11320"/>
                  </a:cubicBezTo>
                  <a:cubicBezTo>
                    <a:pt x="63" y="8914"/>
                    <a:pt x="126" y="6508"/>
                    <a:pt x="209" y="4102"/>
                  </a:cubicBezTo>
                  <a:cubicBezTo>
                    <a:pt x="230" y="3056"/>
                    <a:pt x="272" y="2009"/>
                    <a:pt x="335" y="963"/>
                  </a:cubicBezTo>
                  <a:cubicBezTo>
                    <a:pt x="335" y="733"/>
                    <a:pt x="377" y="524"/>
                    <a:pt x="439" y="294"/>
                  </a:cubicBezTo>
                  <a:cubicBezTo>
                    <a:pt x="460" y="189"/>
                    <a:pt x="565" y="84"/>
                    <a:pt x="649" y="43"/>
                  </a:cubicBezTo>
                  <a:cubicBezTo>
                    <a:pt x="732" y="1"/>
                    <a:pt x="858" y="43"/>
                    <a:pt x="984" y="43"/>
                  </a:cubicBezTo>
                  <a:cubicBezTo>
                    <a:pt x="1004" y="210"/>
                    <a:pt x="1046" y="336"/>
                    <a:pt x="1046" y="461"/>
                  </a:cubicBezTo>
                  <a:cubicBezTo>
                    <a:pt x="1067" y="2093"/>
                    <a:pt x="1088" y="3704"/>
                    <a:pt x="1088" y="5315"/>
                  </a:cubicBezTo>
                  <a:cubicBezTo>
                    <a:pt x="1088" y="7094"/>
                    <a:pt x="1067" y="8893"/>
                    <a:pt x="1046" y="10672"/>
                  </a:cubicBezTo>
                  <a:cubicBezTo>
                    <a:pt x="1067" y="10902"/>
                    <a:pt x="1088" y="11195"/>
                    <a:pt x="1088" y="115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34"/>
            <p:cNvSpPr/>
            <p:nvPr/>
          </p:nvSpPr>
          <p:spPr>
            <a:xfrm>
              <a:off x="6968875" y="3122263"/>
              <a:ext cx="102025" cy="149625"/>
            </a:xfrm>
            <a:custGeom>
              <a:rect b="b" l="l" r="r" t="t"/>
              <a:pathLst>
                <a:path extrusionOk="0" h="5985" w="4081">
                  <a:moveTo>
                    <a:pt x="1151" y="858"/>
                  </a:moveTo>
                  <a:cubicBezTo>
                    <a:pt x="1632" y="691"/>
                    <a:pt x="2072" y="544"/>
                    <a:pt x="2490" y="419"/>
                  </a:cubicBezTo>
                  <a:cubicBezTo>
                    <a:pt x="2804" y="335"/>
                    <a:pt x="3118" y="272"/>
                    <a:pt x="3411" y="461"/>
                  </a:cubicBezTo>
                  <a:cubicBezTo>
                    <a:pt x="3725" y="670"/>
                    <a:pt x="3955" y="942"/>
                    <a:pt x="3934" y="1381"/>
                  </a:cubicBezTo>
                  <a:cubicBezTo>
                    <a:pt x="3913" y="2323"/>
                    <a:pt x="3913" y="3243"/>
                    <a:pt x="3913" y="4185"/>
                  </a:cubicBezTo>
                  <a:cubicBezTo>
                    <a:pt x="3913" y="4541"/>
                    <a:pt x="3871" y="4917"/>
                    <a:pt x="3976" y="5273"/>
                  </a:cubicBezTo>
                  <a:cubicBezTo>
                    <a:pt x="4081" y="5608"/>
                    <a:pt x="3871" y="5901"/>
                    <a:pt x="3516" y="5922"/>
                  </a:cubicBezTo>
                  <a:cubicBezTo>
                    <a:pt x="3181" y="5984"/>
                    <a:pt x="2888" y="5775"/>
                    <a:pt x="2825" y="5461"/>
                  </a:cubicBezTo>
                  <a:cubicBezTo>
                    <a:pt x="2804" y="5231"/>
                    <a:pt x="2804" y="5022"/>
                    <a:pt x="2804" y="4771"/>
                  </a:cubicBezTo>
                  <a:cubicBezTo>
                    <a:pt x="2825" y="3871"/>
                    <a:pt x="2867" y="2971"/>
                    <a:pt x="2867" y="2051"/>
                  </a:cubicBezTo>
                  <a:cubicBezTo>
                    <a:pt x="2867" y="1883"/>
                    <a:pt x="2825" y="1695"/>
                    <a:pt x="2825" y="1507"/>
                  </a:cubicBezTo>
                  <a:cubicBezTo>
                    <a:pt x="2156" y="1402"/>
                    <a:pt x="1674" y="1779"/>
                    <a:pt x="1130" y="2114"/>
                  </a:cubicBezTo>
                  <a:cubicBezTo>
                    <a:pt x="1130" y="2762"/>
                    <a:pt x="1109" y="3453"/>
                    <a:pt x="1109" y="4101"/>
                  </a:cubicBezTo>
                  <a:cubicBezTo>
                    <a:pt x="1109" y="4331"/>
                    <a:pt x="1109" y="4541"/>
                    <a:pt x="1088" y="4771"/>
                  </a:cubicBezTo>
                  <a:cubicBezTo>
                    <a:pt x="1026" y="5127"/>
                    <a:pt x="796" y="5336"/>
                    <a:pt x="524" y="5294"/>
                  </a:cubicBezTo>
                  <a:cubicBezTo>
                    <a:pt x="272" y="5273"/>
                    <a:pt x="63" y="5064"/>
                    <a:pt x="0" y="4729"/>
                  </a:cubicBezTo>
                  <a:lnTo>
                    <a:pt x="0" y="4457"/>
                  </a:lnTo>
                  <a:cubicBezTo>
                    <a:pt x="63" y="3264"/>
                    <a:pt x="105" y="2030"/>
                    <a:pt x="168" y="837"/>
                  </a:cubicBezTo>
                  <a:cubicBezTo>
                    <a:pt x="168" y="628"/>
                    <a:pt x="252" y="377"/>
                    <a:pt x="356" y="210"/>
                  </a:cubicBezTo>
                  <a:cubicBezTo>
                    <a:pt x="461" y="0"/>
                    <a:pt x="796" y="0"/>
                    <a:pt x="900" y="210"/>
                  </a:cubicBezTo>
                  <a:cubicBezTo>
                    <a:pt x="984" y="377"/>
                    <a:pt x="1068" y="586"/>
                    <a:pt x="1151" y="8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34"/>
            <p:cNvSpPr/>
            <p:nvPr/>
          </p:nvSpPr>
          <p:spPr>
            <a:xfrm>
              <a:off x="6406550" y="3128013"/>
              <a:ext cx="85300" cy="186250"/>
            </a:xfrm>
            <a:custGeom>
              <a:rect b="b" l="l" r="r" t="t"/>
              <a:pathLst>
                <a:path extrusionOk="0" h="7450" w="3412">
                  <a:moveTo>
                    <a:pt x="1026" y="3955"/>
                  </a:moveTo>
                  <a:cubicBezTo>
                    <a:pt x="1026" y="4499"/>
                    <a:pt x="1005" y="5022"/>
                    <a:pt x="1005" y="5524"/>
                  </a:cubicBezTo>
                  <a:lnTo>
                    <a:pt x="1005" y="5859"/>
                  </a:lnTo>
                  <a:cubicBezTo>
                    <a:pt x="1068" y="6257"/>
                    <a:pt x="1340" y="6466"/>
                    <a:pt x="1737" y="6319"/>
                  </a:cubicBezTo>
                  <a:cubicBezTo>
                    <a:pt x="2030" y="6215"/>
                    <a:pt x="2302" y="6068"/>
                    <a:pt x="2574" y="5943"/>
                  </a:cubicBezTo>
                  <a:cubicBezTo>
                    <a:pt x="2700" y="5880"/>
                    <a:pt x="2804" y="5754"/>
                    <a:pt x="2930" y="5754"/>
                  </a:cubicBezTo>
                  <a:cubicBezTo>
                    <a:pt x="3076" y="5713"/>
                    <a:pt x="3223" y="5775"/>
                    <a:pt x="3306" y="5880"/>
                  </a:cubicBezTo>
                  <a:cubicBezTo>
                    <a:pt x="3390" y="5964"/>
                    <a:pt x="3411" y="6131"/>
                    <a:pt x="3411" y="6278"/>
                  </a:cubicBezTo>
                  <a:cubicBezTo>
                    <a:pt x="3411" y="6340"/>
                    <a:pt x="3348" y="6424"/>
                    <a:pt x="3286" y="6487"/>
                  </a:cubicBezTo>
                  <a:cubicBezTo>
                    <a:pt x="2595" y="7114"/>
                    <a:pt x="1821" y="7449"/>
                    <a:pt x="879" y="7177"/>
                  </a:cubicBezTo>
                  <a:cubicBezTo>
                    <a:pt x="314" y="7031"/>
                    <a:pt x="1" y="6591"/>
                    <a:pt x="1" y="6026"/>
                  </a:cubicBezTo>
                  <a:cubicBezTo>
                    <a:pt x="1" y="4918"/>
                    <a:pt x="63" y="3767"/>
                    <a:pt x="84" y="2637"/>
                  </a:cubicBezTo>
                  <a:cubicBezTo>
                    <a:pt x="84" y="2449"/>
                    <a:pt x="189" y="2281"/>
                    <a:pt x="273" y="2093"/>
                  </a:cubicBezTo>
                  <a:cubicBezTo>
                    <a:pt x="398" y="1758"/>
                    <a:pt x="566" y="1402"/>
                    <a:pt x="628" y="1068"/>
                  </a:cubicBezTo>
                  <a:cubicBezTo>
                    <a:pt x="838" y="314"/>
                    <a:pt x="1319" y="0"/>
                    <a:pt x="1988" y="42"/>
                  </a:cubicBezTo>
                  <a:lnTo>
                    <a:pt x="2344" y="42"/>
                  </a:lnTo>
                  <a:cubicBezTo>
                    <a:pt x="2972" y="105"/>
                    <a:pt x="3223" y="419"/>
                    <a:pt x="3244" y="1047"/>
                  </a:cubicBezTo>
                  <a:cubicBezTo>
                    <a:pt x="3286" y="1674"/>
                    <a:pt x="3014" y="2135"/>
                    <a:pt x="2595" y="2532"/>
                  </a:cubicBezTo>
                  <a:cubicBezTo>
                    <a:pt x="2156" y="2930"/>
                    <a:pt x="1674" y="3285"/>
                    <a:pt x="1235" y="3683"/>
                  </a:cubicBezTo>
                  <a:cubicBezTo>
                    <a:pt x="1235" y="3746"/>
                    <a:pt x="1151" y="3809"/>
                    <a:pt x="1026" y="3955"/>
                  </a:cubicBezTo>
                  <a:close/>
                  <a:moveTo>
                    <a:pt x="2428" y="837"/>
                  </a:moveTo>
                  <a:cubicBezTo>
                    <a:pt x="2177" y="858"/>
                    <a:pt x="2009" y="816"/>
                    <a:pt x="1842" y="879"/>
                  </a:cubicBezTo>
                  <a:cubicBezTo>
                    <a:pt x="1737" y="942"/>
                    <a:pt x="1612" y="1068"/>
                    <a:pt x="1591" y="1193"/>
                  </a:cubicBezTo>
                  <a:cubicBezTo>
                    <a:pt x="1528" y="1612"/>
                    <a:pt x="1319" y="2009"/>
                    <a:pt x="1151" y="2386"/>
                  </a:cubicBezTo>
                  <a:cubicBezTo>
                    <a:pt x="1130" y="2428"/>
                    <a:pt x="1151" y="2532"/>
                    <a:pt x="1193" y="2658"/>
                  </a:cubicBezTo>
                  <a:cubicBezTo>
                    <a:pt x="1821" y="2197"/>
                    <a:pt x="2470" y="1800"/>
                    <a:pt x="2428" y="83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34"/>
            <p:cNvSpPr/>
            <p:nvPr/>
          </p:nvSpPr>
          <p:spPr>
            <a:xfrm>
              <a:off x="6784750" y="3156263"/>
              <a:ext cx="89475" cy="139175"/>
            </a:xfrm>
            <a:custGeom>
              <a:rect b="b" l="l" r="r" t="t"/>
              <a:pathLst>
                <a:path extrusionOk="0" h="5567" w="3579">
                  <a:moveTo>
                    <a:pt x="1067" y="1319"/>
                  </a:moveTo>
                  <a:cubicBezTo>
                    <a:pt x="1339" y="1193"/>
                    <a:pt x="1465" y="1151"/>
                    <a:pt x="1591" y="1088"/>
                  </a:cubicBezTo>
                  <a:cubicBezTo>
                    <a:pt x="1883" y="984"/>
                    <a:pt x="2176" y="879"/>
                    <a:pt x="2490" y="837"/>
                  </a:cubicBezTo>
                  <a:cubicBezTo>
                    <a:pt x="3327" y="691"/>
                    <a:pt x="3578" y="942"/>
                    <a:pt x="3578" y="1779"/>
                  </a:cubicBezTo>
                  <a:cubicBezTo>
                    <a:pt x="3578" y="2741"/>
                    <a:pt x="3557" y="3704"/>
                    <a:pt x="3536" y="4666"/>
                  </a:cubicBezTo>
                  <a:cubicBezTo>
                    <a:pt x="3536" y="4813"/>
                    <a:pt x="3536" y="4959"/>
                    <a:pt x="3495" y="5085"/>
                  </a:cubicBezTo>
                  <a:cubicBezTo>
                    <a:pt x="3474" y="5336"/>
                    <a:pt x="3264" y="5503"/>
                    <a:pt x="3034" y="5545"/>
                  </a:cubicBezTo>
                  <a:cubicBezTo>
                    <a:pt x="2804" y="5566"/>
                    <a:pt x="2532" y="5357"/>
                    <a:pt x="2511" y="5085"/>
                  </a:cubicBezTo>
                  <a:cubicBezTo>
                    <a:pt x="2490" y="4855"/>
                    <a:pt x="2490" y="4645"/>
                    <a:pt x="2490" y="4415"/>
                  </a:cubicBezTo>
                  <a:cubicBezTo>
                    <a:pt x="2490" y="3599"/>
                    <a:pt x="2511" y="2762"/>
                    <a:pt x="2532" y="1988"/>
                  </a:cubicBezTo>
                  <a:cubicBezTo>
                    <a:pt x="2302" y="1779"/>
                    <a:pt x="2155" y="1883"/>
                    <a:pt x="1967" y="1988"/>
                  </a:cubicBezTo>
                  <a:cubicBezTo>
                    <a:pt x="1486" y="2323"/>
                    <a:pt x="1277" y="2825"/>
                    <a:pt x="1130" y="3306"/>
                  </a:cubicBezTo>
                  <a:cubicBezTo>
                    <a:pt x="1047" y="3516"/>
                    <a:pt x="1026" y="3767"/>
                    <a:pt x="963" y="3976"/>
                  </a:cubicBezTo>
                  <a:cubicBezTo>
                    <a:pt x="921" y="4143"/>
                    <a:pt x="712" y="4290"/>
                    <a:pt x="503" y="4290"/>
                  </a:cubicBezTo>
                  <a:cubicBezTo>
                    <a:pt x="314" y="4290"/>
                    <a:pt x="84" y="4122"/>
                    <a:pt x="42" y="3934"/>
                  </a:cubicBezTo>
                  <a:cubicBezTo>
                    <a:pt x="21" y="3829"/>
                    <a:pt x="0" y="3704"/>
                    <a:pt x="0" y="3599"/>
                  </a:cubicBezTo>
                  <a:cubicBezTo>
                    <a:pt x="42" y="2616"/>
                    <a:pt x="105" y="1611"/>
                    <a:pt x="189" y="628"/>
                  </a:cubicBezTo>
                  <a:cubicBezTo>
                    <a:pt x="210" y="440"/>
                    <a:pt x="314" y="251"/>
                    <a:pt x="419" y="105"/>
                  </a:cubicBezTo>
                  <a:cubicBezTo>
                    <a:pt x="503" y="21"/>
                    <a:pt x="670" y="0"/>
                    <a:pt x="816" y="21"/>
                  </a:cubicBezTo>
                  <a:cubicBezTo>
                    <a:pt x="921" y="42"/>
                    <a:pt x="1047" y="210"/>
                    <a:pt x="1047" y="314"/>
                  </a:cubicBezTo>
                  <a:cubicBezTo>
                    <a:pt x="1109" y="628"/>
                    <a:pt x="1067" y="900"/>
                    <a:pt x="1067" y="13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34"/>
            <p:cNvSpPr/>
            <p:nvPr/>
          </p:nvSpPr>
          <p:spPr>
            <a:xfrm>
              <a:off x="6680125" y="3102913"/>
              <a:ext cx="77450" cy="187275"/>
            </a:xfrm>
            <a:custGeom>
              <a:rect b="b" l="l" r="r" t="t"/>
              <a:pathLst>
                <a:path extrusionOk="0" h="7491" w="3098">
                  <a:moveTo>
                    <a:pt x="1151" y="2909"/>
                  </a:moveTo>
                  <a:cubicBezTo>
                    <a:pt x="1444" y="2699"/>
                    <a:pt x="1654" y="2553"/>
                    <a:pt x="1884" y="2365"/>
                  </a:cubicBezTo>
                  <a:cubicBezTo>
                    <a:pt x="2156" y="2176"/>
                    <a:pt x="2428" y="2092"/>
                    <a:pt x="2763" y="2176"/>
                  </a:cubicBezTo>
                  <a:cubicBezTo>
                    <a:pt x="2951" y="2239"/>
                    <a:pt x="3097" y="2323"/>
                    <a:pt x="3097" y="2511"/>
                  </a:cubicBezTo>
                  <a:cubicBezTo>
                    <a:pt x="3097" y="2637"/>
                    <a:pt x="3014" y="2783"/>
                    <a:pt x="2930" y="2888"/>
                  </a:cubicBezTo>
                  <a:cubicBezTo>
                    <a:pt x="2825" y="2992"/>
                    <a:pt x="2679" y="3013"/>
                    <a:pt x="2574" y="3097"/>
                  </a:cubicBezTo>
                  <a:cubicBezTo>
                    <a:pt x="1654" y="3725"/>
                    <a:pt x="1068" y="4561"/>
                    <a:pt x="1047" y="5712"/>
                  </a:cubicBezTo>
                  <a:cubicBezTo>
                    <a:pt x="1047" y="6047"/>
                    <a:pt x="1047" y="6382"/>
                    <a:pt x="1026" y="6717"/>
                  </a:cubicBezTo>
                  <a:cubicBezTo>
                    <a:pt x="1026" y="6884"/>
                    <a:pt x="963" y="7072"/>
                    <a:pt x="900" y="7198"/>
                  </a:cubicBezTo>
                  <a:cubicBezTo>
                    <a:pt x="817" y="7386"/>
                    <a:pt x="545" y="7491"/>
                    <a:pt x="398" y="7407"/>
                  </a:cubicBezTo>
                  <a:cubicBezTo>
                    <a:pt x="273" y="7344"/>
                    <a:pt x="126" y="7219"/>
                    <a:pt x="63" y="7093"/>
                  </a:cubicBezTo>
                  <a:cubicBezTo>
                    <a:pt x="1" y="6989"/>
                    <a:pt x="1" y="6800"/>
                    <a:pt x="1" y="6675"/>
                  </a:cubicBezTo>
                  <a:cubicBezTo>
                    <a:pt x="63" y="4729"/>
                    <a:pt x="105" y="2825"/>
                    <a:pt x="168" y="900"/>
                  </a:cubicBezTo>
                  <a:cubicBezTo>
                    <a:pt x="168" y="712"/>
                    <a:pt x="210" y="502"/>
                    <a:pt x="273" y="314"/>
                  </a:cubicBezTo>
                  <a:cubicBezTo>
                    <a:pt x="314" y="126"/>
                    <a:pt x="545" y="0"/>
                    <a:pt x="733" y="21"/>
                  </a:cubicBezTo>
                  <a:cubicBezTo>
                    <a:pt x="921" y="63"/>
                    <a:pt x="1110" y="230"/>
                    <a:pt x="1130" y="419"/>
                  </a:cubicBezTo>
                  <a:cubicBezTo>
                    <a:pt x="1151" y="544"/>
                    <a:pt x="1130" y="712"/>
                    <a:pt x="1130" y="837"/>
                  </a:cubicBezTo>
                  <a:cubicBezTo>
                    <a:pt x="1130" y="1381"/>
                    <a:pt x="1110" y="1904"/>
                    <a:pt x="1110" y="2469"/>
                  </a:cubicBezTo>
                  <a:cubicBezTo>
                    <a:pt x="1068" y="2574"/>
                    <a:pt x="1130" y="2699"/>
                    <a:pt x="1151" y="2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34"/>
            <p:cNvSpPr/>
            <p:nvPr/>
          </p:nvSpPr>
          <p:spPr>
            <a:xfrm>
              <a:off x="6903475" y="3155213"/>
              <a:ext cx="30900" cy="114575"/>
            </a:xfrm>
            <a:custGeom>
              <a:rect b="b" l="l" r="r" t="t"/>
              <a:pathLst>
                <a:path extrusionOk="0" h="4583" w="1236">
                  <a:moveTo>
                    <a:pt x="1131" y="2386"/>
                  </a:moveTo>
                  <a:cubicBezTo>
                    <a:pt x="1173" y="2888"/>
                    <a:pt x="1194" y="3411"/>
                    <a:pt x="1215" y="3892"/>
                  </a:cubicBezTo>
                  <a:cubicBezTo>
                    <a:pt x="1235" y="4269"/>
                    <a:pt x="1089" y="4457"/>
                    <a:pt x="775" y="4499"/>
                  </a:cubicBezTo>
                  <a:cubicBezTo>
                    <a:pt x="440" y="4583"/>
                    <a:pt x="147" y="4394"/>
                    <a:pt x="64" y="4081"/>
                  </a:cubicBezTo>
                  <a:cubicBezTo>
                    <a:pt x="43" y="3955"/>
                    <a:pt x="1" y="3788"/>
                    <a:pt x="1" y="3662"/>
                  </a:cubicBezTo>
                  <a:cubicBezTo>
                    <a:pt x="43" y="2783"/>
                    <a:pt x="43" y="1863"/>
                    <a:pt x="64" y="963"/>
                  </a:cubicBezTo>
                  <a:cubicBezTo>
                    <a:pt x="64" y="817"/>
                    <a:pt x="85" y="628"/>
                    <a:pt x="106" y="482"/>
                  </a:cubicBezTo>
                  <a:cubicBezTo>
                    <a:pt x="189" y="189"/>
                    <a:pt x="399" y="0"/>
                    <a:pt x="629" y="21"/>
                  </a:cubicBezTo>
                  <a:cubicBezTo>
                    <a:pt x="838" y="63"/>
                    <a:pt x="1026" y="210"/>
                    <a:pt x="1089" y="440"/>
                  </a:cubicBezTo>
                  <a:cubicBezTo>
                    <a:pt x="1110" y="628"/>
                    <a:pt x="1131" y="837"/>
                    <a:pt x="1131" y="1026"/>
                  </a:cubicBezTo>
                  <a:cubicBezTo>
                    <a:pt x="1152" y="1465"/>
                    <a:pt x="1152" y="1925"/>
                    <a:pt x="1131" y="23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34"/>
            <p:cNvSpPr/>
            <p:nvPr/>
          </p:nvSpPr>
          <p:spPr>
            <a:xfrm>
              <a:off x="6888850" y="3055313"/>
              <a:ext cx="45525" cy="41850"/>
            </a:xfrm>
            <a:custGeom>
              <a:rect b="b" l="l" r="r" t="t"/>
              <a:pathLst>
                <a:path extrusionOk="0" h="1674" w="1821">
                  <a:moveTo>
                    <a:pt x="837" y="1674"/>
                  </a:moveTo>
                  <a:cubicBezTo>
                    <a:pt x="691" y="1653"/>
                    <a:pt x="523" y="1674"/>
                    <a:pt x="377" y="1590"/>
                  </a:cubicBezTo>
                  <a:cubicBezTo>
                    <a:pt x="251" y="1528"/>
                    <a:pt x="63" y="1381"/>
                    <a:pt x="42" y="1256"/>
                  </a:cubicBezTo>
                  <a:cubicBezTo>
                    <a:pt x="0" y="1004"/>
                    <a:pt x="0" y="691"/>
                    <a:pt x="84" y="419"/>
                  </a:cubicBezTo>
                  <a:cubicBezTo>
                    <a:pt x="147" y="126"/>
                    <a:pt x="544" y="0"/>
                    <a:pt x="858" y="105"/>
                  </a:cubicBezTo>
                  <a:cubicBezTo>
                    <a:pt x="1130" y="209"/>
                    <a:pt x="1360" y="356"/>
                    <a:pt x="1590" y="523"/>
                  </a:cubicBezTo>
                  <a:cubicBezTo>
                    <a:pt x="1800" y="711"/>
                    <a:pt x="1820" y="963"/>
                    <a:pt x="1737" y="1235"/>
                  </a:cubicBezTo>
                  <a:cubicBezTo>
                    <a:pt x="1674" y="1465"/>
                    <a:pt x="1486" y="1590"/>
                    <a:pt x="1256" y="1632"/>
                  </a:cubicBezTo>
                  <a:cubicBezTo>
                    <a:pt x="1130" y="1653"/>
                    <a:pt x="1025" y="1653"/>
                    <a:pt x="837" y="16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5" name="Google Shape;365;p34"/>
          <p:cNvGrpSpPr/>
          <p:nvPr/>
        </p:nvGrpSpPr>
        <p:grpSpPr>
          <a:xfrm rot="625986">
            <a:off x="7433078" y="1273877"/>
            <a:ext cx="482225" cy="539980"/>
            <a:chOff x="1835200" y="3337050"/>
            <a:chExt cx="279350" cy="312825"/>
          </a:xfrm>
        </p:grpSpPr>
        <p:sp>
          <p:nvSpPr>
            <p:cNvPr id="366" name="Google Shape;366;p34"/>
            <p:cNvSpPr/>
            <p:nvPr/>
          </p:nvSpPr>
          <p:spPr>
            <a:xfrm>
              <a:off x="1835200" y="3337050"/>
              <a:ext cx="64900" cy="154325"/>
            </a:xfrm>
            <a:custGeom>
              <a:rect b="b" l="l" r="r" t="t"/>
              <a:pathLst>
                <a:path extrusionOk="0" h="6173" w="2596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34"/>
            <p:cNvSpPr/>
            <p:nvPr/>
          </p:nvSpPr>
          <p:spPr>
            <a:xfrm>
              <a:off x="1948725" y="3612700"/>
              <a:ext cx="165825" cy="37175"/>
            </a:xfrm>
            <a:custGeom>
              <a:rect b="b" l="l" r="r" t="t"/>
              <a:pathLst>
                <a:path extrusionOk="0" h="1487" w="6633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34"/>
            <p:cNvSpPr/>
            <p:nvPr/>
          </p:nvSpPr>
          <p:spPr>
            <a:xfrm>
              <a:off x="1926750" y="3445325"/>
              <a:ext cx="122425" cy="81100"/>
            </a:xfrm>
            <a:custGeom>
              <a:rect b="b" l="l" r="r" t="t"/>
              <a:pathLst>
                <a:path extrusionOk="0" h="3244" w="4897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9" name="Google Shape;369;p34"/>
          <p:cNvSpPr txBox="1"/>
          <p:nvPr/>
        </p:nvSpPr>
        <p:spPr>
          <a:xfrm>
            <a:off x="1491575" y="291850"/>
            <a:ext cx="6523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OBIETTIVI DEL NOSTRO ISTITUTO</a:t>
            </a:r>
            <a:endParaRPr b="1" sz="3500">
              <a:solidFill>
                <a:schemeClr val="dk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5"/>
          <p:cNvSpPr txBox="1"/>
          <p:nvPr>
            <p:ph idx="1" type="subTitle"/>
          </p:nvPr>
        </p:nvSpPr>
        <p:spPr>
          <a:xfrm>
            <a:off x="2837225" y="1997525"/>
            <a:ext cx="6112200" cy="19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● </a:t>
            </a:r>
            <a:r>
              <a:rPr lang="en-GB" sz="2000">
                <a:solidFill>
                  <a:schemeClr val="dk1"/>
                </a:solidFill>
              </a:rPr>
              <a:t>metodo Montessori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strategie educative ispirate al metodo Munari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modello ispirato alla metodologia della Scuola Senza Zaino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flipped classroom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cooperative learning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problem solving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</a:rPr>
              <a:t>● coding e robotica</a:t>
            </a:r>
            <a:r>
              <a:rPr lang="en-GB" sz="2000"/>
              <a:t>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375" name="Google Shape;375;p35"/>
          <p:cNvGrpSpPr/>
          <p:nvPr/>
        </p:nvGrpSpPr>
        <p:grpSpPr>
          <a:xfrm flipH="1">
            <a:off x="201988" y="2427418"/>
            <a:ext cx="2473018" cy="2382736"/>
            <a:chOff x="-2314175" y="910675"/>
            <a:chExt cx="2012875" cy="1733025"/>
          </a:xfrm>
        </p:grpSpPr>
        <p:sp>
          <p:nvSpPr>
            <p:cNvPr id="376" name="Google Shape;376;p35"/>
            <p:cNvSpPr/>
            <p:nvPr/>
          </p:nvSpPr>
          <p:spPr>
            <a:xfrm>
              <a:off x="-2265025" y="2299475"/>
              <a:ext cx="747525" cy="219200"/>
            </a:xfrm>
            <a:custGeom>
              <a:rect b="b" l="l" r="r" t="t"/>
              <a:pathLst>
                <a:path extrusionOk="0" h="8768" w="29901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35"/>
            <p:cNvSpPr/>
            <p:nvPr/>
          </p:nvSpPr>
          <p:spPr>
            <a:xfrm>
              <a:off x="-1461025" y="2493025"/>
              <a:ext cx="621975" cy="109875"/>
            </a:xfrm>
            <a:custGeom>
              <a:rect b="b" l="l" r="r" t="t"/>
              <a:pathLst>
                <a:path extrusionOk="0" h="4395" w="24879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35"/>
            <p:cNvSpPr/>
            <p:nvPr/>
          </p:nvSpPr>
          <p:spPr>
            <a:xfrm>
              <a:off x="-2009750" y="2479425"/>
              <a:ext cx="9450" cy="1075"/>
            </a:xfrm>
            <a:custGeom>
              <a:rect b="b" l="l" r="r" t="t"/>
              <a:pathLst>
                <a:path extrusionOk="0" h="43" w="378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35"/>
            <p:cNvSpPr/>
            <p:nvPr/>
          </p:nvSpPr>
          <p:spPr>
            <a:xfrm>
              <a:off x="-2285950" y="2359100"/>
              <a:ext cx="1445325" cy="228100"/>
            </a:xfrm>
            <a:custGeom>
              <a:rect b="b" l="l" r="r" t="t"/>
              <a:pathLst>
                <a:path extrusionOk="0" h="9124" w="57813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35"/>
            <p:cNvSpPr/>
            <p:nvPr/>
          </p:nvSpPr>
          <p:spPr>
            <a:xfrm>
              <a:off x="-1738275" y="928450"/>
              <a:ext cx="1032625" cy="640825"/>
            </a:xfrm>
            <a:custGeom>
              <a:rect b="b" l="l" r="r" t="t"/>
              <a:pathLst>
                <a:path extrusionOk="0" h="25633" w="41305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35"/>
            <p:cNvSpPr/>
            <p:nvPr/>
          </p:nvSpPr>
          <p:spPr>
            <a:xfrm>
              <a:off x="-1773825" y="1255900"/>
              <a:ext cx="863125" cy="669600"/>
            </a:xfrm>
            <a:custGeom>
              <a:rect b="b" l="l" r="r" t="t"/>
              <a:pathLst>
                <a:path extrusionOk="0" h="26784" w="34525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35"/>
            <p:cNvSpPr/>
            <p:nvPr/>
          </p:nvSpPr>
          <p:spPr>
            <a:xfrm>
              <a:off x="-1903025" y="1787375"/>
              <a:ext cx="809225" cy="644475"/>
            </a:xfrm>
            <a:custGeom>
              <a:rect b="b" l="l" r="r" t="t"/>
              <a:pathLst>
                <a:path extrusionOk="0" h="25779" w="32369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5"/>
            <p:cNvSpPr/>
            <p:nvPr/>
          </p:nvSpPr>
          <p:spPr>
            <a:xfrm>
              <a:off x="-1722050" y="1988225"/>
              <a:ext cx="128700" cy="337950"/>
            </a:xfrm>
            <a:custGeom>
              <a:rect b="b" l="l" r="r" t="t"/>
              <a:pathLst>
                <a:path extrusionOk="0" h="13518" w="5148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35"/>
            <p:cNvSpPr/>
            <p:nvPr/>
          </p:nvSpPr>
          <p:spPr>
            <a:xfrm>
              <a:off x="-1927100" y="2205850"/>
              <a:ext cx="251100" cy="128700"/>
            </a:xfrm>
            <a:custGeom>
              <a:rect b="b" l="l" r="r" t="t"/>
              <a:pathLst>
                <a:path extrusionOk="0" h="5148" w="10044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35"/>
            <p:cNvSpPr/>
            <p:nvPr/>
          </p:nvSpPr>
          <p:spPr>
            <a:xfrm>
              <a:off x="-1839225" y="1357400"/>
              <a:ext cx="62800" cy="127125"/>
            </a:xfrm>
            <a:custGeom>
              <a:rect b="b" l="l" r="r" t="t"/>
              <a:pathLst>
                <a:path extrusionOk="0" h="5085" w="2512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35"/>
            <p:cNvSpPr/>
            <p:nvPr/>
          </p:nvSpPr>
          <p:spPr>
            <a:xfrm>
              <a:off x="-962000" y="1680125"/>
              <a:ext cx="111975" cy="75875"/>
            </a:xfrm>
            <a:custGeom>
              <a:rect b="b" l="l" r="r" t="t"/>
              <a:pathLst>
                <a:path extrusionOk="0" h="3035" w="4479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35"/>
            <p:cNvSpPr/>
            <p:nvPr/>
          </p:nvSpPr>
          <p:spPr>
            <a:xfrm>
              <a:off x="-1511775" y="1933300"/>
              <a:ext cx="91050" cy="34025"/>
            </a:xfrm>
            <a:custGeom>
              <a:rect b="b" l="l" r="r" t="t"/>
              <a:pathLst>
                <a:path extrusionOk="0" h="1361" w="3642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35"/>
            <p:cNvSpPr/>
            <p:nvPr/>
          </p:nvSpPr>
          <p:spPr>
            <a:xfrm>
              <a:off x="-1642025" y="2339750"/>
              <a:ext cx="50775" cy="56525"/>
            </a:xfrm>
            <a:custGeom>
              <a:rect b="b" l="l" r="r" t="t"/>
              <a:pathLst>
                <a:path extrusionOk="0" h="2261" w="2031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35"/>
            <p:cNvSpPr/>
            <p:nvPr/>
          </p:nvSpPr>
          <p:spPr>
            <a:xfrm>
              <a:off x="-1752375" y="2221000"/>
              <a:ext cx="55975" cy="30900"/>
            </a:xfrm>
            <a:custGeom>
              <a:rect b="b" l="l" r="r" t="t"/>
              <a:pathLst>
                <a:path extrusionOk="0" h="1236" w="2239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5"/>
            <p:cNvSpPr/>
            <p:nvPr/>
          </p:nvSpPr>
          <p:spPr>
            <a:xfrm>
              <a:off x="-1726750" y="2191725"/>
              <a:ext cx="24075" cy="22500"/>
            </a:xfrm>
            <a:custGeom>
              <a:rect b="b" l="l" r="r" t="t"/>
              <a:pathLst>
                <a:path extrusionOk="0" h="900" w="963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5"/>
            <p:cNvSpPr/>
            <p:nvPr/>
          </p:nvSpPr>
          <p:spPr>
            <a:xfrm>
              <a:off x="-1748200" y="1455700"/>
              <a:ext cx="211250" cy="206300"/>
            </a:xfrm>
            <a:custGeom>
              <a:rect b="b" l="l" r="r" t="t"/>
              <a:pathLst>
                <a:path extrusionOk="0" h="8252" w="845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5"/>
            <p:cNvSpPr/>
            <p:nvPr/>
          </p:nvSpPr>
          <p:spPr>
            <a:xfrm>
              <a:off x="-1228775" y="1649625"/>
              <a:ext cx="220250" cy="167775"/>
            </a:xfrm>
            <a:custGeom>
              <a:rect b="b" l="l" r="r" t="t"/>
              <a:pathLst>
                <a:path extrusionOk="0" h="6711" w="881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5"/>
            <p:cNvSpPr/>
            <p:nvPr/>
          </p:nvSpPr>
          <p:spPr>
            <a:xfrm>
              <a:off x="-2314175" y="910675"/>
              <a:ext cx="1628400" cy="1733025"/>
            </a:xfrm>
            <a:custGeom>
              <a:rect b="b" l="l" r="r" t="t"/>
              <a:pathLst>
                <a:path extrusionOk="0" h="69321" w="65136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5"/>
            <p:cNvSpPr/>
            <p:nvPr/>
          </p:nvSpPr>
          <p:spPr>
            <a:xfrm>
              <a:off x="-1599125" y="1614225"/>
              <a:ext cx="429475" cy="219725"/>
            </a:xfrm>
            <a:custGeom>
              <a:rect b="b" l="l" r="r" t="t"/>
              <a:pathLst>
                <a:path extrusionOk="0" h="8789" w="17179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5"/>
            <p:cNvSpPr/>
            <p:nvPr/>
          </p:nvSpPr>
          <p:spPr>
            <a:xfrm>
              <a:off x="-1261200" y="1599050"/>
              <a:ext cx="39250" cy="46575"/>
            </a:xfrm>
            <a:custGeom>
              <a:rect b="b" l="l" r="r" t="t"/>
              <a:pathLst>
                <a:path extrusionOk="0" h="1863" w="157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5"/>
            <p:cNvSpPr/>
            <p:nvPr/>
          </p:nvSpPr>
          <p:spPr>
            <a:xfrm>
              <a:off x="-1527450" y="1533150"/>
              <a:ext cx="41350" cy="38725"/>
            </a:xfrm>
            <a:custGeom>
              <a:rect b="b" l="l" r="r" t="t"/>
              <a:pathLst>
                <a:path extrusionOk="0" h="1549" w="1654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5"/>
            <p:cNvSpPr/>
            <p:nvPr/>
          </p:nvSpPr>
          <p:spPr>
            <a:xfrm flipH="1">
              <a:off x="-590075" y="1442125"/>
              <a:ext cx="257900" cy="310750"/>
            </a:xfrm>
            <a:custGeom>
              <a:rect b="b" l="l" r="r" t="t"/>
              <a:pathLst>
                <a:path extrusionOk="0" h="12430" w="10316">
                  <a:moveTo>
                    <a:pt x="4624" y="168"/>
                  </a:moveTo>
                  <a:cubicBezTo>
                    <a:pt x="3934" y="1110"/>
                    <a:pt x="3453" y="2114"/>
                    <a:pt x="3118" y="3223"/>
                  </a:cubicBezTo>
                  <a:cubicBezTo>
                    <a:pt x="3034" y="3516"/>
                    <a:pt x="2929" y="3830"/>
                    <a:pt x="2929" y="4144"/>
                  </a:cubicBezTo>
                  <a:cubicBezTo>
                    <a:pt x="2909" y="5294"/>
                    <a:pt x="2909" y="6403"/>
                    <a:pt x="2888" y="7554"/>
                  </a:cubicBezTo>
                  <a:cubicBezTo>
                    <a:pt x="2888" y="7993"/>
                    <a:pt x="2992" y="8370"/>
                    <a:pt x="3327" y="8663"/>
                  </a:cubicBezTo>
                  <a:cubicBezTo>
                    <a:pt x="3536" y="8830"/>
                    <a:pt x="3725" y="9040"/>
                    <a:pt x="3892" y="9228"/>
                  </a:cubicBezTo>
                  <a:cubicBezTo>
                    <a:pt x="4352" y="9730"/>
                    <a:pt x="4813" y="10170"/>
                    <a:pt x="5566" y="10065"/>
                  </a:cubicBezTo>
                  <a:cubicBezTo>
                    <a:pt x="5629" y="10065"/>
                    <a:pt x="5712" y="10065"/>
                    <a:pt x="5775" y="10086"/>
                  </a:cubicBezTo>
                  <a:cubicBezTo>
                    <a:pt x="7114" y="10609"/>
                    <a:pt x="8432" y="10462"/>
                    <a:pt x="9730" y="9960"/>
                  </a:cubicBezTo>
                  <a:cubicBezTo>
                    <a:pt x="9855" y="9918"/>
                    <a:pt x="10002" y="9877"/>
                    <a:pt x="10127" y="9835"/>
                  </a:cubicBezTo>
                  <a:cubicBezTo>
                    <a:pt x="10148" y="9835"/>
                    <a:pt x="10169" y="9835"/>
                    <a:pt x="10315" y="9877"/>
                  </a:cubicBezTo>
                  <a:cubicBezTo>
                    <a:pt x="10211" y="9981"/>
                    <a:pt x="10148" y="10086"/>
                    <a:pt x="10064" y="10149"/>
                  </a:cubicBezTo>
                  <a:cubicBezTo>
                    <a:pt x="9018" y="10902"/>
                    <a:pt x="7867" y="11446"/>
                    <a:pt x="6696" y="11948"/>
                  </a:cubicBezTo>
                  <a:cubicBezTo>
                    <a:pt x="5838" y="12325"/>
                    <a:pt x="4896" y="12429"/>
                    <a:pt x="3955" y="12157"/>
                  </a:cubicBezTo>
                  <a:cubicBezTo>
                    <a:pt x="3515" y="12032"/>
                    <a:pt x="3097" y="11948"/>
                    <a:pt x="2637" y="11843"/>
                  </a:cubicBezTo>
                  <a:cubicBezTo>
                    <a:pt x="1988" y="11697"/>
                    <a:pt x="1444" y="11341"/>
                    <a:pt x="1067" y="10755"/>
                  </a:cubicBezTo>
                  <a:cubicBezTo>
                    <a:pt x="712" y="10170"/>
                    <a:pt x="230" y="9646"/>
                    <a:pt x="105" y="8914"/>
                  </a:cubicBezTo>
                  <a:cubicBezTo>
                    <a:pt x="84" y="8684"/>
                    <a:pt x="0" y="8454"/>
                    <a:pt x="21" y="8224"/>
                  </a:cubicBezTo>
                  <a:cubicBezTo>
                    <a:pt x="168" y="6696"/>
                    <a:pt x="272" y="5148"/>
                    <a:pt x="795" y="3725"/>
                  </a:cubicBezTo>
                  <a:cubicBezTo>
                    <a:pt x="1318" y="2260"/>
                    <a:pt x="2260" y="1047"/>
                    <a:pt x="3620" y="231"/>
                  </a:cubicBezTo>
                  <a:cubicBezTo>
                    <a:pt x="3955" y="84"/>
                    <a:pt x="4269" y="1"/>
                    <a:pt x="4624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35"/>
            <p:cNvSpPr/>
            <p:nvPr/>
          </p:nvSpPr>
          <p:spPr>
            <a:xfrm flipH="1">
              <a:off x="-640300" y="1431675"/>
              <a:ext cx="339000" cy="350475"/>
            </a:xfrm>
            <a:custGeom>
              <a:rect b="b" l="l" r="r" t="t"/>
              <a:pathLst>
                <a:path extrusionOk="0" h="14019" w="13560">
                  <a:moveTo>
                    <a:pt x="7324" y="523"/>
                  </a:moveTo>
                  <a:cubicBezTo>
                    <a:pt x="6424" y="1172"/>
                    <a:pt x="6382" y="1214"/>
                    <a:pt x="6006" y="2197"/>
                  </a:cubicBezTo>
                  <a:cubicBezTo>
                    <a:pt x="5524" y="3327"/>
                    <a:pt x="5169" y="4478"/>
                    <a:pt x="5273" y="5733"/>
                  </a:cubicBezTo>
                  <a:cubicBezTo>
                    <a:pt x="5315" y="6298"/>
                    <a:pt x="5294" y="6905"/>
                    <a:pt x="5273" y="7512"/>
                  </a:cubicBezTo>
                  <a:cubicBezTo>
                    <a:pt x="5232" y="7930"/>
                    <a:pt x="5336" y="8244"/>
                    <a:pt x="5692" y="8537"/>
                  </a:cubicBezTo>
                  <a:cubicBezTo>
                    <a:pt x="5901" y="8704"/>
                    <a:pt x="6068" y="8914"/>
                    <a:pt x="6278" y="9102"/>
                  </a:cubicBezTo>
                  <a:cubicBezTo>
                    <a:pt x="6382" y="9186"/>
                    <a:pt x="6529" y="9290"/>
                    <a:pt x="6633" y="9311"/>
                  </a:cubicBezTo>
                  <a:cubicBezTo>
                    <a:pt x="7575" y="9437"/>
                    <a:pt x="8517" y="9834"/>
                    <a:pt x="9479" y="9625"/>
                  </a:cubicBezTo>
                  <a:cubicBezTo>
                    <a:pt x="10211" y="9479"/>
                    <a:pt x="10923" y="9186"/>
                    <a:pt x="11634" y="8976"/>
                  </a:cubicBezTo>
                  <a:cubicBezTo>
                    <a:pt x="12136" y="8809"/>
                    <a:pt x="12639" y="8663"/>
                    <a:pt x="13141" y="8537"/>
                  </a:cubicBezTo>
                  <a:cubicBezTo>
                    <a:pt x="13245" y="8495"/>
                    <a:pt x="13371" y="8579"/>
                    <a:pt x="13559" y="8600"/>
                  </a:cubicBezTo>
                  <a:cubicBezTo>
                    <a:pt x="13329" y="9792"/>
                    <a:pt x="12722" y="10671"/>
                    <a:pt x="11927" y="11466"/>
                  </a:cubicBezTo>
                  <a:cubicBezTo>
                    <a:pt x="11383" y="12010"/>
                    <a:pt x="10776" y="12450"/>
                    <a:pt x="10065" y="12764"/>
                  </a:cubicBezTo>
                  <a:cubicBezTo>
                    <a:pt x="9270" y="13119"/>
                    <a:pt x="8496" y="13621"/>
                    <a:pt x="7596" y="13810"/>
                  </a:cubicBezTo>
                  <a:cubicBezTo>
                    <a:pt x="7073" y="13914"/>
                    <a:pt x="6571" y="14019"/>
                    <a:pt x="6048" y="13977"/>
                  </a:cubicBezTo>
                  <a:cubicBezTo>
                    <a:pt x="4771" y="13810"/>
                    <a:pt x="3516" y="13601"/>
                    <a:pt x="2386" y="12952"/>
                  </a:cubicBezTo>
                  <a:cubicBezTo>
                    <a:pt x="1988" y="12722"/>
                    <a:pt x="1654" y="12429"/>
                    <a:pt x="1423" y="12031"/>
                  </a:cubicBezTo>
                  <a:cubicBezTo>
                    <a:pt x="1172" y="11634"/>
                    <a:pt x="900" y="11299"/>
                    <a:pt x="691" y="10901"/>
                  </a:cubicBezTo>
                  <a:cubicBezTo>
                    <a:pt x="210" y="10127"/>
                    <a:pt x="1" y="9269"/>
                    <a:pt x="126" y="8328"/>
                  </a:cubicBezTo>
                  <a:cubicBezTo>
                    <a:pt x="294" y="6926"/>
                    <a:pt x="503" y="5566"/>
                    <a:pt x="900" y="4248"/>
                  </a:cubicBezTo>
                  <a:cubicBezTo>
                    <a:pt x="1047" y="3745"/>
                    <a:pt x="1214" y="3264"/>
                    <a:pt x="1549" y="2846"/>
                  </a:cubicBezTo>
                  <a:cubicBezTo>
                    <a:pt x="1779" y="2574"/>
                    <a:pt x="1988" y="2218"/>
                    <a:pt x="2198" y="1904"/>
                  </a:cubicBezTo>
                  <a:cubicBezTo>
                    <a:pt x="2595" y="1339"/>
                    <a:pt x="3139" y="921"/>
                    <a:pt x="3746" y="544"/>
                  </a:cubicBezTo>
                  <a:cubicBezTo>
                    <a:pt x="4562" y="21"/>
                    <a:pt x="5441" y="0"/>
                    <a:pt x="6341" y="84"/>
                  </a:cubicBezTo>
                  <a:cubicBezTo>
                    <a:pt x="6445" y="84"/>
                    <a:pt x="6550" y="105"/>
                    <a:pt x="6613" y="168"/>
                  </a:cubicBezTo>
                  <a:cubicBezTo>
                    <a:pt x="6843" y="230"/>
                    <a:pt x="7052" y="377"/>
                    <a:pt x="7324" y="523"/>
                  </a:cubicBezTo>
                  <a:close/>
                  <a:moveTo>
                    <a:pt x="5859" y="586"/>
                  </a:moveTo>
                  <a:cubicBezTo>
                    <a:pt x="5483" y="419"/>
                    <a:pt x="5169" y="481"/>
                    <a:pt x="4876" y="649"/>
                  </a:cubicBezTo>
                  <a:cubicBezTo>
                    <a:pt x="3516" y="1486"/>
                    <a:pt x="2595" y="2699"/>
                    <a:pt x="2051" y="4143"/>
                  </a:cubicBezTo>
                  <a:cubicBezTo>
                    <a:pt x="1528" y="5566"/>
                    <a:pt x="1403" y="7114"/>
                    <a:pt x="1298" y="8642"/>
                  </a:cubicBezTo>
                  <a:cubicBezTo>
                    <a:pt x="1256" y="8872"/>
                    <a:pt x="1340" y="9102"/>
                    <a:pt x="1361" y="9332"/>
                  </a:cubicBezTo>
                  <a:cubicBezTo>
                    <a:pt x="1465" y="10044"/>
                    <a:pt x="1967" y="10567"/>
                    <a:pt x="2344" y="11173"/>
                  </a:cubicBezTo>
                  <a:cubicBezTo>
                    <a:pt x="2700" y="11780"/>
                    <a:pt x="3244" y="12115"/>
                    <a:pt x="3913" y="12261"/>
                  </a:cubicBezTo>
                  <a:cubicBezTo>
                    <a:pt x="4353" y="12366"/>
                    <a:pt x="4792" y="12471"/>
                    <a:pt x="5211" y="12575"/>
                  </a:cubicBezTo>
                  <a:cubicBezTo>
                    <a:pt x="6152" y="12847"/>
                    <a:pt x="7094" y="12764"/>
                    <a:pt x="7952" y="12366"/>
                  </a:cubicBezTo>
                  <a:cubicBezTo>
                    <a:pt x="9144" y="11864"/>
                    <a:pt x="10295" y="11299"/>
                    <a:pt x="11341" y="10567"/>
                  </a:cubicBezTo>
                  <a:cubicBezTo>
                    <a:pt x="11404" y="10504"/>
                    <a:pt x="11467" y="10399"/>
                    <a:pt x="11571" y="10295"/>
                  </a:cubicBezTo>
                  <a:cubicBezTo>
                    <a:pt x="11467" y="10274"/>
                    <a:pt x="11404" y="10253"/>
                    <a:pt x="11383" y="10253"/>
                  </a:cubicBezTo>
                  <a:cubicBezTo>
                    <a:pt x="11258" y="10274"/>
                    <a:pt x="11132" y="10336"/>
                    <a:pt x="10986" y="10378"/>
                  </a:cubicBezTo>
                  <a:cubicBezTo>
                    <a:pt x="9688" y="10880"/>
                    <a:pt x="8370" y="11027"/>
                    <a:pt x="7052" y="10504"/>
                  </a:cubicBezTo>
                  <a:cubicBezTo>
                    <a:pt x="6989" y="10483"/>
                    <a:pt x="6905" y="10462"/>
                    <a:pt x="6843" y="10483"/>
                  </a:cubicBezTo>
                  <a:cubicBezTo>
                    <a:pt x="6068" y="10588"/>
                    <a:pt x="5608" y="10148"/>
                    <a:pt x="5169" y="9646"/>
                  </a:cubicBezTo>
                  <a:cubicBezTo>
                    <a:pt x="4980" y="9437"/>
                    <a:pt x="4792" y="9269"/>
                    <a:pt x="4583" y="9081"/>
                  </a:cubicBezTo>
                  <a:cubicBezTo>
                    <a:pt x="4248" y="8788"/>
                    <a:pt x="4123" y="8432"/>
                    <a:pt x="4144" y="7972"/>
                  </a:cubicBezTo>
                  <a:cubicBezTo>
                    <a:pt x="4164" y="6821"/>
                    <a:pt x="4144" y="5712"/>
                    <a:pt x="4185" y="4562"/>
                  </a:cubicBezTo>
                  <a:cubicBezTo>
                    <a:pt x="4185" y="4248"/>
                    <a:pt x="4290" y="3955"/>
                    <a:pt x="4374" y="3641"/>
                  </a:cubicBezTo>
                  <a:cubicBezTo>
                    <a:pt x="4688" y="2532"/>
                    <a:pt x="5190" y="1528"/>
                    <a:pt x="5859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9" name="Google Shape;399;p35"/>
          <p:cNvSpPr txBox="1"/>
          <p:nvPr/>
        </p:nvSpPr>
        <p:spPr>
          <a:xfrm>
            <a:off x="1491575" y="291850"/>
            <a:ext cx="6523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SCUOLA A METODOLOGIA INNOVATIVA</a:t>
            </a:r>
            <a:endParaRPr b="1" sz="3500">
              <a:solidFill>
                <a:schemeClr val="dk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sp>
        <p:nvSpPr>
          <p:cNvPr id="400" name="Google Shape;400;p35"/>
          <p:cNvSpPr txBox="1"/>
          <p:nvPr/>
        </p:nvSpPr>
        <p:spPr>
          <a:xfrm>
            <a:off x="567450" y="907450"/>
            <a:ext cx="812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401" name="Google Shape;401;p35"/>
          <p:cNvSpPr txBox="1"/>
          <p:nvPr/>
        </p:nvSpPr>
        <p:spPr>
          <a:xfrm>
            <a:off x="510750" y="759400"/>
            <a:ext cx="8122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Al fine di offrire differenti approcci metodologici e di implementare le strategie, la scuola orienta la propria azione verso pratiche di insegnamento innovative quali: </a:t>
            </a:r>
            <a:endParaRPr sz="240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6"/>
          <p:cNvSpPr txBox="1"/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SEZIONE A METODO MONTESSORI</a:t>
            </a:r>
            <a:endParaRPr/>
          </a:p>
        </p:txBody>
      </p:sp>
      <p:sp>
        <p:nvSpPr>
          <p:cNvPr id="407" name="Google Shape;407;p36"/>
          <p:cNvSpPr txBox="1"/>
          <p:nvPr>
            <p:ph idx="2" type="subTitle"/>
          </p:nvPr>
        </p:nvSpPr>
        <p:spPr>
          <a:xfrm>
            <a:off x="625650" y="1896625"/>
            <a:ext cx="4493400" cy="682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</a:rPr>
              <a:t>Dall’a.s. 2017/18 è attiva nel plesso di Milano due una sezione a metodo Montessori.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pSp>
        <p:nvGrpSpPr>
          <p:cNvPr id="408" name="Google Shape;408;p36"/>
          <p:cNvGrpSpPr/>
          <p:nvPr/>
        </p:nvGrpSpPr>
        <p:grpSpPr>
          <a:xfrm>
            <a:off x="6804450" y="1896625"/>
            <a:ext cx="1619550" cy="1746475"/>
            <a:chOff x="9829325" y="3168150"/>
            <a:chExt cx="1619550" cy="1746475"/>
          </a:xfrm>
        </p:grpSpPr>
        <p:sp>
          <p:nvSpPr>
            <p:cNvPr id="409" name="Google Shape;409;p36"/>
            <p:cNvSpPr/>
            <p:nvPr/>
          </p:nvSpPr>
          <p:spPr>
            <a:xfrm>
              <a:off x="10167325" y="3507350"/>
              <a:ext cx="887775" cy="620925"/>
            </a:xfrm>
            <a:custGeom>
              <a:rect b="b" l="l" r="r" t="t"/>
              <a:pathLst>
                <a:path extrusionOk="0" h="24837" w="35511">
                  <a:moveTo>
                    <a:pt x="262" y="9845"/>
                  </a:moveTo>
                  <a:lnTo>
                    <a:pt x="404" y="9797"/>
                  </a:lnTo>
                  <a:cubicBezTo>
                    <a:pt x="879" y="9608"/>
                    <a:pt x="950" y="9465"/>
                    <a:pt x="689" y="9038"/>
                  </a:cubicBezTo>
                  <a:cubicBezTo>
                    <a:pt x="475" y="8730"/>
                    <a:pt x="452" y="8327"/>
                    <a:pt x="594" y="7971"/>
                  </a:cubicBezTo>
                  <a:cubicBezTo>
                    <a:pt x="831" y="7236"/>
                    <a:pt x="997" y="6476"/>
                    <a:pt x="1234" y="5765"/>
                  </a:cubicBezTo>
                  <a:cubicBezTo>
                    <a:pt x="1732" y="4436"/>
                    <a:pt x="2444" y="3203"/>
                    <a:pt x="3322" y="2088"/>
                  </a:cubicBezTo>
                  <a:cubicBezTo>
                    <a:pt x="3583" y="1709"/>
                    <a:pt x="3962" y="1471"/>
                    <a:pt x="4413" y="1376"/>
                  </a:cubicBezTo>
                  <a:cubicBezTo>
                    <a:pt x="4650" y="1376"/>
                    <a:pt x="4840" y="1210"/>
                    <a:pt x="4864" y="973"/>
                  </a:cubicBezTo>
                  <a:lnTo>
                    <a:pt x="7283" y="1"/>
                  </a:lnTo>
                  <a:cubicBezTo>
                    <a:pt x="6809" y="831"/>
                    <a:pt x="6358" y="1590"/>
                    <a:pt x="5955" y="2373"/>
                  </a:cubicBezTo>
                  <a:cubicBezTo>
                    <a:pt x="5718" y="2776"/>
                    <a:pt x="5528" y="3203"/>
                    <a:pt x="5362" y="3654"/>
                  </a:cubicBezTo>
                  <a:cubicBezTo>
                    <a:pt x="5291" y="3843"/>
                    <a:pt x="5243" y="4057"/>
                    <a:pt x="5243" y="4270"/>
                  </a:cubicBezTo>
                  <a:cubicBezTo>
                    <a:pt x="5219" y="4697"/>
                    <a:pt x="5480" y="5101"/>
                    <a:pt x="5884" y="5267"/>
                  </a:cubicBezTo>
                  <a:cubicBezTo>
                    <a:pt x="6311" y="5480"/>
                    <a:pt x="6785" y="5409"/>
                    <a:pt x="7259" y="5433"/>
                  </a:cubicBezTo>
                  <a:cubicBezTo>
                    <a:pt x="8564" y="5456"/>
                    <a:pt x="9560" y="4792"/>
                    <a:pt x="10485" y="3986"/>
                  </a:cubicBezTo>
                  <a:cubicBezTo>
                    <a:pt x="11007" y="3559"/>
                    <a:pt x="11482" y="3061"/>
                    <a:pt x="11885" y="2491"/>
                  </a:cubicBezTo>
                  <a:cubicBezTo>
                    <a:pt x="11932" y="2444"/>
                    <a:pt x="11980" y="2396"/>
                    <a:pt x="12027" y="2373"/>
                  </a:cubicBezTo>
                  <a:cubicBezTo>
                    <a:pt x="12193" y="2468"/>
                    <a:pt x="12170" y="2634"/>
                    <a:pt x="12193" y="2752"/>
                  </a:cubicBezTo>
                  <a:cubicBezTo>
                    <a:pt x="12336" y="3322"/>
                    <a:pt x="12620" y="3820"/>
                    <a:pt x="13024" y="4223"/>
                  </a:cubicBezTo>
                  <a:cubicBezTo>
                    <a:pt x="13356" y="4531"/>
                    <a:pt x="13759" y="4721"/>
                    <a:pt x="14210" y="4816"/>
                  </a:cubicBezTo>
                  <a:cubicBezTo>
                    <a:pt x="14542" y="4911"/>
                    <a:pt x="14921" y="4863"/>
                    <a:pt x="15253" y="4697"/>
                  </a:cubicBezTo>
                  <a:cubicBezTo>
                    <a:pt x="16250" y="4199"/>
                    <a:pt x="17032" y="3369"/>
                    <a:pt x="17483" y="2349"/>
                  </a:cubicBezTo>
                  <a:cubicBezTo>
                    <a:pt x="17578" y="2064"/>
                    <a:pt x="17720" y="1803"/>
                    <a:pt x="17863" y="1543"/>
                  </a:cubicBezTo>
                  <a:cubicBezTo>
                    <a:pt x="17934" y="1424"/>
                    <a:pt x="18005" y="1329"/>
                    <a:pt x="18100" y="1234"/>
                  </a:cubicBezTo>
                  <a:cubicBezTo>
                    <a:pt x="18242" y="1353"/>
                    <a:pt x="18361" y="1448"/>
                    <a:pt x="18456" y="1543"/>
                  </a:cubicBezTo>
                  <a:cubicBezTo>
                    <a:pt x="18859" y="1922"/>
                    <a:pt x="19262" y="2349"/>
                    <a:pt x="19689" y="2729"/>
                  </a:cubicBezTo>
                  <a:cubicBezTo>
                    <a:pt x="20211" y="3203"/>
                    <a:pt x="20851" y="3488"/>
                    <a:pt x="21563" y="3583"/>
                  </a:cubicBezTo>
                  <a:cubicBezTo>
                    <a:pt x="22631" y="3725"/>
                    <a:pt x="23176" y="3156"/>
                    <a:pt x="23366" y="2159"/>
                  </a:cubicBezTo>
                  <a:cubicBezTo>
                    <a:pt x="23390" y="1946"/>
                    <a:pt x="23390" y="1732"/>
                    <a:pt x="23390" y="1519"/>
                  </a:cubicBezTo>
                  <a:lnTo>
                    <a:pt x="23390" y="926"/>
                  </a:lnTo>
                  <a:cubicBezTo>
                    <a:pt x="23484" y="855"/>
                    <a:pt x="23627" y="878"/>
                    <a:pt x="23722" y="949"/>
                  </a:cubicBezTo>
                  <a:cubicBezTo>
                    <a:pt x="24172" y="1234"/>
                    <a:pt x="24599" y="1543"/>
                    <a:pt x="25003" y="1898"/>
                  </a:cubicBezTo>
                  <a:cubicBezTo>
                    <a:pt x="25406" y="2254"/>
                    <a:pt x="25951" y="2396"/>
                    <a:pt x="26473" y="2302"/>
                  </a:cubicBezTo>
                  <a:cubicBezTo>
                    <a:pt x="26948" y="2278"/>
                    <a:pt x="27327" y="1946"/>
                    <a:pt x="27422" y="1495"/>
                  </a:cubicBezTo>
                  <a:cubicBezTo>
                    <a:pt x="27541" y="1139"/>
                    <a:pt x="27588" y="760"/>
                    <a:pt x="27683" y="380"/>
                  </a:cubicBezTo>
                  <a:cubicBezTo>
                    <a:pt x="27707" y="262"/>
                    <a:pt x="27754" y="167"/>
                    <a:pt x="27778" y="1"/>
                  </a:cubicBezTo>
                  <a:cubicBezTo>
                    <a:pt x="28086" y="96"/>
                    <a:pt x="28395" y="214"/>
                    <a:pt x="28703" y="333"/>
                  </a:cubicBezTo>
                  <a:cubicBezTo>
                    <a:pt x="29130" y="523"/>
                    <a:pt x="29581" y="712"/>
                    <a:pt x="30031" y="902"/>
                  </a:cubicBezTo>
                  <a:cubicBezTo>
                    <a:pt x="30340" y="1044"/>
                    <a:pt x="30672" y="1068"/>
                    <a:pt x="30957" y="949"/>
                  </a:cubicBezTo>
                  <a:cubicBezTo>
                    <a:pt x="31004" y="949"/>
                    <a:pt x="31051" y="926"/>
                    <a:pt x="31099" y="926"/>
                  </a:cubicBezTo>
                  <a:cubicBezTo>
                    <a:pt x="31407" y="973"/>
                    <a:pt x="31692" y="783"/>
                    <a:pt x="31763" y="475"/>
                  </a:cubicBezTo>
                  <a:cubicBezTo>
                    <a:pt x="31834" y="499"/>
                    <a:pt x="31905" y="523"/>
                    <a:pt x="31953" y="546"/>
                  </a:cubicBezTo>
                  <a:cubicBezTo>
                    <a:pt x="32380" y="1092"/>
                    <a:pt x="32830" y="1637"/>
                    <a:pt x="33257" y="2183"/>
                  </a:cubicBezTo>
                  <a:cubicBezTo>
                    <a:pt x="33850" y="3013"/>
                    <a:pt x="34325" y="3891"/>
                    <a:pt x="34657" y="4816"/>
                  </a:cubicBezTo>
                  <a:cubicBezTo>
                    <a:pt x="34894" y="5433"/>
                    <a:pt x="35084" y="6073"/>
                    <a:pt x="35274" y="6690"/>
                  </a:cubicBezTo>
                  <a:cubicBezTo>
                    <a:pt x="35463" y="7568"/>
                    <a:pt x="35511" y="8469"/>
                    <a:pt x="35416" y="9347"/>
                  </a:cubicBezTo>
                  <a:cubicBezTo>
                    <a:pt x="35392" y="10248"/>
                    <a:pt x="35274" y="11126"/>
                    <a:pt x="35037" y="11980"/>
                  </a:cubicBezTo>
                  <a:cubicBezTo>
                    <a:pt x="34965" y="12217"/>
                    <a:pt x="34870" y="12454"/>
                    <a:pt x="34752" y="12691"/>
                  </a:cubicBezTo>
                  <a:cubicBezTo>
                    <a:pt x="34254" y="13640"/>
                    <a:pt x="33684" y="14565"/>
                    <a:pt x="33091" y="15467"/>
                  </a:cubicBezTo>
                  <a:cubicBezTo>
                    <a:pt x="32878" y="15751"/>
                    <a:pt x="32688" y="16060"/>
                    <a:pt x="32498" y="16368"/>
                  </a:cubicBezTo>
                  <a:cubicBezTo>
                    <a:pt x="31668" y="17720"/>
                    <a:pt x="30577" y="18930"/>
                    <a:pt x="29320" y="19902"/>
                  </a:cubicBezTo>
                  <a:cubicBezTo>
                    <a:pt x="29106" y="20092"/>
                    <a:pt x="28869" y="20282"/>
                    <a:pt x="28632" y="20472"/>
                  </a:cubicBezTo>
                  <a:cubicBezTo>
                    <a:pt x="28063" y="20994"/>
                    <a:pt x="27422" y="21444"/>
                    <a:pt x="26734" y="21824"/>
                  </a:cubicBezTo>
                  <a:cubicBezTo>
                    <a:pt x="25999" y="22298"/>
                    <a:pt x="25216" y="22725"/>
                    <a:pt x="24410" y="23105"/>
                  </a:cubicBezTo>
                  <a:cubicBezTo>
                    <a:pt x="23983" y="23271"/>
                    <a:pt x="23556" y="23413"/>
                    <a:pt x="23105" y="23555"/>
                  </a:cubicBezTo>
                  <a:cubicBezTo>
                    <a:pt x="22441" y="23769"/>
                    <a:pt x="21753" y="23935"/>
                    <a:pt x="21089" y="24148"/>
                  </a:cubicBezTo>
                  <a:cubicBezTo>
                    <a:pt x="19642" y="24599"/>
                    <a:pt x="18124" y="24836"/>
                    <a:pt x="16582" y="24813"/>
                  </a:cubicBezTo>
                  <a:cubicBezTo>
                    <a:pt x="15775" y="24813"/>
                    <a:pt x="14945" y="24789"/>
                    <a:pt x="14115" y="24718"/>
                  </a:cubicBezTo>
                  <a:cubicBezTo>
                    <a:pt x="12929" y="24575"/>
                    <a:pt x="11766" y="24315"/>
                    <a:pt x="10675" y="23888"/>
                  </a:cubicBezTo>
                  <a:cubicBezTo>
                    <a:pt x="9038" y="23271"/>
                    <a:pt x="7402" y="22583"/>
                    <a:pt x="5789" y="21919"/>
                  </a:cubicBezTo>
                  <a:cubicBezTo>
                    <a:pt x="4959" y="21563"/>
                    <a:pt x="4199" y="21112"/>
                    <a:pt x="3488" y="20567"/>
                  </a:cubicBezTo>
                  <a:cubicBezTo>
                    <a:pt x="2824" y="20140"/>
                    <a:pt x="2207" y="19618"/>
                    <a:pt x="1661" y="19025"/>
                  </a:cubicBezTo>
                  <a:cubicBezTo>
                    <a:pt x="997" y="18266"/>
                    <a:pt x="523" y="17364"/>
                    <a:pt x="262" y="16392"/>
                  </a:cubicBezTo>
                  <a:cubicBezTo>
                    <a:pt x="143" y="15751"/>
                    <a:pt x="72" y="15087"/>
                    <a:pt x="72" y="14447"/>
                  </a:cubicBezTo>
                  <a:cubicBezTo>
                    <a:pt x="48" y="13806"/>
                    <a:pt x="96" y="13166"/>
                    <a:pt x="119" y="12549"/>
                  </a:cubicBezTo>
                  <a:cubicBezTo>
                    <a:pt x="119" y="12478"/>
                    <a:pt x="119" y="12407"/>
                    <a:pt x="119" y="12359"/>
                  </a:cubicBezTo>
                  <a:cubicBezTo>
                    <a:pt x="1" y="11505"/>
                    <a:pt x="48" y="10675"/>
                    <a:pt x="262" y="9845"/>
                  </a:cubicBezTo>
                  <a:close/>
                  <a:moveTo>
                    <a:pt x="17910" y="19618"/>
                  </a:moveTo>
                  <a:cubicBezTo>
                    <a:pt x="17910" y="19618"/>
                    <a:pt x="17910" y="19618"/>
                    <a:pt x="17910" y="19642"/>
                  </a:cubicBezTo>
                  <a:cubicBezTo>
                    <a:pt x="18479" y="19594"/>
                    <a:pt x="19049" y="19570"/>
                    <a:pt x="19618" y="19523"/>
                  </a:cubicBezTo>
                  <a:cubicBezTo>
                    <a:pt x="20164" y="19499"/>
                    <a:pt x="20685" y="19357"/>
                    <a:pt x="21160" y="19167"/>
                  </a:cubicBezTo>
                  <a:cubicBezTo>
                    <a:pt x="22678" y="18527"/>
                    <a:pt x="24149" y="17744"/>
                    <a:pt x="25501" y="16795"/>
                  </a:cubicBezTo>
                  <a:cubicBezTo>
                    <a:pt x="25762" y="16605"/>
                    <a:pt x="25975" y="16392"/>
                    <a:pt x="26189" y="16131"/>
                  </a:cubicBezTo>
                  <a:cubicBezTo>
                    <a:pt x="26378" y="15917"/>
                    <a:pt x="26544" y="15680"/>
                    <a:pt x="26734" y="15443"/>
                  </a:cubicBezTo>
                  <a:cubicBezTo>
                    <a:pt x="26900" y="15277"/>
                    <a:pt x="26995" y="15040"/>
                    <a:pt x="26995" y="14826"/>
                  </a:cubicBezTo>
                  <a:cubicBezTo>
                    <a:pt x="27019" y="14542"/>
                    <a:pt x="26734" y="14352"/>
                    <a:pt x="26473" y="14470"/>
                  </a:cubicBezTo>
                  <a:cubicBezTo>
                    <a:pt x="26070" y="14684"/>
                    <a:pt x="25691" y="14992"/>
                    <a:pt x="25406" y="15348"/>
                  </a:cubicBezTo>
                  <a:cubicBezTo>
                    <a:pt x="25264" y="15585"/>
                    <a:pt x="25050" y="15775"/>
                    <a:pt x="24813" y="15917"/>
                  </a:cubicBezTo>
                  <a:cubicBezTo>
                    <a:pt x="23745" y="16653"/>
                    <a:pt x="22583" y="17317"/>
                    <a:pt x="21397" y="17862"/>
                  </a:cubicBezTo>
                  <a:cubicBezTo>
                    <a:pt x="20970" y="18052"/>
                    <a:pt x="20543" y="18218"/>
                    <a:pt x="20092" y="18337"/>
                  </a:cubicBezTo>
                  <a:cubicBezTo>
                    <a:pt x="19428" y="18550"/>
                    <a:pt x="18717" y="18479"/>
                    <a:pt x="18029" y="18527"/>
                  </a:cubicBezTo>
                  <a:cubicBezTo>
                    <a:pt x="16938" y="18598"/>
                    <a:pt x="15870" y="18337"/>
                    <a:pt x="14921" y="17815"/>
                  </a:cubicBezTo>
                  <a:cubicBezTo>
                    <a:pt x="14044" y="17364"/>
                    <a:pt x="13308" y="16724"/>
                    <a:pt x="12715" y="15941"/>
                  </a:cubicBezTo>
                  <a:cubicBezTo>
                    <a:pt x="12620" y="15775"/>
                    <a:pt x="12478" y="15633"/>
                    <a:pt x="12383" y="15490"/>
                  </a:cubicBezTo>
                  <a:cubicBezTo>
                    <a:pt x="12217" y="15229"/>
                    <a:pt x="12051" y="14992"/>
                    <a:pt x="11885" y="14755"/>
                  </a:cubicBezTo>
                  <a:cubicBezTo>
                    <a:pt x="11814" y="14613"/>
                    <a:pt x="11695" y="14470"/>
                    <a:pt x="11600" y="14328"/>
                  </a:cubicBezTo>
                  <a:cubicBezTo>
                    <a:pt x="11482" y="14233"/>
                    <a:pt x="11316" y="14257"/>
                    <a:pt x="11197" y="14352"/>
                  </a:cubicBezTo>
                  <a:cubicBezTo>
                    <a:pt x="11031" y="14542"/>
                    <a:pt x="10984" y="14779"/>
                    <a:pt x="11078" y="15016"/>
                  </a:cubicBezTo>
                  <a:cubicBezTo>
                    <a:pt x="11173" y="15277"/>
                    <a:pt x="11292" y="15514"/>
                    <a:pt x="11434" y="15751"/>
                  </a:cubicBezTo>
                  <a:cubicBezTo>
                    <a:pt x="11600" y="16060"/>
                    <a:pt x="11814" y="16344"/>
                    <a:pt x="12027" y="16653"/>
                  </a:cubicBezTo>
                  <a:cubicBezTo>
                    <a:pt x="12170" y="16842"/>
                    <a:pt x="12336" y="17056"/>
                    <a:pt x="12502" y="17246"/>
                  </a:cubicBezTo>
                  <a:cubicBezTo>
                    <a:pt x="13118" y="17934"/>
                    <a:pt x="13878" y="18479"/>
                    <a:pt x="14708" y="18906"/>
                  </a:cubicBezTo>
                  <a:cubicBezTo>
                    <a:pt x="15633" y="19404"/>
                    <a:pt x="16700" y="19665"/>
                    <a:pt x="17768" y="19594"/>
                  </a:cubicBezTo>
                  <a:close/>
                  <a:moveTo>
                    <a:pt x="25216" y="9181"/>
                  </a:moveTo>
                  <a:cubicBezTo>
                    <a:pt x="24671" y="9157"/>
                    <a:pt x="24623" y="9204"/>
                    <a:pt x="24433" y="9631"/>
                  </a:cubicBezTo>
                  <a:cubicBezTo>
                    <a:pt x="24386" y="9774"/>
                    <a:pt x="24291" y="9892"/>
                    <a:pt x="24220" y="10011"/>
                  </a:cubicBezTo>
                  <a:cubicBezTo>
                    <a:pt x="24054" y="10414"/>
                    <a:pt x="24291" y="10865"/>
                    <a:pt x="24718" y="10912"/>
                  </a:cubicBezTo>
                  <a:cubicBezTo>
                    <a:pt x="25097" y="10960"/>
                    <a:pt x="25501" y="10794"/>
                    <a:pt x="25762" y="10509"/>
                  </a:cubicBezTo>
                  <a:cubicBezTo>
                    <a:pt x="25999" y="10153"/>
                    <a:pt x="25975" y="9679"/>
                    <a:pt x="25738" y="9323"/>
                  </a:cubicBezTo>
                  <a:cubicBezTo>
                    <a:pt x="25643" y="9252"/>
                    <a:pt x="25548" y="9204"/>
                    <a:pt x="25453" y="9181"/>
                  </a:cubicBezTo>
                  <a:cubicBezTo>
                    <a:pt x="25382" y="9181"/>
                    <a:pt x="25287" y="9181"/>
                    <a:pt x="25216" y="9181"/>
                  </a:cubicBezTo>
                  <a:close/>
                  <a:moveTo>
                    <a:pt x="12170" y="11363"/>
                  </a:moveTo>
                  <a:cubicBezTo>
                    <a:pt x="12241" y="11363"/>
                    <a:pt x="12336" y="11363"/>
                    <a:pt x="12407" y="11363"/>
                  </a:cubicBezTo>
                  <a:cubicBezTo>
                    <a:pt x="12763" y="11316"/>
                    <a:pt x="13071" y="11055"/>
                    <a:pt x="13142" y="10699"/>
                  </a:cubicBezTo>
                  <a:cubicBezTo>
                    <a:pt x="13237" y="10390"/>
                    <a:pt x="13118" y="10035"/>
                    <a:pt x="12858" y="9869"/>
                  </a:cubicBezTo>
                  <a:cubicBezTo>
                    <a:pt x="12620" y="9702"/>
                    <a:pt x="12336" y="9655"/>
                    <a:pt x="12075" y="9726"/>
                  </a:cubicBezTo>
                  <a:cubicBezTo>
                    <a:pt x="11861" y="9726"/>
                    <a:pt x="11672" y="9869"/>
                    <a:pt x="11600" y="10058"/>
                  </a:cubicBezTo>
                  <a:cubicBezTo>
                    <a:pt x="11505" y="10248"/>
                    <a:pt x="11458" y="10414"/>
                    <a:pt x="11458" y="10604"/>
                  </a:cubicBezTo>
                  <a:cubicBezTo>
                    <a:pt x="11387" y="11031"/>
                    <a:pt x="11743" y="11387"/>
                    <a:pt x="12170" y="113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36"/>
            <p:cNvSpPr/>
            <p:nvPr/>
          </p:nvSpPr>
          <p:spPr>
            <a:xfrm>
              <a:off x="10180375" y="3196025"/>
              <a:ext cx="858725" cy="417500"/>
            </a:xfrm>
            <a:custGeom>
              <a:rect b="b" l="l" r="r" t="t"/>
              <a:pathLst>
                <a:path extrusionOk="0" h="16700" w="34349">
                  <a:moveTo>
                    <a:pt x="29272" y="9821"/>
                  </a:moveTo>
                  <a:cubicBezTo>
                    <a:pt x="29367" y="10082"/>
                    <a:pt x="29581" y="10176"/>
                    <a:pt x="29747" y="10343"/>
                  </a:cubicBezTo>
                  <a:cubicBezTo>
                    <a:pt x="29913" y="10485"/>
                    <a:pt x="30126" y="10675"/>
                    <a:pt x="30316" y="10864"/>
                  </a:cubicBezTo>
                  <a:cubicBezTo>
                    <a:pt x="30672" y="11220"/>
                    <a:pt x="30767" y="11789"/>
                    <a:pt x="30529" y="12264"/>
                  </a:cubicBezTo>
                  <a:cubicBezTo>
                    <a:pt x="29936" y="12454"/>
                    <a:pt x="29462" y="12216"/>
                    <a:pt x="29011" y="11932"/>
                  </a:cubicBezTo>
                  <a:cubicBezTo>
                    <a:pt x="28750" y="11718"/>
                    <a:pt x="28418" y="11600"/>
                    <a:pt x="28086" y="11552"/>
                  </a:cubicBezTo>
                  <a:cubicBezTo>
                    <a:pt x="27754" y="11481"/>
                    <a:pt x="27446" y="11386"/>
                    <a:pt x="27137" y="11268"/>
                  </a:cubicBezTo>
                  <a:cubicBezTo>
                    <a:pt x="26710" y="11149"/>
                    <a:pt x="26402" y="11268"/>
                    <a:pt x="26283" y="11671"/>
                  </a:cubicBezTo>
                  <a:cubicBezTo>
                    <a:pt x="26189" y="12027"/>
                    <a:pt x="26094" y="12406"/>
                    <a:pt x="26046" y="12786"/>
                  </a:cubicBezTo>
                  <a:cubicBezTo>
                    <a:pt x="26046" y="13070"/>
                    <a:pt x="25951" y="13355"/>
                    <a:pt x="25809" y="13616"/>
                  </a:cubicBezTo>
                  <a:cubicBezTo>
                    <a:pt x="25595" y="13663"/>
                    <a:pt x="25358" y="13616"/>
                    <a:pt x="25216" y="13450"/>
                  </a:cubicBezTo>
                  <a:cubicBezTo>
                    <a:pt x="24647" y="13023"/>
                    <a:pt x="24077" y="12596"/>
                    <a:pt x="23484" y="12169"/>
                  </a:cubicBezTo>
                  <a:cubicBezTo>
                    <a:pt x="23295" y="12027"/>
                    <a:pt x="23105" y="11932"/>
                    <a:pt x="22891" y="11837"/>
                  </a:cubicBezTo>
                  <a:cubicBezTo>
                    <a:pt x="22464" y="11600"/>
                    <a:pt x="21942" y="11861"/>
                    <a:pt x="21871" y="12335"/>
                  </a:cubicBezTo>
                  <a:cubicBezTo>
                    <a:pt x="21824" y="12525"/>
                    <a:pt x="21800" y="12738"/>
                    <a:pt x="21800" y="12952"/>
                  </a:cubicBezTo>
                  <a:cubicBezTo>
                    <a:pt x="21776" y="13402"/>
                    <a:pt x="21800" y="13829"/>
                    <a:pt x="21776" y="14280"/>
                  </a:cubicBezTo>
                  <a:cubicBezTo>
                    <a:pt x="21729" y="14873"/>
                    <a:pt x="21516" y="15039"/>
                    <a:pt x="20946" y="14849"/>
                  </a:cubicBezTo>
                  <a:cubicBezTo>
                    <a:pt x="20448" y="14707"/>
                    <a:pt x="20021" y="14422"/>
                    <a:pt x="19665" y="14043"/>
                  </a:cubicBezTo>
                  <a:cubicBezTo>
                    <a:pt x="19238" y="13616"/>
                    <a:pt x="18788" y="13165"/>
                    <a:pt x="18361" y="12762"/>
                  </a:cubicBezTo>
                  <a:cubicBezTo>
                    <a:pt x="18100" y="12477"/>
                    <a:pt x="17744" y="12359"/>
                    <a:pt x="17364" y="12430"/>
                  </a:cubicBezTo>
                  <a:cubicBezTo>
                    <a:pt x="17151" y="12454"/>
                    <a:pt x="16937" y="12596"/>
                    <a:pt x="16819" y="12786"/>
                  </a:cubicBezTo>
                  <a:cubicBezTo>
                    <a:pt x="16463" y="13308"/>
                    <a:pt x="16155" y="13877"/>
                    <a:pt x="15894" y="14446"/>
                  </a:cubicBezTo>
                  <a:cubicBezTo>
                    <a:pt x="15562" y="15158"/>
                    <a:pt x="15016" y="15727"/>
                    <a:pt x="14328" y="16059"/>
                  </a:cubicBezTo>
                  <a:cubicBezTo>
                    <a:pt x="14186" y="16154"/>
                    <a:pt x="13996" y="16154"/>
                    <a:pt x="13854" y="16083"/>
                  </a:cubicBezTo>
                  <a:cubicBezTo>
                    <a:pt x="13403" y="15964"/>
                    <a:pt x="13071" y="15609"/>
                    <a:pt x="12952" y="15182"/>
                  </a:cubicBezTo>
                  <a:cubicBezTo>
                    <a:pt x="12857" y="14778"/>
                    <a:pt x="12810" y="14399"/>
                    <a:pt x="12786" y="13996"/>
                  </a:cubicBezTo>
                  <a:cubicBezTo>
                    <a:pt x="12763" y="13735"/>
                    <a:pt x="12763" y="13497"/>
                    <a:pt x="12786" y="13236"/>
                  </a:cubicBezTo>
                  <a:cubicBezTo>
                    <a:pt x="12763" y="12857"/>
                    <a:pt x="12525" y="12525"/>
                    <a:pt x="12193" y="12406"/>
                  </a:cubicBezTo>
                  <a:cubicBezTo>
                    <a:pt x="11932" y="12311"/>
                    <a:pt x="11648" y="12406"/>
                    <a:pt x="11505" y="12620"/>
                  </a:cubicBezTo>
                  <a:cubicBezTo>
                    <a:pt x="11458" y="12715"/>
                    <a:pt x="11434" y="12809"/>
                    <a:pt x="11387" y="12928"/>
                  </a:cubicBezTo>
                  <a:cubicBezTo>
                    <a:pt x="11339" y="13047"/>
                    <a:pt x="11268" y="13189"/>
                    <a:pt x="11197" y="13308"/>
                  </a:cubicBezTo>
                  <a:cubicBezTo>
                    <a:pt x="10817" y="13853"/>
                    <a:pt x="10414" y="14375"/>
                    <a:pt x="9987" y="14849"/>
                  </a:cubicBezTo>
                  <a:cubicBezTo>
                    <a:pt x="9489" y="15395"/>
                    <a:pt x="8943" y="15869"/>
                    <a:pt x="8327" y="16249"/>
                  </a:cubicBezTo>
                  <a:cubicBezTo>
                    <a:pt x="7852" y="16534"/>
                    <a:pt x="7330" y="16700"/>
                    <a:pt x="6761" y="16700"/>
                  </a:cubicBezTo>
                  <a:cubicBezTo>
                    <a:pt x="6524" y="16700"/>
                    <a:pt x="6263" y="16700"/>
                    <a:pt x="5978" y="16676"/>
                  </a:cubicBezTo>
                  <a:cubicBezTo>
                    <a:pt x="6002" y="16557"/>
                    <a:pt x="6026" y="16462"/>
                    <a:pt x="6050" y="16344"/>
                  </a:cubicBezTo>
                  <a:cubicBezTo>
                    <a:pt x="6477" y="15276"/>
                    <a:pt x="7022" y="14280"/>
                    <a:pt x="7686" y="13331"/>
                  </a:cubicBezTo>
                  <a:cubicBezTo>
                    <a:pt x="8137" y="12691"/>
                    <a:pt x="8659" y="12098"/>
                    <a:pt x="9157" y="11505"/>
                  </a:cubicBezTo>
                  <a:cubicBezTo>
                    <a:pt x="9204" y="11457"/>
                    <a:pt x="9252" y="11410"/>
                    <a:pt x="9299" y="11363"/>
                  </a:cubicBezTo>
                  <a:cubicBezTo>
                    <a:pt x="9560" y="11007"/>
                    <a:pt x="9370" y="10509"/>
                    <a:pt x="8920" y="10437"/>
                  </a:cubicBezTo>
                  <a:cubicBezTo>
                    <a:pt x="8730" y="10414"/>
                    <a:pt x="8516" y="10437"/>
                    <a:pt x="8327" y="10532"/>
                  </a:cubicBezTo>
                  <a:cubicBezTo>
                    <a:pt x="7402" y="10936"/>
                    <a:pt x="6477" y="11291"/>
                    <a:pt x="5575" y="11718"/>
                  </a:cubicBezTo>
                  <a:cubicBezTo>
                    <a:pt x="4887" y="12027"/>
                    <a:pt x="4176" y="12288"/>
                    <a:pt x="3440" y="12477"/>
                  </a:cubicBezTo>
                  <a:cubicBezTo>
                    <a:pt x="2610" y="12691"/>
                    <a:pt x="1780" y="12881"/>
                    <a:pt x="973" y="13070"/>
                  </a:cubicBezTo>
                  <a:cubicBezTo>
                    <a:pt x="665" y="13118"/>
                    <a:pt x="380" y="13142"/>
                    <a:pt x="96" y="13142"/>
                  </a:cubicBezTo>
                  <a:cubicBezTo>
                    <a:pt x="1" y="12976"/>
                    <a:pt x="96" y="12928"/>
                    <a:pt x="167" y="12833"/>
                  </a:cubicBezTo>
                  <a:cubicBezTo>
                    <a:pt x="689" y="12383"/>
                    <a:pt x="1210" y="11908"/>
                    <a:pt x="1756" y="11481"/>
                  </a:cubicBezTo>
                  <a:cubicBezTo>
                    <a:pt x="3132" y="10390"/>
                    <a:pt x="4531" y="9323"/>
                    <a:pt x="5931" y="8255"/>
                  </a:cubicBezTo>
                  <a:cubicBezTo>
                    <a:pt x="6524" y="7804"/>
                    <a:pt x="7164" y="7449"/>
                    <a:pt x="7852" y="7164"/>
                  </a:cubicBezTo>
                  <a:cubicBezTo>
                    <a:pt x="7995" y="7116"/>
                    <a:pt x="8113" y="7045"/>
                    <a:pt x="8256" y="6950"/>
                  </a:cubicBezTo>
                  <a:cubicBezTo>
                    <a:pt x="8350" y="6856"/>
                    <a:pt x="8422" y="6737"/>
                    <a:pt x="8469" y="6595"/>
                  </a:cubicBezTo>
                  <a:cubicBezTo>
                    <a:pt x="8493" y="6547"/>
                    <a:pt x="8445" y="6452"/>
                    <a:pt x="8469" y="6405"/>
                  </a:cubicBezTo>
                  <a:cubicBezTo>
                    <a:pt x="8516" y="6286"/>
                    <a:pt x="8635" y="6168"/>
                    <a:pt x="8611" y="6096"/>
                  </a:cubicBezTo>
                  <a:cubicBezTo>
                    <a:pt x="8564" y="5954"/>
                    <a:pt x="8469" y="5836"/>
                    <a:pt x="8350" y="5764"/>
                  </a:cubicBezTo>
                  <a:cubicBezTo>
                    <a:pt x="8042" y="5503"/>
                    <a:pt x="7710" y="5266"/>
                    <a:pt x="7402" y="5029"/>
                  </a:cubicBezTo>
                  <a:cubicBezTo>
                    <a:pt x="7330" y="4982"/>
                    <a:pt x="7283" y="4910"/>
                    <a:pt x="7236" y="4839"/>
                  </a:cubicBezTo>
                  <a:cubicBezTo>
                    <a:pt x="6951" y="4389"/>
                    <a:pt x="6690" y="3938"/>
                    <a:pt x="6429" y="3463"/>
                  </a:cubicBezTo>
                  <a:cubicBezTo>
                    <a:pt x="6382" y="3345"/>
                    <a:pt x="6358" y="3250"/>
                    <a:pt x="6358" y="3131"/>
                  </a:cubicBezTo>
                  <a:cubicBezTo>
                    <a:pt x="6477" y="3108"/>
                    <a:pt x="6619" y="3084"/>
                    <a:pt x="6737" y="3084"/>
                  </a:cubicBezTo>
                  <a:cubicBezTo>
                    <a:pt x="7330" y="3084"/>
                    <a:pt x="7923" y="3036"/>
                    <a:pt x="8516" y="3084"/>
                  </a:cubicBezTo>
                  <a:cubicBezTo>
                    <a:pt x="8967" y="3131"/>
                    <a:pt x="9394" y="3203"/>
                    <a:pt x="9821" y="3321"/>
                  </a:cubicBezTo>
                  <a:cubicBezTo>
                    <a:pt x="9963" y="3369"/>
                    <a:pt x="10082" y="3463"/>
                    <a:pt x="10201" y="3558"/>
                  </a:cubicBezTo>
                  <a:cubicBezTo>
                    <a:pt x="10533" y="3867"/>
                    <a:pt x="10960" y="4104"/>
                    <a:pt x="11410" y="4246"/>
                  </a:cubicBezTo>
                  <a:cubicBezTo>
                    <a:pt x="11576" y="4294"/>
                    <a:pt x="11766" y="4341"/>
                    <a:pt x="11956" y="4365"/>
                  </a:cubicBezTo>
                  <a:cubicBezTo>
                    <a:pt x="12312" y="4412"/>
                    <a:pt x="12691" y="4199"/>
                    <a:pt x="12810" y="3843"/>
                  </a:cubicBezTo>
                  <a:cubicBezTo>
                    <a:pt x="13142" y="3155"/>
                    <a:pt x="13522" y="2443"/>
                    <a:pt x="13877" y="1756"/>
                  </a:cubicBezTo>
                  <a:cubicBezTo>
                    <a:pt x="13901" y="1732"/>
                    <a:pt x="13901" y="1661"/>
                    <a:pt x="13925" y="1637"/>
                  </a:cubicBezTo>
                  <a:cubicBezTo>
                    <a:pt x="14352" y="1234"/>
                    <a:pt x="14755" y="807"/>
                    <a:pt x="15182" y="403"/>
                  </a:cubicBezTo>
                  <a:cubicBezTo>
                    <a:pt x="15324" y="261"/>
                    <a:pt x="15562" y="261"/>
                    <a:pt x="15728" y="380"/>
                  </a:cubicBezTo>
                  <a:cubicBezTo>
                    <a:pt x="15917" y="475"/>
                    <a:pt x="16083" y="593"/>
                    <a:pt x="16226" y="759"/>
                  </a:cubicBezTo>
                  <a:cubicBezTo>
                    <a:pt x="16582" y="1210"/>
                    <a:pt x="16890" y="1684"/>
                    <a:pt x="17246" y="2135"/>
                  </a:cubicBezTo>
                  <a:cubicBezTo>
                    <a:pt x="17364" y="2325"/>
                    <a:pt x="17507" y="2515"/>
                    <a:pt x="17649" y="2681"/>
                  </a:cubicBezTo>
                  <a:cubicBezTo>
                    <a:pt x="18218" y="3226"/>
                    <a:pt x="19096" y="3250"/>
                    <a:pt x="19665" y="2728"/>
                  </a:cubicBezTo>
                  <a:cubicBezTo>
                    <a:pt x="19902" y="2491"/>
                    <a:pt x="20140" y="2230"/>
                    <a:pt x="20401" y="2016"/>
                  </a:cubicBezTo>
                  <a:cubicBezTo>
                    <a:pt x="20804" y="1613"/>
                    <a:pt x="21255" y="1257"/>
                    <a:pt x="21658" y="854"/>
                  </a:cubicBezTo>
                  <a:cubicBezTo>
                    <a:pt x="22132" y="427"/>
                    <a:pt x="22749" y="309"/>
                    <a:pt x="23318" y="71"/>
                  </a:cubicBezTo>
                  <a:cubicBezTo>
                    <a:pt x="23437" y="48"/>
                    <a:pt x="23555" y="24"/>
                    <a:pt x="23698" y="48"/>
                  </a:cubicBezTo>
                  <a:cubicBezTo>
                    <a:pt x="23911" y="0"/>
                    <a:pt x="24125" y="143"/>
                    <a:pt x="24196" y="332"/>
                  </a:cubicBezTo>
                  <a:cubicBezTo>
                    <a:pt x="24386" y="688"/>
                    <a:pt x="24504" y="1068"/>
                    <a:pt x="24599" y="1471"/>
                  </a:cubicBezTo>
                  <a:cubicBezTo>
                    <a:pt x="24670" y="1969"/>
                    <a:pt x="24813" y="2443"/>
                    <a:pt x="24884" y="2942"/>
                  </a:cubicBezTo>
                  <a:cubicBezTo>
                    <a:pt x="24884" y="3487"/>
                    <a:pt x="25335" y="3890"/>
                    <a:pt x="25856" y="3843"/>
                  </a:cubicBezTo>
                  <a:cubicBezTo>
                    <a:pt x="26283" y="3843"/>
                    <a:pt x="26710" y="3796"/>
                    <a:pt x="27114" y="3724"/>
                  </a:cubicBezTo>
                  <a:cubicBezTo>
                    <a:pt x="27754" y="3558"/>
                    <a:pt x="28418" y="3463"/>
                    <a:pt x="29059" y="3345"/>
                  </a:cubicBezTo>
                  <a:cubicBezTo>
                    <a:pt x="29367" y="3297"/>
                    <a:pt x="29438" y="3416"/>
                    <a:pt x="29438" y="3701"/>
                  </a:cubicBezTo>
                  <a:cubicBezTo>
                    <a:pt x="29415" y="4175"/>
                    <a:pt x="29296" y="4626"/>
                    <a:pt x="29082" y="5053"/>
                  </a:cubicBezTo>
                  <a:cubicBezTo>
                    <a:pt x="28988" y="5219"/>
                    <a:pt x="28940" y="5409"/>
                    <a:pt x="28988" y="5598"/>
                  </a:cubicBezTo>
                  <a:cubicBezTo>
                    <a:pt x="29035" y="5883"/>
                    <a:pt x="29248" y="6096"/>
                    <a:pt x="29533" y="6144"/>
                  </a:cubicBezTo>
                  <a:cubicBezTo>
                    <a:pt x="29699" y="6168"/>
                    <a:pt x="29865" y="6215"/>
                    <a:pt x="30031" y="6239"/>
                  </a:cubicBezTo>
                  <a:cubicBezTo>
                    <a:pt x="30245" y="6286"/>
                    <a:pt x="30482" y="6357"/>
                    <a:pt x="30695" y="6381"/>
                  </a:cubicBezTo>
                  <a:cubicBezTo>
                    <a:pt x="30909" y="6405"/>
                    <a:pt x="31122" y="6405"/>
                    <a:pt x="31336" y="6381"/>
                  </a:cubicBezTo>
                  <a:cubicBezTo>
                    <a:pt x="32048" y="6381"/>
                    <a:pt x="32735" y="6476"/>
                    <a:pt x="33423" y="6666"/>
                  </a:cubicBezTo>
                  <a:cubicBezTo>
                    <a:pt x="33732" y="6689"/>
                    <a:pt x="34016" y="6879"/>
                    <a:pt x="34159" y="7164"/>
                  </a:cubicBezTo>
                  <a:cubicBezTo>
                    <a:pt x="34348" y="7543"/>
                    <a:pt x="34301" y="7994"/>
                    <a:pt x="34040" y="8326"/>
                  </a:cubicBezTo>
                  <a:cubicBezTo>
                    <a:pt x="33495" y="8990"/>
                    <a:pt x="32854" y="9607"/>
                    <a:pt x="31953" y="9773"/>
                  </a:cubicBezTo>
                  <a:cubicBezTo>
                    <a:pt x="31383" y="9844"/>
                    <a:pt x="30814" y="9939"/>
                    <a:pt x="30268" y="9655"/>
                  </a:cubicBezTo>
                  <a:cubicBezTo>
                    <a:pt x="29936" y="9489"/>
                    <a:pt x="29533" y="9560"/>
                    <a:pt x="29272" y="9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36"/>
            <p:cNvSpPr/>
            <p:nvPr/>
          </p:nvSpPr>
          <p:spPr>
            <a:xfrm>
              <a:off x="10397425" y="4108675"/>
              <a:ext cx="514175" cy="388450"/>
            </a:xfrm>
            <a:custGeom>
              <a:rect b="b" l="l" r="r" t="t"/>
              <a:pathLst>
                <a:path extrusionOk="0" h="15538" w="20567">
                  <a:moveTo>
                    <a:pt x="1" y="15514"/>
                  </a:moveTo>
                  <a:cubicBezTo>
                    <a:pt x="48" y="15040"/>
                    <a:pt x="119" y="14565"/>
                    <a:pt x="261" y="14115"/>
                  </a:cubicBezTo>
                  <a:cubicBezTo>
                    <a:pt x="570" y="12928"/>
                    <a:pt x="1044" y="11790"/>
                    <a:pt x="1471" y="10628"/>
                  </a:cubicBezTo>
                  <a:cubicBezTo>
                    <a:pt x="1732" y="9916"/>
                    <a:pt x="1969" y="9157"/>
                    <a:pt x="2135" y="8398"/>
                  </a:cubicBezTo>
                  <a:cubicBezTo>
                    <a:pt x="2254" y="7828"/>
                    <a:pt x="2420" y="7283"/>
                    <a:pt x="2586" y="6737"/>
                  </a:cubicBezTo>
                  <a:cubicBezTo>
                    <a:pt x="2942" y="5433"/>
                    <a:pt x="3227" y="4104"/>
                    <a:pt x="3464" y="2776"/>
                  </a:cubicBezTo>
                  <a:cubicBezTo>
                    <a:pt x="3511" y="2444"/>
                    <a:pt x="3535" y="2112"/>
                    <a:pt x="3559" y="1732"/>
                  </a:cubicBezTo>
                  <a:cubicBezTo>
                    <a:pt x="3677" y="1709"/>
                    <a:pt x="3772" y="1709"/>
                    <a:pt x="3891" y="1709"/>
                  </a:cubicBezTo>
                  <a:cubicBezTo>
                    <a:pt x="5006" y="1922"/>
                    <a:pt x="6121" y="1993"/>
                    <a:pt x="7235" y="1946"/>
                  </a:cubicBezTo>
                  <a:cubicBezTo>
                    <a:pt x="7330" y="1946"/>
                    <a:pt x="7401" y="1946"/>
                    <a:pt x="7544" y="1969"/>
                  </a:cubicBezTo>
                  <a:cubicBezTo>
                    <a:pt x="7591" y="2088"/>
                    <a:pt x="7662" y="2207"/>
                    <a:pt x="7734" y="2349"/>
                  </a:cubicBezTo>
                  <a:cubicBezTo>
                    <a:pt x="7971" y="2847"/>
                    <a:pt x="8327" y="3274"/>
                    <a:pt x="8777" y="3582"/>
                  </a:cubicBezTo>
                  <a:cubicBezTo>
                    <a:pt x="8991" y="3749"/>
                    <a:pt x="9252" y="3867"/>
                    <a:pt x="9513" y="3915"/>
                  </a:cubicBezTo>
                  <a:cubicBezTo>
                    <a:pt x="10082" y="4033"/>
                    <a:pt x="10580" y="3938"/>
                    <a:pt x="10912" y="3416"/>
                  </a:cubicBezTo>
                  <a:cubicBezTo>
                    <a:pt x="11031" y="3250"/>
                    <a:pt x="11173" y="3084"/>
                    <a:pt x="11339" y="2942"/>
                  </a:cubicBezTo>
                  <a:cubicBezTo>
                    <a:pt x="11814" y="2539"/>
                    <a:pt x="12193" y="2041"/>
                    <a:pt x="12430" y="1495"/>
                  </a:cubicBezTo>
                  <a:cubicBezTo>
                    <a:pt x="12525" y="1258"/>
                    <a:pt x="12715" y="1092"/>
                    <a:pt x="12952" y="1044"/>
                  </a:cubicBezTo>
                  <a:cubicBezTo>
                    <a:pt x="13332" y="973"/>
                    <a:pt x="13711" y="855"/>
                    <a:pt x="14114" y="736"/>
                  </a:cubicBezTo>
                  <a:cubicBezTo>
                    <a:pt x="14660" y="570"/>
                    <a:pt x="15182" y="356"/>
                    <a:pt x="15727" y="167"/>
                  </a:cubicBezTo>
                  <a:cubicBezTo>
                    <a:pt x="15870" y="119"/>
                    <a:pt x="16036" y="48"/>
                    <a:pt x="16202" y="1"/>
                  </a:cubicBezTo>
                  <a:cubicBezTo>
                    <a:pt x="16226" y="1"/>
                    <a:pt x="16273" y="24"/>
                    <a:pt x="16344" y="48"/>
                  </a:cubicBezTo>
                  <a:cubicBezTo>
                    <a:pt x="16534" y="736"/>
                    <a:pt x="16913" y="1376"/>
                    <a:pt x="16961" y="2135"/>
                  </a:cubicBezTo>
                  <a:cubicBezTo>
                    <a:pt x="16985" y="2302"/>
                    <a:pt x="17032" y="2468"/>
                    <a:pt x="17103" y="2610"/>
                  </a:cubicBezTo>
                  <a:cubicBezTo>
                    <a:pt x="17388" y="3488"/>
                    <a:pt x="17696" y="4342"/>
                    <a:pt x="17957" y="5219"/>
                  </a:cubicBezTo>
                  <a:cubicBezTo>
                    <a:pt x="18242" y="6026"/>
                    <a:pt x="18550" y="6832"/>
                    <a:pt x="18930" y="7615"/>
                  </a:cubicBezTo>
                  <a:cubicBezTo>
                    <a:pt x="19333" y="8422"/>
                    <a:pt x="19618" y="9275"/>
                    <a:pt x="19831" y="10129"/>
                  </a:cubicBezTo>
                  <a:cubicBezTo>
                    <a:pt x="19879" y="10390"/>
                    <a:pt x="19902" y="10675"/>
                    <a:pt x="19926" y="10936"/>
                  </a:cubicBezTo>
                  <a:cubicBezTo>
                    <a:pt x="19950" y="11197"/>
                    <a:pt x="19926" y="11458"/>
                    <a:pt x="20140" y="11648"/>
                  </a:cubicBezTo>
                  <a:cubicBezTo>
                    <a:pt x="20258" y="11790"/>
                    <a:pt x="20306" y="11956"/>
                    <a:pt x="20282" y="12122"/>
                  </a:cubicBezTo>
                  <a:cubicBezTo>
                    <a:pt x="20282" y="12383"/>
                    <a:pt x="20329" y="12620"/>
                    <a:pt x="20424" y="12857"/>
                  </a:cubicBezTo>
                  <a:cubicBezTo>
                    <a:pt x="20566" y="13118"/>
                    <a:pt x="20543" y="13427"/>
                    <a:pt x="20377" y="13664"/>
                  </a:cubicBezTo>
                  <a:lnTo>
                    <a:pt x="19072" y="14162"/>
                  </a:lnTo>
                  <a:cubicBezTo>
                    <a:pt x="19025" y="14186"/>
                    <a:pt x="18953" y="14209"/>
                    <a:pt x="18906" y="14209"/>
                  </a:cubicBezTo>
                  <a:cubicBezTo>
                    <a:pt x="18052" y="14162"/>
                    <a:pt x="17246" y="14447"/>
                    <a:pt x="16415" y="14589"/>
                  </a:cubicBezTo>
                  <a:cubicBezTo>
                    <a:pt x="15965" y="14684"/>
                    <a:pt x="15490" y="14731"/>
                    <a:pt x="15040" y="14779"/>
                  </a:cubicBezTo>
                  <a:cubicBezTo>
                    <a:pt x="14328" y="14874"/>
                    <a:pt x="13640" y="14968"/>
                    <a:pt x="12952" y="15087"/>
                  </a:cubicBezTo>
                  <a:cubicBezTo>
                    <a:pt x="12359" y="15206"/>
                    <a:pt x="11742" y="15277"/>
                    <a:pt x="11126" y="15301"/>
                  </a:cubicBezTo>
                  <a:cubicBezTo>
                    <a:pt x="10770" y="15301"/>
                    <a:pt x="10414" y="15348"/>
                    <a:pt x="10058" y="15395"/>
                  </a:cubicBezTo>
                  <a:cubicBezTo>
                    <a:pt x="9133" y="15490"/>
                    <a:pt x="8184" y="15538"/>
                    <a:pt x="7259" y="15538"/>
                  </a:cubicBezTo>
                  <a:lnTo>
                    <a:pt x="641" y="15538"/>
                  </a:lnTo>
                  <a:cubicBezTo>
                    <a:pt x="451" y="15538"/>
                    <a:pt x="238" y="15514"/>
                    <a:pt x="1" y="155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6"/>
            <p:cNvSpPr/>
            <p:nvPr/>
          </p:nvSpPr>
          <p:spPr>
            <a:xfrm>
              <a:off x="10384375" y="4490575"/>
              <a:ext cx="525450" cy="198700"/>
            </a:xfrm>
            <a:custGeom>
              <a:rect b="b" l="l" r="r" t="t"/>
              <a:pathLst>
                <a:path extrusionOk="0" h="7948" w="21018">
                  <a:moveTo>
                    <a:pt x="19926" y="1"/>
                  </a:moveTo>
                  <a:cubicBezTo>
                    <a:pt x="19997" y="333"/>
                    <a:pt x="20092" y="618"/>
                    <a:pt x="20140" y="926"/>
                  </a:cubicBezTo>
                  <a:cubicBezTo>
                    <a:pt x="20282" y="1661"/>
                    <a:pt x="20495" y="2373"/>
                    <a:pt x="20756" y="3061"/>
                  </a:cubicBezTo>
                  <a:cubicBezTo>
                    <a:pt x="20899" y="3345"/>
                    <a:pt x="20946" y="3678"/>
                    <a:pt x="20946" y="3986"/>
                  </a:cubicBezTo>
                  <a:cubicBezTo>
                    <a:pt x="20946" y="4626"/>
                    <a:pt x="20946" y="5267"/>
                    <a:pt x="20970" y="5884"/>
                  </a:cubicBezTo>
                  <a:cubicBezTo>
                    <a:pt x="21017" y="6216"/>
                    <a:pt x="20828" y="6548"/>
                    <a:pt x="20519" y="6643"/>
                  </a:cubicBezTo>
                  <a:cubicBezTo>
                    <a:pt x="20116" y="6832"/>
                    <a:pt x="19689" y="6975"/>
                    <a:pt x="19262" y="7117"/>
                  </a:cubicBezTo>
                  <a:cubicBezTo>
                    <a:pt x="18598" y="7307"/>
                    <a:pt x="17886" y="7402"/>
                    <a:pt x="17198" y="7402"/>
                  </a:cubicBezTo>
                  <a:cubicBezTo>
                    <a:pt x="16321" y="7354"/>
                    <a:pt x="15467" y="7402"/>
                    <a:pt x="14589" y="7402"/>
                  </a:cubicBezTo>
                  <a:cubicBezTo>
                    <a:pt x="14399" y="7402"/>
                    <a:pt x="14209" y="7402"/>
                    <a:pt x="14043" y="7378"/>
                  </a:cubicBezTo>
                  <a:cubicBezTo>
                    <a:pt x="13782" y="6975"/>
                    <a:pt x="13664" y="6500"/>
                    <a:pt x="13711" y="6002"/>
                  </a:cubicBezTo>
                  <a:lnTo>
                    <a:pt x="13711" y="4626"/>
                  </a:lnTo>
                  <a:cubicBezTo>
                    <a:pt x="13711" y="4152"/>
                    <a:pt x="13569" y="4033"/>
                    <a:pt x="13118" y="3891"/>
                  </a:cubicBezTo>
                  <a:cubicBezTo>
                    <a:pt x="12976" y="3867"/>
                    <a:pt x="12786" y="3844"/>
                    <a:pt x="12620" y="3844"/>
                  </a:cubicBezTo>
                  <a:lnTo>
                    <a:pt x="7923" y="3844"/>
                  </a:lnTo>
                  <a:cubicBezTo>
                    <a:pt x="7449" y="3820"/>
                    <a:pt x="6998" y="4105"/>
                    <a:pt x="6856" y="4555"/>
                  </a:cubicBezTo>
                  <a:cubicBezTo>
                    <a:pt x="6809" y="4650"/>
                    <a:pt x="6785" y="4769"/>
                    <a:pt x="6761" y="4864"/>
                  </a:cubicBezTo>
                  <a:cubicBezTo>
                    <a:pt x="6453" y="5741"/>
                    <a:pt x="6263" y="6666"/>
                    <a:pt x="6239" y="7592"/>
                  </a:cubicBezTo>
                  <a:cubicBezTo>
                    <a:pt x="6239" y="7663"/>
                    <a:pt x="6216" y="7758"/>
                    <a:pt x="6216" y="7829"/>
                  </a:cubicBezTo>
                  <a:cubicBezTo>
                    <a:pt x="5812" y="7924"/>
                    <a:pt x="5409" y="7947"/>
                    <a:pt x="5029" y="7852"/>
                  </a:cubicBezTo>
                  <a:cubicBezTo>
                    <a:pt x="4935" y="7829"/>
                    <a:pt x="4863" y="7805"/>
                    <a:pt x="4769" y="7805"/>
                  </a:cubicBezTo>
                  <a:cubicBezTo>
                    <a:pt x="3535" y="7734"/>
                    <a:pt x="2396" y="7212"/>
                    <a:pt x="1187" y="6998"/>
                  </a:cubicBezTo>
                  <a:cubicBezTo>
                    <a:pt x="855" y="6927"/>
                    <a:pt x="523" y="6832"/>
                    <a:pt x="214" y="6738"/>
                  </a:cubicBezTo>
                  <a:cubicBezTo>
                    <a:pt x="143" y="6690"/>
                    <a:pt x="48" y="6643"/>
                    <a:pt x="1" y="6595"/>
                  </a:cubicBezTo>
                  <a:cubicBezTo>
                    <a:pt x="24" y="6477"/>
                    <a:pt x="48" y="6382"/>
                    <a:pt x="96" y="6287"/>
                  </a:cubicBezTo>
                  <a:cubicBezTo>
                    <a:pt x="333" y="5812"/>
                    <a:pt x="594" y="5314"/>
                    <a:pt x="878" y="4840"/>
                  </a:cubicBezTo>
                  <a:cubicBezTo>
                    <a:pt x="1068" y="4484"/>
                    <a:pt x="1234" y="4128"/>
                    <a:pt x="1376" y="3749"/>
                  </a:cubicBezTo>
                  <a:cubicBezTo>
                    <a:pt x="1590" y="3156"/>
                    <a:pt x="1851" y="2563"/>
                    <a:pt x="2136" y="1993"/>
                  </a:cubicBezTo>
                  <a:cubicBezTo>
                    <a:pt x="2254" y="1804"/>
                    <a:pt x="2420" y="1614"/>
                    <a:pt x="2586" y="1424"/>
                  </a:cubicBezTo>
                  <a:lnTo>
                    <a:pt x="3203" y="1424"/>
                  </a:lnTo>
                  <a:cubicBezTo>
                    <a:pt x="5219" y="1424"/>
                    <a:pt x="7212" y="1424"/>
                    <a:pt x="9228" y="1400"/>
                  </a:cubicBezTo>
                  <a:cubicBezTo>
                    <a:pt x="9892" y="1400"/>
                    <a:pt x="10533" y="1305"/>
                    <a:pt x="11197" y="1258"/>
                  </a:cubicBezTo>
                  <a:cubicBezTo>
                    <a:pt x="11292" y="1258"/>
                    <a:pt x="11363" y="1234"/>
                    <a:pt x="11458" y="1234"/>
                  </a:cubicBezTo>
                  <a:cubicBezTo>
                    <a:pt x="12739" y="1234"/>
                    <a:pt x="13972" y="902"/>
                    <a:pt x="15229" y="760"/>
                  </a:cubicBezTo>
                  <a:cubicBezTo>
                    <a:pt x="15324" y="736"/>
                    <a:pt x="15443" y="736"/>
                    <a:pt x="15538" y="712"/>
                  </a:cubicBezTo>
                  <a:cubicBezTo>
                    <a:pt x="16273" y="689"/>
                    <a:pt x="17009" y="570"/>
                    <a:pt x="17720" y="380"/>
                  </a:cubicBezTo>
                  <a:cubicBezTo>
                    <a:pt x="18384" y="262"/>
                    <a:pt x="19025" y="143"/>
                    <a:pt x="19665" y="25"/>
                  </a:cubicBezTo>
                  <a:cubicBezTo>
                    <a:pt x="19760" y="1"/>
                    <a:pt x="19831" y="1"/>
                    <a:pt x="199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36"/>
            <p:cNvSpPr/>
            <p:nvPr/>
          </p:nvSpPr>
          <p:spPr>
            <a:xfrm>
              <a:off x="11071100" y="3619425"/>
              <a:ext cx="77125" cy="145325"/>
            </a:xfrm>
            <a:custGeom>
              <a:rect b="b" l="l" r="r" t="t"/>
              <a:pathLst>
                <a:path extrusionOk="0" h="5813" w="3085">
                  <a:moveTo>
                    <a:pt x="0" y="760"/>
                  </a:moveTo>
                  <a:cubicBezTo>
                    <a:pt x="546" y="1"/>
                    <a:pt x="1281" y="1"/>
                    <a:pt x="2017" y="167"/>
                  </a:cubicBezTo>
                  <a:cubicBezTo>
                    <a:pt x="2349" y="262"/>
                    <a:pt x="2586" y="475"/>
                    <a:pt x="2705" y="784"/>
                  </a:cubicBezTo>
                  <a:cubicBezTo>
                    <a:pt x="3013" y="1614"/>
                    <a:pt x="3084" y="2492"/>
                    <a:pt x="2894" y="3346"/>
                  </a:cubicBezTo>
                  <a:cubicBezTo>
                    <a:pt x="2681" y="3820"/>
                    <a:pt x="2396" y="4271"/>
                    <a:pt x="2040" y="4674"/>
                  </a:cubicBezTo>
                  <a:cubicBezTo>
                    <a:pt x="1613" y="5148"/>
                    <a:pt x="1115" y="5528"/>
                    <a:pt x="570" y="5813"/>
                  </a:cubicBezTo>
                  <a:cubicBezTo>
                    <a:pt x="404" y="5741"/>
                    <a:pt x="451" y="5623"/>
                    <a:pt x="451" y="5504"/>
                  </a:cubicBezTo>
                  <a:cubicBezTo>
                    <a:pt x="451" y="5409"/>
                    <a:pt x="475" y="5314"/>
                    <a:pt x="475" y="5196"/>
                  </a:cubicBezTo>
                  <a:cubicBezTo>
                    <a:pt x="546" y="4579"/>
                    <a:pt x="546" y="3986"/>
                    <a:pt x="499" y="3369"/>
                  </a:cubicBezTo>
                  <a:cubicBezTo>
                    <a:pt x="451" y="2563"/>
                    <a:pt x="309" y="1780"/>
                    <a:pt x="72" y="1021"/>
                  </a:cubicBezTo>
                  <a:cubicBezTo>
                    <a:pt x="48" y="926"/>
                    <a:pt x="24" y="855"/>
                    <a:pt x="0" y="7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36"/>
            <p:cNvSpPr/>
            <p:nvPr/>
          </p:nvSpPr>
          <p:spPr>
            <a:xfrm>
              <a:off x="10071275" y="3690000"/>
              <a:ext cx="76525" cy="112100"/>
            </a:xfrm>
            <a:custGeom>
              <a:rect b="b" l="l" r="r" t="t"/>
              <a:pathLst>
                <a:path extrusionOk="0" h="4484" w="3061">
                  <a:moveTo>
                    <a:pt x="2704" y="4484"/>
                  </a:moveTo>
                  <a:cubicBezTo>
                    <a:pt x="1993" y="4389"/>
                    <a:pt x="1305" y="4128"/>
                    <a:pt x="688" y="3749"/>
                  </a:cubicBezTo>
                  <a:cubicBezTo>
                    <a:pt x="261" y="3488"/>
                    <a:pt x="0" y="3037"/>
                    <a:pt x="24" y="2563"/>
                  </a:cubicBezTo>
                  <a:cubicBezTo>
                    <a:pt x="0" y="2112"/>
                    <a:pt x="95" y="1661"/>
                    <a:pt x="285" y="1258"/>
                  </a:cubicBezTo>
                  <a:cubicBezTo>
                    <a:pt x="356" y="1092"/>
                    <a:pt x="427" y="926"/>
                    <a:pt x="522" y="760"/>
                  </a:cubicBezTo>
                  <a:cubicBezTo>
                    <a:pt x="854" y="143"/>
                    <a:pt x="1328" y="1"/>
                    <a:pt x="1945" y="356"/>
                  </a:cubicBezTo>
                  <a:cubicBezTo>
                    <a:pt x="2372" y="617"/>
                    <a:pt x="2752" y="950"/>
                    <a:pt x="3060" y="1329"/>
                  </a:cubicBezTo>
                  <a:cubicBezTo>
                    <a:pt x="3036" y="1875"/>
                    <a:pt x="2965" y="2396"/>
                    <a:pt x="2847" y="2918"/>
                  </a:cubicBezTo>
                  <a:cubicBezTo>
                    <a:pt x="2799" y="3440"/>
                    <a:pt x="2752" y="3962"/>
                    <a:pt x="2704" y="44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36"/>
            <p:cNvSpPr/>
            <p:nvPr/>
          </p:nvSpPr>
          <p:spPr>
            <a:xfrm>
              <a:off x="10329825" y="4842850"/>
              <a:ext cx="129300" cy="43300"/>
            </a:xfrm>
            <a:custGeom>
              <a:rect b="b" l="l" r="r" t="t"/>
              <a:pathLst>
                <a:path extrusionOk="0" h="1732" w="5172">
                  <a:moveTo>
                    <a:pt x="5172" y="830"/>
                  </a:moveTo>
                  <a:cubicBezTo>
                    <a:pt x="4958" y="1020"/>
                    <a:pt x="4768" y="1210"/>
                    <a:pt x="4555" y="1376"/>
                  </a:cubicBezTo>
                  <a:cubicBezTo>
                    <a:pt x="4436" y="1447"/>
                    <a:pt x="4318" y="1494"/>
                    <a:pt x="4199" y="1518"/>
                  </a:cubicBezTo>
                  <a:cubicBezTo>
                    <a:pt x="3985" y="1566"/>
                    <a:pt x="3748" y="1613"/>
                    <a:pt x="3511" y="1637"/>
                  </a:cubicBezTo>
                  <a:cubicBezTo>
                    <a:pt x="2491" y="1732"/>
                    <a:pt x="1447" y="1732"/>
                    <a:pt x="427" y="1613"/>
                  </a:cubicBezTo>
                  <a:cubicBezTo>
                    <a:pt x="285" y="1589"/>
                    <a:pt x="143" y="1542"/>
                    <a:pt x="0" y="1494"/>
                  </a:cubicBezTo>
                  <a:cubicBezTo>
                    <a:pt x="72" y="1234"/>
                    <a:pt x="214" y="996"/>
                    <a:pt x="427" y="830"/>
                  </a:cubicBezTo>
                  <a:cubicBezTo>
                    <a:pt x="546" y="759"/>
                    <a:pt x="665" y="664"/>
                    <a:pt x="759" y="546"/>
                  </a:cubicBezTo>
                  <a:cubicBezTo>
                    <a:pt x="1139" y="47"/>
                    <a:pt x="1661" y="0"/>
                    <a:pt x="2230" y="24"/>
                  </a:cubicBezTo>
                  <a:cubicBezTo>
                    <a:pt x="2681" y="24"/>
                    <a:pt x="3108" y="95"/>
                    <a:pt x="3535" y="237"/>
                  </a:cubicBezTo>
                  <a:cubicBezTo>
                    <a:pt x="3891" y="356"/>
                    <a:pt x="4270" y="427"/>
                    <a:pt x="4626" y="522"/>
                  </a:cubicBezTo>
                  <a:cubicBezTo>
                    <a:pt x="4839" y="569"/>
                    <a:pt x="5029" y="664"/>
                    <a:pt x="5172" y="8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6"/>
            <p:cNvSpPr/>
            <p:nvPr/>
          </p:nvSpPr>
          <p:spPr>
            <a:xfrm>
              <a:off x="10852275" y="4817350"/>
              <a:ext cx="153625" cy="37975"/>
            </a:xfrm>
            <a:custGeom>
              <a:rect b="b" l="l" r="r" t="t"/>
              <a:pathLst>
                <a:path extrusionOk="0" h="1519" w="6145">
                  <a:moveTo>
                    <a:pt x="0" y="830"/>
                  </a:moveTo>
                  <a:cubicBezTo>
                    <a:pt x="570" y="735"/>
                    <a:pt x="973" y="664"/>
                    <a:pt x="1376" y="569"/>
                  </a:cubicBezTo>
                  <a:cubicBezTo>
                    <a:pt x="1969" y="451"/>
                    <a:pt x="2562" y="332"/>
                    <a:pt x="3155" y="190"/>
                  </a:cubicBezTo>
                  <a:cubicBezTo>
                    <a:pt x="3630" y="71"/>
                    <a:pt x="4128" y="0"/>
                    <a:pt x="4602" y="0"/>
                  </a:cubicBezTo>
                  <a:lnTo>
                    <a:pt x="5812" y="0"/>
                  </a:lnTo>
                  <a:cubicBezTo>
                    <a:pt x="5907" y="0"/>
                    <a:pt x="6002" y="24"/>
                    <a:pt x="6073" y="47"/>
                  </a:cubicBezTo>
                  <a:cubicBezTo>
                    <a:pt x="6144" y="190"/>
                    <a:pt x="6073" y="237"/>
                    <a:pt x="6025" y="285"/>
                  </a:cubicBezTo>
                  <a:cubicBezTo>
                    <a:pt x="5622" y="664"/>
                    <a:pt x="5124" y="949"/>
                    <a:pt x="4579" y="1044"/>
                  </a:cubicBezTo>
                  <a:cubicBezTo>
                    <a:pt x="3796" y="1234"/>
                    <a:pt x="2989" y="1328"/>
                    <a:pt x="2206" y="1423"/>
                  </a:cubicBezTo>
                  <a:cubicBezTo>
                    <a:pt x="1661" y="1518"/>
                    <a:pt x="1092" y="1400"/>
                    <a:pt x="617" y="1139"/>
                  </a:cubicBezTo>
                  <a:cubicBezTo>
                    <a:pt x="451" y="1067"/>
                    <a:pt x="285" y="973"/>
                    <a:pt x="0" y="8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6"/>
            <p:cNvSpPr/>
            <p:nvPr/>
          </p:nvSpPr>
          <p:spPr>
            <a:xfrm>
              <a:off x="10613875" y="4149000"/>
              <a:ext cx="59325" cy="33825"/>
            </a:xfrm>
            <a:custGeom>
              <a:rect b="b" l="l" r="r" t="t"/>
              <a:pathLst>
                <a:path extrusionOk="0" h="1353" w="2373">
                  <a:moveTo>
                    <a:pt x="1" y="356"/>
                  </a:moveTo>
                  <a:lnTo>
                    <a:pt x="2373" y="1"/>
                  </a:lnTo>
                  <a:cubicBezTo>
                    <a:pt x="2325" y="72"/>
                    <a:pt x="2302" y="143"/>
                    <a:pt x="2254" y="214"/>
                  </a:cubicBezTo>
                  <a:cubicBezTo>
                    <a:pt x="1946" y="522"/>
                    <a:pt x="1661" y="831"/>
                    <a:pt x="1376" y="1139"/>
                  </a:cubicBezTo>
                  <a:cubicBezTo>
                    <a:pt x="1234" y="1305"/>
                    <a:pt x="973" y="1353"/>
                    <a:pt x="783" y="1210"/>
                  </a:cubicBezTo>
                  <a:cubicBezTo>
                    <a:pt x="451" y="1021"/>
                    <a:pt x="167" y="736"/>
                    <a:pt x="1" y="3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36"/>
            <p:cNvSpPr/>
            <p:nvPr/>
          </p:nvSpPr>
          <p:spPr>
            <a:xfrm>
              <a:off x="10191650" y="3739225"/>
              <a:ext cx="239600" cy="265100"/>
            </a:xfrm>
            <a:custGeom>
              <a:rect b="b" l="l" r="r" t="t"/>
              <a:pathLst>
                <a:path extrusionOk="0" h="10604" w="9584">
                  <a:moveTo>
                    <a:pt x="7733" y="2515"/>
                  </a:moveTo>
                  <a:cubicBezTo>
                    <a:pt x="7283" y="997"/>
                    <a:pt x="5859" y="1"/>
                    <a:pt x="4294" y="48"/>
                  </a:cubicBezTo>
                  <a:cubicBezTo>
                    <a:pt x="1258" y="48"/>
                    <a:pt x="0" y="3084"/>
                    <a:pt x="759" y="5646"/>
                  </a:cubicBezTo>
                  <a:cubicBezTo>
                    <a:pt x="1566" y="8350"/>
                    <a:pt x="4579" y="10604"/>
                    <a:pt x="7212" y="8706"/>
                  </a:cubicBezTo>
                  <a:cubicBezTo>
                    <a:pt x="9133" y="7307"/>
                    <a:pt x="9584" y="4104"/>
                    <a:pt x="7733" y="25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36"/>
            <p:cNvSpPr/>
            <p:nvPr/>
          </p:nvSpPr>
          <p:spPr>
            <a:xfrm>
              <a:off x="10820850" y="3685250"/>
              <a:ext cx="215275" cy="225375"/>
            </a:xfrm>
            <a:custGeom>
              <a:rect b="b" l="l" r="r" t="t"/>
              <a:pathLst>
                <a:path extrusionOk="0" h="9015" w="8611">
                  <a:moveTo>
                    <a:pt x="7923" y="2658"/>
                  </a:moveTo>
                  <a:cubicBezTo>
                    <a:pt x="7543" y="1851"/>
                    <a:pt x="6808" y="1282"/>
                    <a:pt x="5930" y="1163"/>
                  </a:cubicBezTo>
                  <a:cubicBezTo>
                    <a:pt x="5646" y="950"/>
                    <a:pt x="5337" y="784"/>
                    <a:pt x="5005" y="665"/>
                  </a:cubicBezTo>
                  <a:cubicBezTo>
                    <a:pt x="3179" y="1"/>
                    <a:pt x="1068" y="1353"/>
                    <a:pt x="546" y="3108"/>
                  </a:cubicBezTo>
                  <a:cubicBezTo>
                    <a:pt x="0" y="4864"/>
                    <a:pt x="641" y="6975"/>
                    <a:pt x="2254" y="7971"/>
                  </a:cubicBezTo>
                  <a:cubicBezTo>
                    <a:pt x="3938" y="9015"/>
                    <a:pt x="5812" y="8683"/>
                    <a:pt x="7259" y="7402"/>
                  </a:cubicBezTo>
                  <a:cubicBezTo>
                    <a:pt x="8611" y="6192"/>
                    <a:pt x="8611" y="4176"/>
                    <a:pt x="7923" y="265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36"/>
            <p:cNvSpPr/>
            <p:nvPr/>
          </p:nvSpPr>
          <p:spPr>
            <a:xfrm>
              <a:off x="9829325" y="3168150"/>
              <a:ext cx="1619550" cy="1746475"/>
            </a:xfrm>
            <a:custGeom>
              <a:rect b="b" l="l" r="r" t="t"/>
              <a:pathLst>
                <a:path extrusionOk="0" h="69859" w="64782">
                  <a:moveTo>
                    <a:pt x="61627" y="25026"/>
                  </a:moveTo>
                  <a:cubicBezTo>
                    <a:pt x="61508" y="25524"/>
                    <a:pt x="61318" y="25998"/>
                    <a:pt x="61105" y="26449"/>
                  </a:cubicBezTo>
                  <a:cubicBezTo>
                    <a:pt x="60417" y="27777"/>
                    <a:pt x="59682" y="29058"/>
                    <a:pt x="58899" y="30316"/>
                  </a:cubicBezTo>
                  <a:cubicBezTo>
                    <a:pt x="58353" y="31193"/>
                    <a:pt x="57689" y="32000"/>
                    <a:pt x="57072" y="32830"/>
                  </a:cubicBezTo>
                  <a:cubicBezTo>
                    <a:pt x="56883" y="33091"/>
                    <a:pt x="56693" y="33328"/>
                    <a:pt x="56503" y="33589"/>
                  </a:cubicBezTo>
                  <a:cubicBezTo>
                    <a:pt x="56029" y="34301"/>
                    <a:pt x="55459" y="34941"/>
                    <a:pt x="54843" y="35510"/>
                  </a:cubicBezTo>
                  <a:cubicBezTo>
                    <a:pt x="54439" y="35866"/>
                    <a:pt x="54012" y="36175"/>
                    <a:pt x="53562" y="36459"/>
                  </a:cubicBezTo>
                  <a:cubicBezTo>
                    <a:pt x="52945" y="36815"/>
                    <a:pt x="52304" y="37171"/>
                    <a:pt x="51664" y="37479"/>
                  </a:cubicBezTo>
                  <a:cubicBezTo>
                    <a:pt x="51284" y="37622"/>
                    <a:pt x="50905" y="37764"/>
                    <a:pt x="50502" y="37835"/>
                  </a:cubicBezTo>
                  <a:cubicBezTo>
                    <a:pt x="49719" y="38096"/>
                    <a:pt x="48912" y="38238"/>
                    <a:pt x="48082" y="38238"/>
                  </a:cubicBezTo>
                  <a:cubicBezTo>
                    <a:pt x="47157" y="38215"/>
                    <a:pt x="46256" y="38238"/>
                    <a:pt x="45330" y="38238"/>
                  </a:cubicBezTo>
                  <a:cubicBezTo>
                    <a:pt x="45236" y="38215"/>
                    <a:pt x="45141" y="38215"/>
                    <a:pt x="45022" y="38191"/>
                  </a:cubicBezTo>
                  <a:cubicBezTo>
                    <a:pt x="44405" y="38120"/>
                    <a:pt x="43765" y="38072"/>
                    <a:pt x="43124" y="37954"/>
                  </a:cubicBezTo>
                  <a:cubicBezTo>
                    <a:pt x="42508" y="37859"/>
                    <a:pt x="41891" y="37669"/>
                    <a:pt x="41274" y="37550"/>
                  </a:cubicBezTo>
                  <a:cubicBezTo>
                    <a:pt x="40990" y="37432"/>
                    <a:pt x="40657" y="37361"/>
                    <a:pt x="40349" y="37361"/>
                  </a:cubicBezTo>
                  <a:cubicBezTo>
                    <a:pt x="40278" y="37574"/>
                    <a:pt x="40302" y="37788"/>
                    <a:pt x="40420" y="37977"/>
                  </a:cubicBezTo>
                  <a:cubicBezTo>
                    <a:pt x="40634" y="38452"/>
                    <a:pt x="40776" y="38974"/>
                    <a:pt x="40847" y="39496"/>
                  </a:cubicBezTo>
                  <a:cubicBezTo>
                    <a:pt x="40871" y="39638"/>
                    <a:pt x="40895" y="39780"/>
                    <a:pt x="40942" y="39923"/>
                  </a:cubicBezTo>
                  <a:cubicBezTo>
                    <a:pt x="41250" y="40776"/>
                    <a:pt x="41535" y="41654"/>
                    <a:pt x="41796" y="42508"/>
                  </a:cubicBezTo>
                  <a:cubicBezTo>
                    <a:pt x="42033" y="43243"/>
                    <a:pt x="42342" y="43955"/>
                    <a:pt x="42674" y="44643"/>
                  </a:cubicBezTo>
                  <a:cubicBezTo>
                    <a:pt x="43219" y="45758"/>
                    <a:pt x="43599" y="46944"/>
                    <a:pt x="43836" y="48201"/>
                  </a:cubicBezTo>
                  <a:cubicBezTo>
                    <a:pt x="43955" y="48699"/>
                    <a:pt x="44026" y="49221"/>
                    <a:pt x="44050" y="49767"/>
                  </a:cubicBezTo>
                  <a:cubicBezTo>
                    <a:pt x="44026" y="49862"/>
                    <a:pt x="44050" y="49956"/>
                    <a:pt x="44097" y="50051"/>
                  </a:cubicBezTo>
                  <a:cubicBezTo>
                    <a:pt x="44358" y="50526"/>
                    <a:pt x="44287" y="51048"/>
                    <a:pt x="44287" y="51546"/>
                  </a:cubicBezTo>
                  <a:cubicBezTo>
                    <a:pt x="44310" y="51925"/>
                    <a:pt x="44050" y="52281"/>
                    <a:pt x="43694" y="52352"/>
                  </a:cubicBezTo>
                  <a:cubicBezTo>
                    <a:pt x="43575" y="52376"/>
                    <a:pt x="43457" y="52423"/>
                    <a:pt x="43314" y="52495"/>
                  </a:cubicBezTo>
                  <a:cubicBezTo>
                    <a:pt x="43290" y="52613"/>
                    <a:pt x="43290" y="52732"/>
                    <a:pt x="43314" y="52850"/>
                  </a:cubicBezTo>
                  <a:cubicBezTo>
                    <a:pt x="43457" y="53728"/>
                    <a:pt x="43670" y="54606"/>
                    <a:pt x="44002" y="55436"/>
                  </a:cubicBezTo>
                  <a:cubicBezTo>
                    <a:pt x="44216" y="55982"/>
                    <a:pt x="44310" y="56575"/>
                    <a:pt x="44310" y="57168"/>
                  </a:cubicBezTo>
                  <a:lnTo>
                    <a:pt x="44310" y="58947"/>
                  </a:lnTo>
                  <a:cubicBezTo>
                    <a:pt x="44310" y="59540"/>
                    <a:pt x="44026" y="60085"/>
                    <a:pt x="43528" y="60394"/>
                  </a:cubicBezTo>
                  <a:cubicBezTo>
                    <a:pt x="42911" y="60773"/>
                    <a:pt x="42247" y="61034"/>
                    <a:pt x="41535" y="61176"/>
                  </a:cubicBezTo>
                  <a:cubicBezTo>
                    <a:pt x="41132" y="61271"/>
                    <a:pt x="40752" y="61366"/>
                    <a:pt x="40373" y="61437"/>
                  </a:cubicBezTo>
                  <a:cubicBezTo>
                    <a:pt x="40420" y="62837"/>
                    <a:pt x="40444" y="64189"/>
                    <a:pt x="40491" y="65565"/>
                  </a:cubicBezTo>
                  <a:cubicBezTo>
                    <a:pt x="40847" y="65683"/>
                    <a:pt x="41227" y="65707"/>
                    <a:pt x="41606" y="65588"/>
                  </a:cubicBezTo>
                  <a:cubicBezTo>
                    <a:pt x="42247" y="65494"/>
                    <a:pt x="42887" y="65351"/>
                    <a:pt x="43528" y="65185"/>
                  </a:cubicBezTo>
                  <a:cubicBezTo>
                    <a:pt x="44310" y="64972"/>
                    <a:pt x="45141" y="64877"/>
                    <a:pt x="45971" y="64877"/>
                  </a:cubicBezTo>
                  <a:lnTo>
                    <a:pt x="47181" y="64877"/>
                  </a:lnTo>
                  <a:cubicBezTo>
                    <a:pt x="47347" y="64877"/>
                    <a:pt x="47513" y="64901"/>
                    <a:pt x="47679" y="64924"/>
                  </a:cubicBezTo>
                  <a:cubicBezTo>
                    <a:pt x="48058" y="64972"/>
                    <a:pt x="48343" y="65304"/>
                    <a:pt x="48343" y="65660"/>
                  </a:cubicBezTo>
                  <a:cubicBezTo>
                    <a:pt x="48367" y="65992"/>
                    <a:pt x="48296" y="66300"/>
                    <a:pt x="48106" y="66561"/>
                  </a:cubicBezTo>
                  <a:cubicBezTo>
                    <a:pt x="47845" y="66941"/>
                    <a:pt x="47513" y="67273"/>
                    <a:pt x="47110" y="67510"/>
                  </a:cubicBezTo>
                  <a:cubicBezTo>
                    <a:pt x="46517" y="67866"/>
                    <a:pt x="45876" y="68127"/>
                    <a:pt x="45212" y="68222"/>
                  </a:cubicBezTo>
                  <a:cubicBezTo>
                    <a:pt x="44358" y="68411"/>
                    <a:pt x="43504" y="68506"/>
                    <a:pt x="42626" y="68530"/>
                  </a:cubicBezTo>
                  <a:cubicBezTo>
                    <a:pt x="42294" y="68530"/>
                    <a:pt x="41962" y="68459"/>
                    <a:pt x="41630" y="68340"/>
                  </a:cubicBezTo>
                  <a:cubicBezTo>
                    <a:pt x="41132" y="68103"/>
                    <a:pt x="40634" y="67889"/>
                    <a:pt x="40136" y="67652"/>
                  </a:cubicBezTo>
                  <a:cubicBezTo>
                    <a:pt x="39661" y="67439"/>
                    <a:pt x="39353" y="66941"/>
                    <a:pt x="39400" y="66419"/>
                  </a:cubicBezTo>
                  <a:cubicBezTo>
                    <a:pt x="39448" y="64948"/>
                    <a:pt x="39448" y="63454"/>
                    <a:pt x="39471" y="61983"/>
                  </a:cubicBezTo>
                  <a:cubicBezTo>
                    <a:pt x="39471" y="61793"/>
                    <a:pt x="39543" y="61603"/>
                    <a:pt x="39305" y="61414"/>
                  </a:cubicBezTo>
                  <a:cubicBezTo>
                    <a:pt x="39139" y="61414"/>
                    <a:pt x="38950" y="61390"/>
                    <a:pt x="38736" y="61390"/>
                  </a:cubicBezTo>
                  <a:lnTo>
                    <a:pt x="36506" y="61390"/>
                  </a:lnTo>
                  <a:cubicBezTo>
                    <a:pt x="36340" y="61414"/>
                    <a:pt x="36174" y="61390"/>
                    <a:pt x="35984" y="61390"/>
                  </a:cubicBezTo>
                  <a:cubicBezTo>
                    <a:pt x="35652" y="61342"/>
                    <a:pt x="35344" y="61129"/>
                    <a:pt x="35202" y="60821"/>
                  </a:cubicBezTo>
                  <a:cubicBezTo>
                    <a:pt x="34941" y="60299"/>
                    <a:pt x="34798" y="59706"/>
                    <a:pt x="34775" y="59113"/>
                  </a:cubicBezTo>
                  <a:lnTo>
                    <a:pt x="34775" y="57950"/>
                  </a:lnTo>
                  <a:cubicBezTo>
                    <a:pt x="34727" y="57903"/>
                    <a:pt x="34704" y="57879"/>
                    <a:pt x="34680" y="57879"/>
                  </a:cubicBezTo>
                  <a:cubicBezTo>
                    <a:pt x="34680" y="57855"/>
                    <a:pt x="34656" y="57855"/>
                    <a:pt x="34632" y="57855"/>
                  </a:cubicBezTo>
                  <a:lnTo>
                    <a:pt x="30315" y="57855"/>
                  </a:lnTo>
                  <a:cubicBezTo>
                    <a:pt x="30244" y="57855"/>
                    <a:pt x="30173" y="57879"/>
                    <a:pt x="30102" y="57903"/>
                  </a:cubicBezTo>
                  <a:cubicBezTo>
                    <a:pt x="29912" y="58259"/>
                    <a:pt x="29793" y="58662"/>
                    <a:pt x="29770" y="59089"/>
                  </a:cubicBezTo>
                  <a:cubicBezTo>
                    <a:pt x="29770" y="59113"/>
                    <a:pt x="29770" y="59136"/>
                    <a:pt x="29770" y="59160"/>
                  </a:cubicBezTo>
                  <a:cubicBezTo>
                    <a:pt x="29580" y="59801"/>
                    <a:pt x="29509" y="60489"/>
                    <a:pt x="29532" y="61153"/>
                  </a:cubicBezTo>
                  <a:cubicBezTo>
                    <a:pt x="29509" y="61580"/>
                    <a:pt x="29153" y="61888"/>
                    <a:pt x="28726" y="61912"/>
                  </a:cubicBezTo>
                  <a:lnTo>
                    <a:pt x="28228" y="61912"/>
                  </a:lnTo>
                  <a:lnTo>
                    <a:pt x="27516" y="61912"/>
                  </a:lnTo>
                  <a:cubicBezTo>
                    <a:pt x="27421" y="62291"/>
                    <a:pt x="27326" y="62671"/>
                    <a:pt x="27255" y="63027"/>
                  </a:cubicBezTo>
                  <a:cubicBezTo>
                    <a:pt x="27113" y="63738"/>
                    <a:pt x="26947" y="64450"/>
                    <a:pt x="26852" y="65162"/>
                  </a:cubicBezTo>
                  <a:cubicBezTo>
                    <a:pt x="26757" y="65873"/>
                    <a:pt x="26781" y="66537"/>
                    <a:pt x="26757" y="67249"/>
                  </a:cubicBezTo>
                  <a:cubicBezTo>
                    <a:pt x="26757" y="67344"/>
                    <a:pt x="26781" y="67439"/>
                    <a:pt x="26828" y="67534"/>
                  </a:cubicBezTo>
                  <a:cubicBezTo>
                    <a:pt x="26971" y="67818"/>
                    <a:pt x="26828" y="68150"/>
                    <a:pt x="26544" y="68269"/>
                  </a:cubicBezTo>
                  <a:cubicBezTo>
                    <a:pt x="26235" y="68364"/>
                    <a:pt x="25927" y="68530"/>
                    <a:pt x="25690" y="68743"/>
                  </a:cubicBezTo>
                  <a:cubicBezTo>
                    <a:pt x="25618" y="69336"/>
                    <a:pt x="25286" y="69597"/>
                    <a:pt x="24670" y="69574"/>
                  </a:cubicBezTo>
                  <a:cubicBezTo>
                    <a:pt x="24290" y="69597"/>
                    <a:pt x="23934" y="69645"/>
                    <a:pt x="23602" y="69716"/>
                  </a:cubicBezTo>
                  <a:cubicBezTo>
                    <a:pt x="22487" y="69858"/>
                    <a:pt x="21349" y="69835"/>
                    <a:pt x="20234" y="69692"/>
                  </a:cubicBezTo>
                  <a:cubicBezTo>
                    <a:pt x="19973" y="69645"/>
                    <a:pt x="19712" y="69574"/>
                    <a:pt x="19451" y="69455"/>
                  </a:cubicBezTo>
                  <a:cubicBezTo>
                    <a:pt x="18811" y="69170"/>
                    <a:pt x="18573" y="68364"/>
                    <a:pt x="19000" y="67795"/>
                  </a:cubicBezTo>
                  <a:cubicBezTo>
                    <a:pt x="19261" y="67391"/>
                    <a:pt x="19593" y="67012"/>
                    <a:pt x="19997" y="66727"/>
                  </a:cubicBezTo>
                  <a:cubicBezTo>
                    <a:pt x="20163" y="66585"/>
                    <a:pt x="20352" y="66442"/>
                    <a:pt x="20519" y="66276"/>
                  </a:cubicBezTo>
                  <a:cubicBezTo>
                    <a:pt x="20756" y="66015"/>
                    <a:pt x="21064" y="65873"/>
                    <a:pt x="21420" y="65873"/>
                  </a:cubicBezTo>
                  <a:cubicBezTo>
                    <a:pt x="22298" y="65778"/>
                    <a:pt x="23199" y="65897"/>
                    <a:pt x="24053" y="66158"/>
                  </a:cubicBezTo>
                  <a:cubicBezTo>
                    <a:pt x="24551" y="66348"/>
                    <a:pt x="25049" y="66466"/>
                    <a:pt x="25571" y="66608"/>
                  </a:cubicBezTo>
                  <a:cubicBezTo>
                    <a:pt x="25595" y="66514"/>
                    <a:pt x="25618" y="66442"/>
                    <a:pt x="25642" y="66348"/>
                  </a:cubicBezTo>
                  <a:cubicBezTo>
                    <a:pt x="25690" y="65090"/>
                    <a:pt x="25903" y="63857"/>
                    <a:pt x="26283" y="62671"/>
                  </a:cubicBezTo>
                  <a:cubicBezTo>
                    <a:pt x="26378" y="62386"/>
                    <a:pt x="26425" y="62078"/>
                    <a:pt x="26425" y="61769"/>
                  </a:cubicBezTo>
                  <a:cubicBezTo>
                    <a:pt x="26283" y="61746"/>
                    <a:pt x="26140" y="61698"/>
                    <a:pt x="25998" y="61675"/>
                  </a:cubicBezTo>
                  <a:cubicBezTo>
                    <a:pt x="25690" y="61651"/>
                    <a:pt x="25381" y="61580"/>
                    <a:pt x="25073" y="61509"/>
                  </a:cubicBezTo>
                  <a:cubicBezTo>
                    <a:pt x="24527" y="61295"/>
                    <a:pt x="23934" y="61153"/>
                    <a:pt x="23365" y="61034"/>
                  </a:cubicBezTo>
                  <a:cubicBezTo>
                    <a:pt x="22914" y="60939"/>
                    <a:pt x="22464" y="60797"/>
                    <a:pt x="22013" y="60678"/>
                  </a:cubicBezTo>
                  <a:cubicBezTo>
                    <a:pt x="21254" y="60512"/>
                    <a:pt x="20851" y="59706"/>
                    <a:pt x="21112" y="58994"/>
                  </a:cubicBezTo>
                  <a:cubicBezTo>
                    <a:pt x="21159" y="58899"/>
                    <a:pt x="21183" y="58781"/>
                    <a:pt x="21230" y="58686"/>
                  </a:cubicBezTo>
                  <a:cubicBezTo>
                    <a:pt x="21467" y="58259"/>
                    <a:pt x="21705" y="57784"/>
                    <a:pt x="21965" y="57357"/>
                  </a:cubicBezTo>
                  <a:cubicBezTo>
                    <a:pt x="22179" y="56978"/>
                    <a:pt x="22392" y="56575"/>
                    <a:pt x="22535" y="56171"/>
                  </a:cubicBezTo>
                  <a:cubicBezTo>
                    <a:pt x="22677" y="55744"/>
                    <a:pt x="22891" y="55365"/>
                    <a:pt x="23057" y="54962"/>
                  </a:cubicBezTo>
                  <a:cubicBezTo>
                    <a:pt x="23199" y="54772"/>
                    <a:pt x="23246" y="54535"/>
                    <a:pt x="23223" y="54321"/>
                  </a:cubicBezTo>
                  <a:lnTo>
                    <a:pt x="22535" y="54321"/>
                  </a:lnTo>
                  <a:cubicBezTo>
                    <a:pt x="22392" y="54321"/>
                    <a:pt x="22250" y="54321"/>
                    <a:pt x="22084" y="54321"/>
                  </a:cubicBezTo>
                  <a:cubicBezTo>
                    <a:pt x="21396" y="54155"/>
                    <a:pt x="21278" y="53870"/>
                    <a:pt x="21396" y="53277"/>
                  </a:cubicBezTo>
                  <a:cubicBezTo>
                    <a:pt x="21799" y="51451"/>
                    <a:pt x="22345" y="49672"/>
                    <a:pt x="23057" y="47940"/>
                  </a:cubicBezTo>
                  <a:cubicBezTo>
                    <a:pt x="23318" y="47276"/>
                    <a:pt x="23484" y="46588"/>
                    <a:pt x="23697" y="45876"/>
                  </a:cubicBezTo>
                  <a:cubicBezTo>
                    <a:pt x="23887" y="45189"/>
                    <a:pt x="24100" y="44453"/>
                    <a:pt x="24290" y="43742"/>
                  </a:cubicBezTo>
                  <a:cubicBezTo>
                    <a:pt x="24504" y="42864"/>
                    <a:pt x="24693" y="41963"/>
                    <a:pt x="24931" y="41037"/>
                  </a:cubicBezTo>
                  <a:cubicBezTo>
                    <a:pt x="24598" y="41061"/>
                    <a:pt x="24338" y="41085"/>
                    <a:pt x="24053" y="41085"/>
                  </a:cubicBezTo>
                  <a:cubicBezTo>
                    <a:pt x="23341" y="41085"/>
                    <a:pt x="22606" y="41132"/>
                    <a:pt x="21894" y="41085"/>
                  </a:cubicBezTo>
                  <a:cubicBezTo>
                    <a:pt x="20685" y="41014"/>
                    <a:pt x="19499" y="40800"/>
                    <a:pt x="18336" y="40421"/>
                  </a:cubicBezTo>
                  <a:cubicBezTo>
                    <a:pt x="16510" y="39780"/>
                    <a:pt x="14778" y="38950"/>
                    <a:pt x="13118" y="37954"/>
                  </a:cubicBezTo>
                  <a:cubicBezTo>
                    <a:pt x="12453" y="37550"/>
                    <a:pt x="11789" y="37147"/>
                    <a:pt x="11125" y="36696"/>
                  </a:cubicBezTo>
                  <a:cubicBezTo>
                    <a:pt x="10793" y="36459"/>
                    <a:pt x="10461" y="36175"/>
                    <a:pt x="10129" y="35914"/>
                  </a:cubicBezTo>
                  <a:cubicBezTo>
                    <a:pt x="9702" y="35558"/>
                    <a:pt x="9251" y="35178"/>
                    <a:pt x="8777" y="34870"/>
                  </a:cubicBezTo>
                  <a:cubicBezTo>
                    <a:pt x="7425" y="33850"/>
                    <a:pt x="6167" y="32735"/>
                    <a:pt x="4958" y="31525"/>
                  </a:cubicBezTo>
                  <a:cubicBezTo>
                    <a:pt x="4270" y="30837"/>
                    <a:pt x="3606" y="30126"/>
                    <a:pt x="2918" y="29438"/>
                  </a:cubicBezTo>
                  <a:cubicBezTo>
                    <a:pt x="2396" y="28892"/>
                    <a:pt x="1969" y="28252"/>
                    <a:pt x="1660" y="27540"/>
                  </a:cubicBezTo>
                  <a:cubicBezTo>
                    <a:pt x="1589" y="27398"/>
                    <a:pt x="1518" y="27232"/>
                    <a:pt x="1447" y="27090"/>
                  </a:cubicBezTo>
                  <a:cubicBezTo>
                    <a:pt x="1352" y="26805"/>
                    <a:pt x="1162" y="26568"/>
                    <a:pt x="925" y="26425"/>
                  </a:cubicBezTo>
                  <a:cubicBezTo>
                    <a:pt x="712" y="26307"/>
                    <a:pt x="569" y="26093"/>
                    <a:pt x="522" y="25880"/>
                  </a:cubicBezTo>
                  <a:cubicBezTo>
                    <a:pt x="451" y="25619"/>
                    <a:pt x="356" y="25382"/>
                    <a:pt x="308" y="25144"/>
                  </a:cubicBezTo>
                  <a:cubicBezTo>
                    <a:pt x="237" y="24884"/>
                    <a:pt x="166" y="24551"/>
                    <a:pt x="95" y="24290"/>
                  </a:cubicBezTo>
                  <a:cubicBezTo>
                    <a:pt x="0" y="24030"/>
                    <a:pt x="0" y="23769"/>
                    <a:pt x="47" y="23531"/>
                  </a:cubicBezTo>
                  <a:cubicBezTo>
                    <a:pt x="71" y="23270"/>
                    <a:pt x="308" y="23057"/>
                    <a:pt x="569" y="23057"/>
                  </a:cubicBezTo>
                  <a:cubicBezTo>
                    <a:pt x="807" y="23057"/>
                    <a:pt x="973" y="23223"/>
                    <a:pt x="1020" y="23508"/>
                  </a:cubicBezTo>
                  <a:cubicBezTo>
                    <a:pt x="1139" y="23982"/>
                    <a:pt x="1257" y="24457"/>
                    <a:pt x="1352" y="24931"/>
                  </a:cubicBezTo>
                  <a:cubicBezTo>
                    <a:pt x="1400" y="25050"/>
                    <a:pt x="1423" y="25168"/>
                    <a:pt x="1471" y="25287"/>
                  </a:cubicBezTo>
                  <a:cubicBezTo>
                    <a:pt x="1471" y="25334"/>
                    <a:pt x="1542" y="25358"/>
                    <a:pt x="1589" y="25382"/>
                  </a:cubicBezTo>
                  <a:cubicBezTo>
                    <a:pt x="1779" y="25192"/>
                    <a:pt x="1945" y="24955"/>
                    <a:pt x="1993" y="24694"/>
                  </a:cubicBezTo>
                  <a:cubicBezTo>
                    <a:pt x="2135" y="24409"/>
                    <a:pt x="2277" y="24124"/>
                    <a:pt x="2420" y="23840"/>
                  </a:cubicBezTo>
                  <a:cubicBezTo>
                    <a:pt x="2514" y="23650"/>
                    <a:pt x="2752" y="23555"/>
                    <a:pt x="2965" y="23626"/>
                  </a:cubicBezTo>
                  <a:cubicBezTo>
                    <a:pt x="3179" y="23697"/>
                    <a:pt x="3297" y="23911"/>
                    <a:pt x="3273" y="24124"/>
                  </a:cubicBezTo>
                  <a:cubicBezTo>
                    <a:pt x="3250" y="24314"/>
                    <a:pt x="3226" y="24504"/>
                    <a:pt x="3155" y="24670"/>
                  </a:cubicBezTo>
                  <a:cubicBezTo>
                    <a:pt x="3107" y="24884"/>
                    <a:pt x="3013" y="25073"/>
                    <a:pt x="2894" y="25382"/>
                  </a:cubicBezTo>
                  <a:cubicBezTo>
                    <a:pt x="3226" y="25192"/>
                    <a:pt x="3558" y="24955"/>
                    <a:pt x="3843" y="24694"/>
                  </a:cubicBezTo>
                  <a:cubicBezTo>
                    <a:pt x="4033" y="24528"/>
                    <a:pt x="4222" y="24338"/>
                    <a:pt x="4412" y="24172"/>
                  </a:cubicBezTo>
                  <a:cubicBezTo>
                    <a:pt x="4673" y="23982"/>
                    <a:pt x="4886" y="23958"/>
                    <a:pt x="5053" y="24101"/>
                  </a:cubicBezTo>
                  <a:cubicBezTo>
                    <a:pt x="5242" y="24290"/>
                    <a:pt x="5266" y="24575"/>
                    <a:pt x="5100" y="24789"/>
                  </a:cubicBezTo>
                  <a:cubicBezTo>
                    <a:pt x="4839" y="25216"/>
                    <a:pt x="4507" y="25571"/>
                    <a:pt x="4127" y="25856"/>
                  </a:cubicBezTo>
                  <a:cubicBezTo>
                    <a:pt x="3938" y="25975"/>
                    <a:pt x="3772" y="26117"/>
                    <a:pt x="3606" y="26259"/>
                  </a:cubicBezTo>
                  <a:cubicBezTo>
                    <a:pt x="3321" y="26497"/>
                    <a:pt x="3084" y="26805"/>
                    <a:pt x="2633" y="26829"/>
                  </a:cubicBezTo>
                  <a:cubicBezTo>
                    <a:pt x="2704" y="27018"/>
                    <a:pt x="2752" y="27161"/>
                    <a:pt x="2823" y="27279"/>
                  </a:cubicBezTo>
                  <a:cubicBezTo>
                    <a:pt x="3155" y="27943"/>
                    <a:pt x="3582" y="28513"/>
                    <a:pt x="4080" y="29035"/>
                  </a:cubicBezTo>
                  <a:cubicBezTo>
                    <a:pt x="5432" y="30410"/>
                    <a:pt x="6832" y="31739"/>
                    <a:pt x="8279" y="33020"/>
                  </a:cubicBezTo>
                  <a:cubicBezTo>
                    <a:pt x="8397" y="33115"/>
                    <a:pt x="8539" y="33210"/>
                    <a:pt x="8682" y="33328"/>
                  </a:cubicBezTo>
                  <a:cubicBezTo>
                    <a:pt x="9465" y="33921"/>
                    <a:pt x="10295" y="34514"/>
                    <a:pt x="11054" y="35131"/>
                  </a:cubicBezTo>
                  <a:cubicBezTo>
                    <a:pt x="11908" y="35819"/>
                    <a:pt x="12833" y="36436"/>
                    <a:pt x="13782" y="36981"/>
                  </a:cubicBezTo>
                  <a:cubicBezTo>
                    <a:pt x="14707" y="37550"/>
                    <a:pt x="15656" y="38072"/>
                    <a:pt x="16652" y="38499"/>
                  </a:cubicBezTo>
                  <a:cubicBezTo>
                    <a:pt x="17672" y="38997"/>
                    <a:pt x="18763" y="39377"/>
                    <a:pt x="19878" y="39638"/>
                  </a:cubicBezTo>
                  <a:cubicBezTo>
                    <a:pt x="20685" y="39804"/>
                    <a:pt x="21515" y="39899"/>
                    <a:pt x="22321" y="39946"/>
                  </a:cubicBezTo>
                  <a:cubicBezTo>
                    <a:pt x="22867" y="39994"/>
                    <a:pt x="23436" y="39946"/>
                    <a:pt x="23982" y="39946"/>
                  </a:cubicBezTo>
                  <a:cubicBezTo>
                    <a:pt x="24598" y="39970"/>
                    <a:pt x="24883" y="39543"/>
                    <a:pt x="25215" y="39116"/>
                  </a:cubicBezTo>
                  <a:cubicBezTo>
                    <a:pt x="25097" y="39045"/>
                    <a:pt x="25049" y="38997"/>
                    <a:pt x="25002" y="38974"/>
                  </a:cubicBezTo>
                  <a:cubicBezTo>
                    <a:pt x="24005" y="38689"/>
                    <a:pt x="23033" y="38333"/>
                    <a:pt x="22084" y="37930"/>
                  </a:cubicBezTo>
                  <a:cubicBezTo>
                    <a:pt x="21017" y="37503"/>
                    <a:pt x="19973" y="37052"/>
                    <a:pt x="18905" y="36602"/>
                  </a:cubicBezTo>
                  <a:cubicBezTo>
                    <a:pt x="18099" y="36293"/>
                    <a:pt x="17340" y="35866"/>
                    <a:pt x="16628" y="35344"/>
                  </a:cubicBezTo>
                  <a:cubicBezTo>
                    <a:pt x="15822" y="34751"/>
                    <a:pt x="14968" y="34182"/>
                    <a:pt x="14304" y="33399"/>
                  </a:cubicBezTo>
                  <a:cubicBezTo>
                    <a:pt x="13426" y="32403"/>
                    <a:pt x="12833" y="31193"/>
                    <a:pt x="12572" y="29912"/>
                  </a:cubicBezTo>
                  <a:cubicBezTo>
                    <a:pt x="12477" y="29201"/>
                    <a:pt x="12430" y="28489"/>
                    <a:pt x="12406" y="27754"/>
                  </a:cubicBezTo>
                  <a:cubicBezTo>
                    <a:pt x="12406" y="27374"/>
                    <a:pt x="12406" y="26995"/>
                    <a:pt x="12406" y="26615"/>
                  </a:cubicBezTo>
                  <a:cubicBezTo>
                    <a:pt x="12121" y="26497"/>
                    <a:pt x="11813" y="26378"/>
                    <a:pt x="11552" y="26307"/>
                  </a:cubicBezTo>
                  <a:cubicBezTo>
                    <a:pt x="11006" y="26164"/>
                    <a:pt x="10461" y="25927"/>
                    <a:pt x="9963" y="25643"/>
                  </a:cubicBezTo>
                  <a:cubicBezTo>
                    <a:pt x="9441" y="25382"/>
                    <a:pt x="9014" y="24931"/>
                    <a:pt x="8777" y="24385"/>
                  </a:cubicBezTo>
                  <a:cubicBezTo>
                    <a:pt x="8682" y="24101"/>
                    <a:pt x="8634" y="23816"/>
                    <a:pt x="8634" y="23508"/>
                  </a:cubicBezTo>
                  <a:cubicBezTo>
                    <a:pt x="8587" y="22772"/>
                    <a:pt x="8753" y="22013"/>
                    <a:pt x="9133" y="21373"/>
                  </a:cubicBezTo>
                  <a:cubicBezTo>
                    <a:pt x="9251" y="21112"/>
                    <a:pt x="9393" y="20851"/>
                    <a:pt x="9583" y="20614"/>
                  </a:cubicBezTo>
                  <a:cubicBezTo>
                    <a:pt x="10105" y="19926"/>
                    <a:pt x="11054" y="19736"/>
                    <a:pt x="11813" y="20187"/>
                  </a:cubicBezTo>
                  <a:cubicBezTo>
                    <a:pt x="12169" y="20400"/>
                    <a:pt x="12525" y="20637"/>
                    <a:pt x="12857" y="20898"/>
                  </a:cubicBezTo>
                  <a:cubicBezTo>
                    <a:pt x="12904" y="20946"/>
                    <a:pt x="12952" y="20970"/>
                    <a:pt x="13023" y="21017"/>
                  </a:cubicBezTo>
                  <a:cubicBezTo>
                    <a:pt x="13260" y="20305"/>
                    <a:pt x="13473" y="19594"/>
                    <a:pt x="13734" y="18930"/>
                  </a:cubicBezTo>
                  <a:cubicBezTo>
                    <a:pt x="13995" y="18242"/>
                    <a:pt x="14327" y="17601"/>
                    <a:pt x="14683" y="16984"/>
                  </a:cubicBezTo>
                  <a:cubicBezTo>
                    <a:pt x="15063" y="16344"/>
                    <a:pt x="15513" y="15751"/>
                    <a:pt x="16012" y="15205"/>
                  </a:cubicBezTo>
                  <a:cubicBezTo>
                    <a:pt x="15940" y="15182"/>
                    <a:pt x="15917" y="15158"/>
                    <a:pt x="15917" y="15182"/>
                  </a:cubicBezTo>
                  <a:cubicBezTo>
                    <a:pt x="15086" y="15348"/>
                    <a:pt x="14232" y="15419"/>
                    <a:pt x="13379" y="15419"/>
                  </a:cubicBezTo>
                  <a:cubicBezTo>
                    <a:pt x="12999" y="15466"/>
                    <a:pt x="12619" y="15253"/>
                    <a:pt x="12477" y="14897"/>
                  </a:cubicBezTo>
                  <a:cubicBezTo>
                    <a:pt x="12359" y="14707"/>
                    <a:pt x="12359" y="14470"/>
                    <a:pt x="12477" y="14304"/>
                  </a:cubicBezTo>
                  <a:cubicBezTo>
                    <a:pt x="12643" y="13996"/>
                    <a:pt x="12857" y="13711"/>
                    <a:pt x="13094" y="13426"/>
                  </a:cubicBezTo>
                  <a:cubicBezTo>
                    <a:pt x="13711" y="12786"/>
                    <a:pt x="14375" y="12193"/>
                    <a:pt x="15110" y="11671"/>
                  </a:cubicBezTo>
                  <a:cubicBezTo>
                    <a:pt x="16178" y="10841"/>
                    <a:pt x="17245" y="10011"/>
                    <a:pt x="18336" y="9204"/>
                  </a:cubicBezTo>
                  <a:cubicBezTo>
                    <a:pt x="18882" y="8801"/>
                    <a:pt x="19451" y="8421"/>
                    <a:pt x="19997" y="8042"/>
                  </a:cubicBezTo>
                  <a:cubicBezTo>
                    <a:pt x="20258" y="7899"/>
                    <a:pt x="20542" y="7781"/>
                    <a:pt x="20803" y="7662"/>
                  </a:cubicBezTo>
                  <a:lnTo>
                    <a:pt x="21230" y="7449"/>
                  </a:lnTo>
                  <a:cubicBezTo>
                    <a:pt x="21183" y="7283"/>
                    <a:pt x="21017" y="7140"/>
                    <a:pt x="20851" y="7093"/>
                  </a:cubicBezTo>
                  <a:cubicBezTo>
                    <a:pt x="20637" y="6998"/>
                    <a:pt x="20447" y="6832"/>
                    <a:pt x="20352" y="6642"/>
                  </a:cubicBezTo>
                  <a:cubicBezTo>
                    <a:pt x="20068" y="6191"/>
                    <a:pt x="19831" y="5717"/>
                    <a:pt x="19522" y="5266"/>
                  </a:cubicBezTo>
                  <a:cubicBezTo>
                    <a:pt x="19261" y="4816"/>
                    <a:pt x="19190" y="4294"/>
                    <a:pt x="19332" y="3796"/>
                  </a:cubicBezTo>
                  <a:cubicBezTo>
                    <a:pt x="19380" y="3464"/>
                    <a:pt x="19688" y="3298"/>
                    <a:pt x="19997" y="3179"/>
                  </a:cubicBezTo>
                  <a:cubicBezTo>
                    <a:pt x="20044" y="3155"/>
                    <a:pt x="20092" y="3155"/>
                    <a:pt x="20139" y="3179"/>
                  </a:cubicBezTo>
                  <a:cubicBezTo>
                    <a:pt x="21349" y="3179"/>
                    <a:pt x="22582" y="3037"/>
                    <a:pt x="23792" y="3298"/>
                  </a:cubicBezTo>
                  <a:cubicBezTo>
                    <a:pt x="24195" y="3345"/>
                    <a:pt x="24575" y="3535"/>
                    <a:pt x="24859" y="3819"/>
                  </a:cubicBezTo>
                  <a:cubicBezTo>
                    <a:pt x="25120" y="4080"/>
                    <a:pt x="25452" y="4246"/>
                    <a:pt x="25785" y="4341"/>
                  </a:cubicBezTo>
                  <a:cubicBezTo>
                    <a:pt x="25856" y="4294"/>
                    <a:pt x="25927" y="4270"/>
                    <a:pt x="25951" y="4223"/>
                  </a:cubicBezTo>
                  <a:cubicBezTo>
                    <a:pt x="26235" y="3558"/>
                    <a:pt x="26710" y="2989"/>
                    <a:pt x="26923" y="2301"/>
                  </a:cubicBezTo>
                  <a:cubicBezTo>
                    <a:pt x="26971" y="2183"/>
                    <a:pt x="27042" y="2064"/>
                    <a:pt x="27113" y="1969"/>
                  </a:cubicBezTo>
                  <a:cubicBezTo>
                    <a:pt x="27492" y="1590"/>
                    <a:pt x="27848" y="1210"/>
                    <a:pt x="28251" y="854"/>
                  </a:cubicBezTo>
                  <a:cubicBezTo>
                    <a:pt x="28868" y="166"/>
                    <a:pt x="29936" y="119"/>
                    <a:pt x="30624" y="759"/>
                  </a:cubicBezTo>
                  <a:cubicBezTo>
                    <a:pt x="30979" y="1044"/>
                    <a:pt x="31288" y="1400"/>
                    <a:pt x="31572" y="1756"/>
                  </a:cubicBezTo>
                  <a:cubicBezTo>
                    <a:pt x="31810" y="2064"/>
                    <a:pt x="32023" y="2420"/>
                    <a:pt x="32237" y="2752"/>
                  </a:cubicBezTo>
                  <a:cubicBezTo>
                    <a:pt x="32284" y="2823"/>
                    <a:pt x="32308" y="2871"/>
                    <a:pt x="32355" y="2918"/>
                  </a:cubicBezTo>
                  <a:cubicBezTo>
                    <a:pt x="32498" y="3155"/>
                    <a:pt x="32830" y="3155"/>
                    <a:pt x="32996" y="2942"/>
                  </a:cubicBezTo>
                  <a:cubicBezTo>
                    <a:pt x="33257" y="2705"/>
                    <a:pt x="33518" y="2444"/>
                    <a:pt x="33778" y="2183"/>
                  </a:cubicBezTo>
                  <a:cubicBezTo>
                    <a:pt x="34300" y="1661"/>
                    <a:pt x="34870" y="1186"/>
                    <a:pt x="35463" y="736"/>
                  </a:cubicBezTo>
                  <a:cubicBezTo>
                    <a:pt x="35558" y="665"/>
                    <a:pt x="35676" y="617"/>
                    <a:pt x="35795" y="570"/>
                  </a:cubicBezTo>
                  <a:cubicBezTo>
                    <a:pt x="36127" y="451"/>
                    <a:pt x="36459" y="309"/>
                    <a:pt x="36815" y="190"/>
                  </a:cubicBezTo>
                  <a:cubicBezTo>
                    <a:pt x="37313" y="0"/>
                    <a:pt x="37858" y="0"/>
                    <a:pt x="38357" y="166"/>
                  </a:cubicBezTo>
                  <a:cubicBezTo>
                    <a:pt x="38736" y="285"/>
                    <a:pt x="39044" y="570"/>
                    <a:pt x="39187" y="925"/>
                  </a:cubicBezTo>
                  <a:cubicBezTo>
                    <a:pt x="39448" y="1400"/>
                    <a:pt x="39637" y="1922"/>
                    <a:pt x="39732" y="2467"/>
                  </a:cubicBezTo>
                  <a:cubicBezTo>
                    <a:pt x="39804" y="2918"/>
                    <a:pt x="39922" y="3369"/>
                    <a:pt x="40041" y="3796"/>
                  </a:cubicBezTo>
                  <a:cubicBezTo>
                    <a:pt x="40302" y="3867"/>
                    <a:pt x="40586" y="3843"/>
                    <a:pt x="40824" y="3772"/>
                  </a:cubicBezTo>
                  <a:cubicBezTo>
                    <a:pt x="41511" y="3630"/>
                    <a:pt x="42199" y="3511"/>
                    <a:pt x="42887" y="3392"/>
                  </a:cubicBezTo>
                  <a:cubicBezTo>
                    <a:pt x="43053" y="3369"/>
                    <a:pt x="43219" y="3369"/>
                    <a:pt x="43385" y="3369"/>
                  </a:cubicBezTo>
                  <a:cubicBezTo>
                    <a:pt x="44002" y="3345"/>
                    <a:pt x="44500" y="3796"/>
                    <a:pt x="44548" y="4389"/>
                  </a:cubicBezTo>
                  <a:cubicBezTo>
                    <a:pt x="44619" y="4887"/>
                    <a:pt x="44571" y="5361"/>
                    <a:pt x="44429" y="5836"/>
                  </a:cubicBezTo>
                  <a:cubicBezTo>
                    <a:pt x="44405" y="5954"/>
                    <a:pt x="44358" y="6073"/>
                    <a:pt x="44334" y="6168"/>
                  </a:cubicBezTo>
                  <a:cubicBezTo>
                    <a:pt x="44453" y="6358"/>
                    <a:pt x="44643" y="6452"/>
                    <a:pt x="44856" y="6429"/>
                  </a:cubicBezTo>
                  <a:lnTo>
                    <a:pt x="45876" y="6429"/>
                  </a:lnTo>
                  <a:cubicBezTo>
                    <a:pt x="46706" y="6452"/>
                    <a:pt x="47560" y="6642"/>
                    <a:pt x="48343" y="6951"/>
                  </a:cubicBezTo>
                  <a:cubicBezTo>
                    <a:pt x="48841" y="7140"/>
                    <a:pt x="49197" y="7591"/>
                    <a:pt x="49316" y="8113"/>
                  </a:cubicBezTo>
                  <a:cubicBezTo>
                    <a:pt x="49553" y="8919"/>
                    <a:pt x="49339" y="9797"/>
                    <a:pt x="48770" y="10414"/>
                  </a:cubicBezTo>
                  <a:cubicBezTo>
                    <a:pt x="48106" y="11315"/>
                    <a:pt x="47110" y="11908"/>
                    <a:pt x="46018" y="12098"/>
                  </a:cubicBezTo>
                  <a:cubicBezTo>
                    <a:pt x="45829" y="12145"/>
                    <a:pt x="45663" y="12169"/>
                    <a:pt x="45473" y="12169"/>
                  </a:cubicBezTo>
                  <a:cubicBezTo>
                    <a:pt x="45330" y="12501"/>
                    <a:pt x="45330" y="12572"/>
                    <a:pt x="45497" y="12691"/>
                  </a:cubicBezTo>
                  <a:cubicBezTo>
                    <a:pt x="46706" y="13426"/>
                    <a:pt x="47442" y="14612"/>
                    <a:pt x="48224" y="15727"/>
                  </a:cubicBezTo>
                  <a:cubicBezTo>
                    <a:pt x="48509" y="16202"/>
                    <a:pt x="48770" y="16700"/>
                    <a:pt x="48983" y="17198"/>
                  </a:cubicBezTo>
                  <a:lnTo>
                    <a:pt x="49292" y="17791"/>
                  </a:lnTo>
                  <a:lnTo>
                    <a:pt x="49577" y="17601"/>
                  </a:lnTo>
                  <a:cubicBezTo>
                    <a:pt x="50478" y="16984"/>
                    <a:pt x="51427" y="17056"/>
                    <a:pt x="52376" y="17435"/>
                  </a:cubicBezTo>
                  <a:cubicBezTo>
                    <a:pt x="53016" y="17720"/>
                    <a:pt x="53348" y="18289"/>
                    <a:pt x="53562" y="18930"/>
                  </a:cubicBezTo>
                  <a:cubicBezTo>
                    <a:pt x="53775" y="19784"/>
                    <a:pt x="53823" y="20661"/>
                    <a:pt x="53680" y="21515"/>
                  </a:cubicBezTo>
                  <a:cubicBezTo>
                    <a:pt x="53656" y="21657"/>
                    <a:pt x="53609" y="21824"/>
                    <a:pt x="53538" y="21942"/>
                  </a:cubicBezTo>
                  <a:cubicBezTo>
                    <a:pt x="52992" y="23152"/>
                    <a:pt x="52067" y="24148"/>
                    <a:pt x="50929" y="24789"/>
                  </a:cubicBezTo>
                  <a:cubicBezTo>
                    <a:pt x="50620" y="24931"/>
                    <a:pt x="50312" y="25050"/>
                    <a:pt x="50003" y="25121"/>
                  </a:cubicBezTo>
                  <a:cubicBezTo>
                    <a:pt x="49932" y="25358"/>
                    <a:pt x="49837" y="25619"/>
                    <a:pt x="49790" y="25880"/>
                  </a:cubicBezTo>
                  <a:cubicBezTo>
                    <a:pt x="49719" y="26236"/>
                    <a:pt x="49600" y="26591"/>
                    <a:pt x="49410" y="26900"/>
                  </a:cubicBezTo>
                  <a:cubicBezTo>
                    <a:pt x="48865" y="27801"/>
                    <a:pt x="48319" y="28703"/>
                    <a:pt x="47774" y="29628"/>
                  </a:cubicBezTo>
                  <a:cubicBezTo>
                    <a:pt x="47513" y="30031"/>
                    <a:pt x="47228" y="30434"/>
                    <a:pt x="46991" y="30861"/>
                  </a:cubicBezTo>
                  <a:cubicBezTo>
                    <a:pt x="46303" y="31952"/>
                    <a:pt x="45473" y="32949"/>
                    <a:pt x="44477" y="33803"/>
                  </a:cubicBezTo>
                  <a:cubicBezTo>
                    <a:pt x="43457" y="34751"/>
                    <a:pt x="42365" y="35605"/>
                    <a:pt x="41179" y="36388"/>
                  </a:cubicBezTo>
                  <a:cubicBezTo>
                    <a:pt x="41156" y="36412"/>
                    <a:pt x="41132" y="36459"/>
                    <a:pt x="41084" y="36483"/>
                  </a:cubicBezTo>
                  <a:cubicBezTo>
                    <a:pt x="41369" y="36649"/>
                    <a:pt x="41677" y="36744"/>
                    <a:pt x="41986" y="36768"/>
                  </a:cubicBezTo>
                  <a:cubicBezTo>
                    <a:pt x="42864" y="36957"/>
                    <a:pt x="43741" y="37076"/>
                    <a:pt x="44619" y="37147"/>
                  </a:cubicBezTo>
                  <a:cubicBezTo>
                    <a:pt x="45686" y="37218"/>
                    <a:pt x="46730" y="37218"/>
                    <a:pt x="47797" y="37218"/>
                  </a:cubicBezTo>
                  <a:cubicBezTo>
                    <a:pt x="48936" y="37171"/>
                    <a:pt x="50075" y="36934"/>
                    <a:pt x="51142" y="36530"/>
                  </a:cubicBezTo>
                  <a:cubicBezTo>
                    <a:pt x="51830" y="36246"/>
                    <a:pt x="52470" y="35890"/>
                    <a:pt x="53087" y="35487"/>
                  </a:cubicBezTo>
                  <a:cubicBezTo>
                    <a:pt x="54060" y="34846"/>
                    <a:pt x="54890" y="34040"/>
                    <a:pt x="55530" y="33115"/>
                  </a:cubicBezTo>
                  <a:cubicBezTo>
                    <a:pt x="56076" y="32356"/>
                    <a:pt x="56669" y="31620"/>
                    <a:pt x="57215" y="30861"/>
                  </a:cubicBezTo>
                  <a:cubicBezTo>
                    <a:pt x="57499" y="30434"/>
                    <a:pt x="57808" y="29983"/>
                    <a:pt x="58092" y="29533"/>
                  </a:cubicBezTo>
                  <a:cubicBezTo>
                    <a:pt x="58780" y="28442"/>
                    <a:pt x="59444" y="27350"/>
                    <a:pt x="60037" y="26188"/>
                  </a:cubicBezTo>
                  <a:cubicBezTo>
                    <a:pt x="60441" y="25453"/>
                    <a:pt x="60583" y="24623"/>
                    <a:pt x="60417" y="23792"/>
                  </a:cubicBezTo>
                  <a:cubicBezTo>
                    <a:pt x="59919" y="23555"/>
                    <a:pt x="59776" y="23010"/>
                    <a:pt x="59468" y="22606"/>
                  </a:cubicBezTo>
                  <a:cubicBezTo>
                    <a:pt x="59444" y="22559"/>
                    <a:pt x="59444" y="22535"/>
                    <a:pt x="59421" y="22488"/>
                  </a:cubicBezTo>
                  <a:cubicBezTo>
                    <a:pt x="59326" y="22298"/>
                    <a:pt x="59349" y="22061"/>
                    <a:pt x="59516" y="21895"/>
                  </a:cubicBezTo>
                  <a:cubicBezTo>
                    <a:pt x="59682" y="21729"/>
                    <a:pt x="59871" y="21776"/>
                    <a:pt x="60109" y="21871"/>
                  </a:cubicBezTo>
                  <a:cubicBezTo>
                    <a:pt x="60369" y="21990"/>
                    <a:pt x="60607" y="22203"/>
                    <a:pt x="60749" y="22464"/>
                  </a:cubicBezTo>
                  <a:cubicBezTo>
                    <a:pt x="60796" y="22654"/>
                    <a:pt x="60986" y="22820"/>
                    <a:pt x="61176" y="22867"/>
                  </a:cubicBezTo>
                  <a:cubicBezTo>
                    <a:pt x="61318" y="22820"/>
                    <a:pt x="61366" y="22654"/>
                    <a:pt x="61295" y="22535"/>
                  </a:cubicBezTo>
                  <a:cubicBezTo>
                    <a:pt x="61152" y="22322"/>
                    <a:pt x="61081" y="22084"/>
                    <a:pt x="61057" y="21824"/>
                  </a:cubicBezTo>
                  <a:cubicBezTo>
                    <a:pt x="61034" y="21586"/>
                    <a:pt x="61176" y="21373"/>
                    <a:pt x="61413" y="21302"/>
                  </a:cubicBezTo>
                  <a:cubicBezTo>
                    <a:pt x="61627" y="21207"/>
                    <a:pt x="61888" y="21325"/>
                    <a:pt x="62006" y="21539"/>
                  </a:cubicBezTo>
                  <a:cubicBezTo>
                    <a:pt x="62267" y="22179"/>
                    <a:pt x="62528" y="22796"/>
                    <a:pt x="62243" y="23508"/>
                  </a:cubicBezTo>
                  <a:cubicBezTo>
                    <a:pt x="62243" y="23531"/>
                    <a:pt x="62243" y="23579"/>
                    <a:pt x="62291" y="23650"/>
                  </a:cubicBezTo>
                  <a:cubicBezTo>
                    <a:pt x="62362" y="23650"/>
                    <a:pt x="62457" y="23626"/>
                    <a:pt x="62552" y="23603"/>
                  </a:cubicBezTo>
                  <a:cubicBezTo>
                    <a:pt x="62931" y="23437"/>
                    <a:pt x="63311" y="23318"/>
                    <a:pt x="63667" y="23104"/>
                  </a:cubicBezTo>
                  <a:cubicBezTo>
                    <a:pt x="63880" y="23010"/>
                    <a:pt x="64117" y="22986"/>
                    <a:pt x="64331" y="23081"/>
                  </a:cubicBezTo>
                  <a:cubicBezTo>
                    <a:pt x="64710" y="23176"/>
                    <a:pt x="64782" y="23650"/>
                    <a:pt x="64497" y="23887"/>
                  </a:cubicBezTo>
                  <a:cubicBezTo>
                    <a:pt x="64355" y="24006"/>
                    <a:pt x="64212" y="24101"/>
                    <a:pt x="64046" y="24172"/>
                  </a:cubicBezTo>
                  <a:cubicBezTo>
                    <a:pt x="63477" y="24409"/>
                    <a:pt x="62884" y="24670"/>
                    <a:pt x="62315" y="24907"/>
                  </a:cubicBezTo>
                  <a:cubicBezTo>
                    <a:pt x="62077" y="24978"/>
                    <a:pt x="61864" y="25002"/>
                    <a:pt x="61627" y="25026"/>
                  </a:cubicBezTo>
                  <a:close/>
                  <a:moveTo>
                    <a:pt x="13782" y="23413"/>
                  </a:moveTo>
                  <a:cubicBezTo>
                    <a:pt x="13568" y="24243"/>
                    <a:pt x="13521" y="25073"/>
                    <a:pt x="13639" y="25927"/>
                  </a:cubicBezTo>
                  <a:cubicBezTo>
                    <a:pt x="13639" y="25975"/>
                    <a:pt x="13639" y="26046"/>
                    <a:pt x="13639" y="26117"/>
                  </a:cubicBezTo>
                  <a:cubicBezTo>
                    <a:pt x="13639" y="26734"/>
                    <a:pt x="13568" y="27374"/>
                    <a:pt x="13592" y="28015"/>
                  </a:cubicBezTo>
                  <a:cubicBezTo>
                    <a:pt x="13592" y="28655"/>
                    <a:pt x="13663" y="29319"/>
                    <a:pt x="13782" y="29960"/>
                  </a:cubicBezTo>
                  <a:cubicBezTo>
                    <a:pt x="14019" y="30932"/>
                    <a:pt x="14517" y="31834"/>
                    <a:pt x="15158" y="32569"/>
                  </a:cubicBezTo>
                  <a:cubicBezTo>
                    <a:pt x="15703" y="33162"/>
                    <a:pt x="16320" y="33708"/>
                    <a:pt x="17008" y="34135"/>
                  </a:cubicBezTo>
                  <a:cubicBezTo>
                    <a:pt x="17696" y="34680"/>
                    <a:pt x="18479" y="35131"/>
                    <a:pt x="19309" y="35487"/>
                  </a:cubicBezTo>
                  <a:cubicBezTo>
                    <a:pt x="20922" y="36151"/>
                    <a:pt x="22535" y="36815"/>
                    <a:pt x="24172" y="37456"/>
                  </a:cubicBezTo>
                  <a:cubicBezTo>
                    <a:pt x="25286" y="37883"/>
                    <a:pt x="26449" y="38143"/>
                    <a:pt x="27635" y="38262"/>
                  </a:cubicBezTo>
                  <a:cubicBezTo>
                    <a:pt x="28465" y="38357"/>
                    <a:pt x="29271" y="38381"/>
                    <a:pt x="30102" y="38381"/>
                  </a:cubicBezTo>
                  <a:cubicBezTo>
                    <a:pt x="31644" y="38404"/>
                    <a:pt x="33162" y="38167"/>
                    <a:pt x="34632" y="37716"/>
                  </a:cubicBezTo>
                  <a:cubicBezTo>
                    <a:pt x="35297" y="37527"/>
                    <a:pt x="35961" y="37337"/>
                    <a:pt x="36625" y="37123"/>
                  </a:cubicBezTo>
                  <a:cubicBezTo>
                    <a:pt x="37076" y="36981"/>
                    <a:pt x="37526" y="36815"/>
                    <a:pt x="37953" y="36649"/>
                  </a:cubicBezTo>
                  <a:cubicBezTo>
                    <a:pt x="38760" y="36293"/>
                    <a:pt x="39543" y="35866"/>
                    <a:pt x="40302" y="35392"/>
                  </a:cubicBezTo>
                  <a:cubicBezTo>
                    <a:pt x="40990" y="35012"/>
                    <a:pt x="41630" y="34562"/>
                    <a:pt x="42223" y="34040"/>
                  </a:cubicBezTo>
                  <a:cubicBezTo>
                    <a:pt x="42437" y="33850"/>
                    <a:pt x="42674" y="33660"/>
                    <a:pt x="42887" y="33470"/>
                  </a:cubicBezTo>
                  <a:cubicBezTo>
                    <a:pt x="44168" y="32498"/>
                    <a:pt x="45236" y="31312"/>
                    <a:pt x="46066" y="29936"/>
                  </a:cubicBezTo>
                  <a:cubicBezTo>
                    <a:pt x="46232" y="29651"/>
                    <a:pt x="46445" y="29343"/>
                    <a:pt x="46659" y="29035"/>
                  </a:cubicBezTo>
                  <a:cubicBezTo>
                    <a:pt x="47252" y="28133"/>
                    <a:pt x="47821" y="27208"/>
                    <a:pt x="48319" y="26259"/>
                  </a:cubicBezTo>
                  <a:cubicBezTo>
                    <a:pt x="48438" y="26046"/>
                    <a:pt x="48533" y="25809"/>
                    <a:pt x="48604" y="25548"/>
                  </a:cubicBezTo>
                  <a:cubicBezTo>
                    <a:pt x="48841" y="24694"/>
                    <a:pt x="48960" y="23816"/>
                    <a:pt x="49007" y="22915"/>
                  </a:cubicBezTo>
                  <a:cubicBezTo>
                    <a:pt x="49102" y="22037"/>
                    <a:pt x="49031" y="21136"/>
                    <a:pt x="48841" y="20258"/>
                  </a:cubicBezTo>
                  <a:cubicBezTo>
                    <a:pt x="48675" y="19641"/>
                    <a:pt x="48462" y="19024"/>
                    <a:pt x="48224" y="18408"/>
                  </a:cubicBezTo>
                  <a:cubicBezTo>
                    <a:pt x="47892" y="17459"/>
                    <a:pt x="47418" y="16581"/>
                    <a:pt x="46825" y="15775"/>
                  </a:cubicBezTo>
                  <a:cubicBezTo>
                    <a:pt x="46398" y="15205"/>
                    <a:pt x="45971" y="14660"/>
                    <a:pt x="45520" y="14138"/>
                  </a:cubicBezTo>
                  <a:cubicBezTo>
                    <a:pt x="45497" y="14091"/>
                    <a:pt x="45425" y="14091"/>
                    <a:pt x="45330" y="14043"/>
                  </a:cubicBezTo>
                  <a:cubicBezTo>
                    <a:pt x="45259" y="14351"/>
                    <a:pt x="44975" y="14541"/>
                    <a:pt x="44666" y="14494"/>
                  </a:cubicBezTo>
                  <a:cubicBezTo>
                    <a:pt x="44619" y="14494"/>
                    <a:pt x="44571" y="14517"/>
                    <a:pt x="44548" y="14541"/>
                  </a:cubicBezTo>
                  <a:cubicBezTo>
                    <a:pt x="44239" y="14636"/>
                    <a:pt x="43907" y="14612"/>
                    <a:pt x="43623" y="14470"/>
                  </a:cubicBezTo>
                  <a:cubicBezTo>
                    <a:pt x="43172" y="14280"/>
                    <a:pt x="42721" y="14114"/>
                    <a:pt x="42270" y="13924"/>
                  </a:cubicBezTo>
                  <a:cubicBezTo>
                    <a:pt x="41962" y="13782"/>
                    <a:pt x="41677" y="13664"/>
                    <a:pt x="41345" y="13569"/>
                  </a:cubicBezTo>
                  <a:cubicBezTo>
                    <a:pt x="41322" y="13735"/>
                    <a:pt x="41274" y="13853"/>
                    <a:pt x="41250" y="13972"/>
                  </a:cubicBezTo>
                  <a:cubicBezTo>
                    <a:pt x="41179" y="14328"/>
                    <a:pt x="41108" y="14707"/>
                    <a:pt x="41013" y="15087"/>
                  </a:cubicBezTo>
                  <a:cubicBezTo>
                    <a:pt x="40895" y="15514"/>
                    <a:pt x="40515" y="15846"/>
                    <a:pt x="40041" y="15870"/>
                  </a:cubicBezTo>
                  <a:cubicBezTo>
                    <a:pt x="39519" y="15964"/>
                    <a:pt x="38973" y="15822"/>
                    <a:pt x="38570" y="15466"/>
                  </a:cubicBezTo>
                  <a:cubicBezTo>
                    <a:pt x="38167" y="15111"/>
                    <a:pt x="37740" y="14802"/>
                    <a:pt x="37289" y="14541"/>
                  </a:cubicBezTo>
                  <a:cubicBezTo>
                    <a:pt x="37194" y="14446"/>
                    <a:pt x="37052" y="14446"/>
                    <a:pt x="36957" y="14517"/>
                  </a:cubicBezTo>
                  <a:lnTo>
                    <a:pt x="36957" y="15111"/>
                  </a:lnTo>
                  <a:cubicBezTo>
                    <a:pt x="36957" y="15324"/>
                    <a:pt x="36957" y="15537"/>
                    <a:pt x="36933" y="15751"/>
                  </a:cubicBezTo>
                  <a:cubicBezTo>
                    <a:pt x="36744" y="16747"/>
                    <a:pt x="36198" y="17293"/>
                    <a:pt x="35131" y="17174"/>
                  </a:cubicBezTo>
                  <a:cubicBezTo>
                    <a:pt x="34443" y="17079"/>
                    <a:pt x="33778" y="16771"/>
                    <a:pt x="33257" y="16297"/>
                  </a:cubicBezTo>
                  <a:cubicBezTo>
                    <a:pt x="32830" y="15917"/>
                    <a:pt x="32426" y="15490"/>
                    <a:pt x="32023" y="15111"/>
                  </a:cubicBezTo>
                  <a:cubicBezTo>
                    <a:pt x="31928" y="15016"/>
                    <a:pt x="31810" y="14921"/>
                    <a:pt x="31667" y="14802"/>
                  </a:cubicBezTo>
                  <a:cubicBezTo>
                    <a:pt x="31572" y="14897"/>
                    <a:pt x="31501" y="15016"/>
                    <a:pt x="31430" y="15111"/>
                  </a:cubicBezTo>
                  <a:cubicBezTo>
                    <a:pt x="31288" y="15395"/>
                    <a:pt x="31169" y="15656"/>
                    <a:pt x="31051" y="15917"/>
                  </a:cubicBezTo>
                  <a:cubicBezTo>
                    <a:pt x="30600" y="16937"/>
                    <a:pt x="29817" y="17767"/>
                    <a:pt x="28821" y="18265"/>
                  </a:cubicBezTo>
                  <a:cubicBezTo>
                    <a:pt x="28489" y="18431"/>
                    <a:pt x="28133" y="18479"/>
                    <a:pt x="27777" y="18384"/>
                  </a:cubicBezTo>
                  <a:cubicBezTo>
                    <a:pt x="27326" y="18289"/>
                    <a:pt x="26923" y="18099"/>
                    <a:pt x="26615" y="17791"/>
                  </a:cubicBezTo>
                  <a:cubicBezTo>
                    <a:pt x="26188" y="17388"/>
                    <a:pt x="25903" y="16890"/>
                    <a:pt x="25761" y="16320"/>
                  </a:cubicBezTo>
                  <a:cubicBezTo>
                    <a:pt x="25737" y="16202"/>
                    <a:pt x="25761" y="16036"/>
                    <a:pt x="25618" y="15941"/>
                  </a:cubicBezTo>
                  <a:cubicBezTo>
                    <a:pt x="25547" y="15988"/>
                    <a:pt x="25500" y="16036"/>
                    <a:pt x="25452" y="16083"/>
                  </a:cubicBezTo>
                  <a:cubicBezTo>
                    <a:pt x="25049" y="16629"/>
                    <a:pt x="24575" y="17127"/>
                    <a:pt x="24053" y="17554"/>
                  </a:cubicBezTo>
                  <a:cubicBezTo>
                    <a:pt x="23128" y="18360"/>
                    <a:pt x="22132" y="19024"/>
                    <a:pt x="20827" y="19001"/>
                  </a:cubicBezTo>
                  <a:cubicBezTo>
                    <a:pt x="20376" y="19001"/>
                    <a:pt x="19902" y="19048"/>
                    <a:pt x="19451" y="18835"/>
                  </a:cubicBezTo>
                  <a:cubicBezTo>
                    <a:pt x="19048" y="18692"/>
                    <a:pt x="18787" y="18265"/>
                    <a:pt x="18811" y="17838"/>
                  </a:cubicBezTo>
                  <a:cubicBezTo>
                    <a:pt x="18811" y="17625"/>
                    <a:pt x="18858" y="17411"/>
                    <a:pt x="18929" y="17222"/>
                  </a:cubicBezTo>
                  <a:cubicBezTo>
                    <a:pt x="19095" y="16795"/>
                    <a:pt x="19285" y="16368"/>
                    <a:pt x="19522" y="15941"/>
                  </a:cubicBezTo>
                  <a:cubicBezTo>
                    <a:pt x="19925" y="15182"/>
                    <a:pt x="20376" y="14423"/>
                    <a:pt x="20851" y="13569"/>
                  </a:cubicBezTo>
                  <a:lnTo>
                    <a:pt x="18431" y="14565"/>
                  </a:lnTo>
                  <a:cubicBezTo>
                    <a:pt x="18407" y="14778"/>
                    <a:pt x="18218" y="14944"/>
                    <a:pt x="17980" y="14968"/>
                  </a:cubicBezTo>
                  <a:cubicBezTo>
                    <a:pt x="17553" y="15039"/>
                    <a:pt x="17150" y="15300"/>
                    <a:pt x="16889" y="15656"/>
                  </a:cubicBezTo>
                  <a:cubicBezTo>
                    <a:pt x="16012" y="16771"/>
                    <a:pt x="15300" y="18004"/>
                    <a:pt x="14826" y="19357"/>
                  </a:cubicBezTo>
                  <a:cubicBezTo>
                    <a:pt x="14565" y="20068"/>
                    <a:pt x="14399" y="20804"/>
                    <a:pt x="14161" y="21539"/>
                  </a:cubicBezTo>
                  <a:cubicBezTo>
                    <a:pt x="14019" y="21895"/>
                    <a:pt x="14043" y="22298"/>
                    <a:pt x="14256" y="22630"/>
                  </a:cubicBezTo>
                  <a:cubicBezTo>
                    <a:pt x="14517" y="23033"/>
                    <a:pt x="14446" y="23176"/>
                    <a:pt x="13972" y="23365"/>
                  </a:cubicBezTo>
                  <a:close/>
                  <a:moveTo>
                    <a:pt x="43314" y="10936"/>
                  </a:moveTo>
                  <a:cubicBezTo>
                    <a:pt x="43575" y="10698"/>
                    <a:pt x="43955" y="10651"/>
                    <a:pt x="44263" y="10793"/>
                  </a:cubicBezTo>
                  <a:cubicBezTo>
                    <a:pt x="44809" y="11078"/>
                    <a:pt x="45378" y="10983"/>
                    <a:pt x="45947" y="10912"/>
                  </a:cubicBezTo>
                  <a:cubicBezTo>
                    <a:pt x="46849" y="10746"/>
                    <a:pt x="47489" y="10129"/>
                    <a:pt x="48035" y="9465"/>
                  </a:cubicBezTo>
                  <a:cubicBezTo>
                    <a:pt x="48296" y="9133"/>
                    <a:pt x="48343" y="8682"/>
                    <a:pt x="48177" y="8303"/>
                  </a:cubicBezTo>
                  <a:cubicBezTo>
                    <a:pt x="48035" y="8018"/>
                    <a:pt x="47750" y="7828"/>
                    <a:pt x="47418" y="7804"/>
                  </a:cubicBezTo>
                  <a:cubicBezTo>
                    <a:pt x="46754" y="7591"/>
                    <a:pt x="46042" y="7496"/>
                    <a:pt x="45330" y="7520"/>
                  </a:cubicBezTo>
                  <a:cubicBezTo>
                    <a:pt x="45117" y="7544"/>
                    <a:pt x="44927" y="7544"/>
                    <a:pt x="44714" y="7520"/>
                  </a:cubicBezTo>
                  <a:cubicBezTo>
                    <a:pt x="44477" y="7496"/>
                    <a:pt x="44263" y="7425"/>
                    <a:pt x="44026" y="7378"/>
                  </a:cubicBezTo>
                  <a:cubicBezTo>
                    <a:pt x="43860" y="7354"/>
                    <a:pt x="43694" y="7283"/>
                    <a:pt x="43528" y="7283"/>
                  </a:cubicBezTo>
                  <a:cubicBezTo>
                    <a:pt x="43243" y="7235"/>
                    <a:pt x="43030" y="7022"/>
                    <a:pt x="42982" y="6737"/>
                  </a:cubicBezTo>
                  <a:cubicBezTo>
                    <a:pt x="42958" y="6547"/>
                    <a:pt x="42982" y="6358"/>
                    <a:pt x="43077" y="6191"/>
                  </a:cubicBezTo>
                  <a:cubicBezTo>
                    <a:pt x="43290" y="5765"/>
                    <a:pt x="43409" y="5314"/>
                    <a:pt x="43433" y="4839"/>
                  </a:cubicBezTo>
                  <a:cubicBezTo>
                    <a:pt x="43433" y="4555"/>
                    <a:pt x="43338" y="4436"/>
                    <a:pt x="43053" y="4484"/>
                  </a:cubicBezTo>
                  <a:cubicBezTo>
                    <a:pt x="42413" y="4602"/>
                    <a:pt x="41772" y="4697"/>
                    <a:pt x="41132" y="4839"/>
                  </a:cubicBezTo>
                  <a:cubicBezTo>
                    <a:pt x="40705" y="4934"/>
                    <a:pt x="40278" y="4982"/>
                    <a:pt x="39875" y="4982"/>
                  </a:cubicBezTo>
                  <a:cubicBezTo>
                    <a:pt x="39353" y="5029"/>
                    <a:pt x="38902" y="4602"/>
                    <a:pt x="38878" y="4080"/>
                  </a:cubicBezTo>
                  <a:cubicBezTo>
                    <a:pt x="38831" y="3582"/>
                    <a:pt x="38665" y="3084"/>
                    <a:pt x="38594" y="2610"/>
                  </a:cubicBezTo>
                  <a:cubicBezTo>
                    <a:pt x="38523" y="2206"/>
                    <a:pt x="38380" y="1827"/>
                    <a:pt x="38191" y="1471"/>
                  </a:cubicBezTo>
                  <a:cubicBezTo>
                    <a:pt x="38119" y="1281"/>
                    <a:pt x="37906" y="1139"/>
                    <a:pt x="37692" y="1186"/>
                  </a:cubicBezTo>
                  <a:cubicBezTo>
                    <a:pt x="37574" y="1163"/>
                    <a:pt x="37431" y="1186"/>
                    <a:pt x="37313" y="1210"/>
                  </a:cubicBezTo>
                  <a:cubicBezTo>
                    <a:pt x="36744" y="1424"/>
                    <a:pt x="36127" y="1566"/>
                    <a:pt x="35676" y="1993"/>
                  </a:cubicBezTo>
                  <a:cubicBezTo>
                    <a:pt x="35249" y="2396"/>
                    <a:pt x="34822" y="2752"/>
                    <a:pt x="34395" y="3155"/>
                  </a:cubicBezTo>
                  <a:cubicBezTo>
                    <a:pt x="34134" y="3369"/>
                    <a:pt x="33921" y="3630"/>
                    <a:pt x="33660" y="3867"/>
                  </a:cubicBezTo>
                  <a:cubicBezTo>
                    <a:pt x="33091" y="4365"/>
                    <a:pt x="32213" y="4365"/>
                    <a:pt x="31644" y="3819"/>
                  </a:cubicBezTo>
                  <a:cubicBezTo>
                    <a:pt x="31501" y="3653"/>
                    <a:pt x="31359" y="3464"/>
                    <a:pt x="31240" y="3274"/>
                  </a:cubicBezTo>
                  <a:cubicBezTo>
                    <a:pt x="30885" y="2799"/>
                    <a:pt x="30576" y="2349"/>
                    <a:pt x="30220" y="1898"/>
                  </a:cubicBezTo>
                  <a:cubicBezTo>
                    <a:pt x="30078" y="1732"/>
                    <a:pt x="29912" y="1613"/>
                    <a:pt x="29722" y="1518"/>
                  </a:cubicBezTo>
                  <a:cubicBezTo>
                    <a:pt x="29556" y="1400"/>
                    <a:pt x="29343" y="1400"/>
                    <a:pt x="29177" y="1518"/>
                  </a:cubicBezTo>
                  <a:cubicBezTo>
                    <a:pt x="28750" y="1945"/>
                    <a:pt x="28346" y="2349"/>
                    <a:pt x="27919" y="2776"/>
                  </a:cubicBezTo>
                  <a:cubicBezTo>
                    <a:pt x="27896" y="2799"/>
                    <a:pt x="27896" y="2871"/>
                    <a:pt x="27872" y="2894"/>
                  </a:cubicBezTo>
                  <a:cubicBezTo>
                    <a:pt x="27516" y="3582"/>
                    <a:pt x="27160" y="4270"/>
                    <a:pt x="26828" y="4982"/>
                  </a:cubicBezTo>
                  <a:cubicBezTo>
                    <a:pt x="26686" y="5338"/>
                    <a:pt x="26330" y="5551"/>
                    <a:pt x="25951" y="5504"/>
                  </a:cubicBezTo>
                  <a:cubicBezTo>
                    <a:pt x="25761" y="5480"/>
                    <a:pt x="25571" y="5432"/>
                    <a:pt x="25405" y="5385"/>
                  </a:cubicBezTo>
                  <a:cubicBezTo>
                    <a:pt x="24954" y="5243"/>
                    <a:pt x="24551" y="5005"/>
                    <a:pt x="24195" y="4697"/>
                  </a:cubicBezTo>
                  <a:cubicBezTo>
                    <a:pt x="24100" y="4578"/>
                    <a:pt x="23958" y="4507"/>
                    <a:pt x="23839" y="4460"/>
                  </a:cubicBezTo>
                  <a:cubicBezTo>
                    <a:pt x="23412" y="4341"/>
                    <a:pt x="22962" y="4246"/>
                    <a:pt x="22535" y="4199"/>
                  </a:cubicBezTo>
                  <a:cubicBezTo>
                    <a:pt x="21942" y="4175"/>
                    <a:pt x="21349" y="4199"/>
                    <a:pt x="20756" y="4199"/>
                  </a:cubicBezTo>
                  <a:cubicBezTo>
                    <a:pt x="20613" y="4223"/>
                    <a:pt x="20495" y="4246"/>
                    <a:pt x="20352" y="4270"/>
                  </a:cubicBezTo>
                  <a:cubicBezTo>
                    <a:pt x="20376" y="4365"/>
                    <a:pt x="20400" y="4484"/>
                    <a:pt x="20424" y="4602"/>
                  </a:cubicBezTo>
                  <a:cubicBezTo>
                    <a:pt x="20685" y="5077"/>
                    <a:pt x="20969" y="5527"/>
                    <a:pt x="21230" y="5978"/>
                  </a:cubicBezTo>
                  <a:cubicBezTo>
                    <a:pt x="21278" y="6049"/>
                    <a:pt x="21325" y="6097"/>
                    <a:pt x="21396" y="6168"/>
                  </a:cubicBezTo>
                  <a:cubicBezTo>
                    <a:pt x="21705" y="6405"/>
                    <a:pt x="22037" y="6642"/>
                    <a:pt x="22345" y="6903"/>
                  </a:cubicBezTo>
                  <a:cubicBezTo>
                    <a:pt x="22464" y="6974"/>
                    <a:pt x="22558" y="7093"/>
                    <a:pt x="22606" y="7235"/>
                  </a:cubicBezTo>
                  <a:cubicBezTo>
                    <a:pt x="22630" y="7306"/>
                    <a:pt x="22511" y="7425"/>
                    <a:pt x="22464" y="7544"/>
                  </a:cubicBezTo>
                  <a:cubicBezTo>
                    <a:pt x="22440" y="7591"/>
                    <a:pt x="22487" y="7686"/>
                    <a:pt x="22464" y="7733"/>
                  </a:cubicBezTo>
                  <a:cubicBezTo>
                    <a:pt x="22416" y="7852"/>
                    <a:pt x="22345" y="7994"/>
                    <a:pt x="22250" y="8089"/>
                  </a:cubicBezTo>
                  <a:cubicBezTo>
                    <a:pt x="22132" y="8184"/>
                    <a:pt x="21989" y="8255"/>
                    <a:pt x="21847" y="8303"/>
                  </a:cubicBezTo>
                  <a:cubicBezTo>
                    <a:pt x="21183" y="8587"/>
                    <a:pt x="20519" y="8943"/>
                    <a:pt x="19925" y="9394"/>
                  </a:cubicBezTo>
                  <a:cubicBezTo>
                    <a:pt x="18550" y="10461"/>
                    <a:pt x="17126" y="11529"/>
                    <a:pt x="15751" y="12596"/>
                  </a:cubicBezTo>
                  <a:cubicBezTo>
                    <a:pt x="15205" y="13047"/>
                    <a:pt x="14707" y="13521"/>
                    <a:pt x="14161" y="13972"/>
                  </a:cubicBezTo>
                  <a:cubicBezTo>
                    <a:pt x="14090" y="14043"/>
                    <a:pt x="13995" y="14114"/>
                    <a:pt x="14090" y="14280"/>
                  </a:cubicBezTo>
                  <a:cubicBezTo>
                    <a:pt x="14399" y="14280"/>
                    <a:pt x="14683" y="14257"/>
                    <a:pt x="14968" y="14209"/>
                  </a:cubicBezTo>
                  <a:cubicBezTo>
                    <a:pt x="15798" y="14043"/>
                    <a:pt x="16628" y="13853"/>
                    <a:pt x="17435" y="13616"/>
                  </a:cubicBezTo>
                  <a:cubicBezTo>
                    <a:pt x="18170" y="13426"/>
                    <a:pt x="18882" y="13165"/>
                    <a:pt x="19570" y="12857"/>
                  </a:cubicBezTo>
                  <a:cubicBezTo>
                    <a:pt x="20471" y="12430"/>
                    <a:pt x="21396" y="12074"/>
                    <a:pt x="22321" y="11671"/>
                  </a:cubicBezTo>
                  <a:cubicBezTo>
                    <a:pt x="22511" y="11576"/>
                    <a:pt x="22725" y="11529"/>
                    <a:pt x="22938" y="11576"/>
                  </a:cubicBezTo>
                  <a:cubicBezTo>
                    <a:pt x="23365" y="11647"/>
                    <a:pt x="23578" y="12145"/>
                    <a:pt x="23294" y="12501"/>
                  </a:cubicBezTo>
                  <a:cubicBezTo>
                    <a:pt x="23270" y="12549"/>
                    <a:pt x="23199" y="12596"/>
                    <a:pt x="23175" y="12644"/>
                  </a:cubicBezTo>
                  <a:cubicBezTo>
                    <a:pt x="22677" y="13237"/>
                    <a:pt x="22132" y="13830"/>
                    <a:pt x="21681" y="14470"/>
                  </a:cubicBezTo>
                  <a:cubicBezTo>
                    <a:pt x="21040" y="15419"/>
                    <a:pt x="20471" y="16415"/>
                    <a:pt x="20044" y="17483"/>
                  </a:cubicBezTo>
                  <a:cubicBezTo>
                    <a:pt x="20020" y="17577"/>
                    <a:pt x="19997" y="17696"/>
                    <a:pt x="19973" y="17815"/>
                  </a:cubicBezTo>
                  <a:cubicBezTo>
                    <a:pt x="20281" y="17815"/>
                    <a:pt x="20519" y="17838"/>
                    <a:pt x="20779" y="17838"/>
                  </a:cubicBezTo>
                  <a:cubicBezTo>
                    <a:pt x="21325" y="17838"/>
                    <a:pt x="21871" y="17672"/>
                    <a:pt x="22321" y="17364"/>
                  </a:cubicBezTo>
                  <a:cubicBezTo>
                    <a:pt x="22938" y="16984"/>
                    <a:pt x="23484" y="16534"/>
                    <a:pt x="23982" y="15988"/>
                  </a:cubicBezTo>
                  <a:cubicBezTo>
                    <a:pt x="24409" y="15514"/>
                    <a:pt x="24812" y="14992"/>
                    <a:pt x="25215" y="14446"/>
                  </a:cubicBezTo>
                  <a:cubicBezTo>
                    <a:pt x="25286" y="14328"/>
                    <a:pt x="25334" y="14185"/>
                    <a:pt x="25381" y="14043"/>
                  </a:cubicBezTo>
                  <a:cubicBezTo>
                    <a:pt x="25429" y="13948"/>
                    <a:pt x="25476" y="13853"/>
                    <a:pt x="25524" y="13758"/>
                  </a:cubicBezTo>
                  <a:cubicBezTo>
                    <a:pt x="25642" y="13521"/>
                    <a:pt x="25927" y="13426"/>
                    <a:pt x="26188" y="13521"/>
                  </a:cubicBezTo>
                  <a:cubicBezTo>
                    <a:pt x="26520" y="13664"/>
                    <a:pt x="26757" y="13996"/>
                    <a:pt x="26781" y="14375"/>
                  </a:cubicBezTo>
                  <a:cubicBezTo>
                    <a:pt x="26757" y="14612"/>
                    <a:pt x="26757" y="14873"/>
                    <a:pt x="26781" y="15134"/>
                  </a:cubicBezTo>
                  <a:cubicBezTo>
                    <a:pt x="26805" y="15537"/>
                    <a:pt x="26852" y="15917"/>
                    <a:pt x="26947" y="16320"/>
                  </a:cubicBezTo>
                  <a:cubicBezTo>
                    <a:pt x="27065" y="16747"/>
                    <a:pt x="27421" y="17103"/>
                    <a:pt x="27848" y="17222"/>
                  </a:cubicBezTo>
                  <a:cubicBezTo>
                    <a:pt x="28014" y="17293"/>
                    <a:pt x="28180" y="17293"/>
                    <a:pt x="28323" y="17198"/>
                  </a:cubicBezTo>
                  <a:cubicBezTo>
                    <a:pt x="29011" y="16866"/>
                    <a:pt x="29580" y="16297"/>
                    <a:pt x="29888" y="15585"/>
                  </a:cubicBezTo>
                  <a:cubicBezTo>
                    <a:pt x="30149" y="15016"/>
                    <a:pt x="30458" y="14446"/>
                    <a:pt x="30813" y="13924"/>
                  </a:cubicBezTo>
                  <a:cubicBezTo>
                    <a:pt x="30932" y="13735"/>
                    <a:pt x="31145" y="13592"/>
                    <a:pt x="31383" y="13569"/>
                  </a:cubicBezTo>
                  <a:cubicBezTo>
                    <a:pt x="31738" y="13498"/>
                    <a:pt x="32094" y="13616"/>
                    <a:pt x="32355" y="13877"/>
                  </a:cubicBezTo>
                  <a:cubicBezTo>
                    <a:pt x="32806" y="14304"/>
                    <a:pt x="33233" y="14755"/>
                    <a:pt x="33660" y="15182"/>
                  </a:cubicBezTo>
                  <a:cubicBezTo>
                    <a:pt x="34016" y="15561"/>
                    <a:pt x="34466" y="15822"/>
                    <a:pt x="34941" y="15988"/>
                  </a:cubicBezTo>
                  <a:cubicBezTo>
                    <a:pt x="35510" y="16178"/>
                    <a:pt x="35747" y="16012"/>
                    <a:pt x="35771" y="15419"/>
                  </a:cubicBezTo>
                  <a:cubicBezTo>
                    <a:pt x="35795" y="14968"/>
                    <a:pt x="35771" y="14541"/>
                    <a:pt x="35795" y="14091"/>
                  </a:cubicBezTo>
                  <a:cubicBezTo>
                    <a:pt x="35795" y="13877"/>
                    <a:pt x="35818" y="13664"/>
                    <a:pt x="35866" y="13474"/>
                  </a:cubicBezTo>
                  <a:cubicBezTo>
                    <a:pt x="35961" y="12999"/>
                    <a:pt x="36483" y="12738"/>
                    <a:pt x="36886" y="12976"/>
                  </a:cubicBezTo>
                  <a:cubicBezTo>
                    <a:pt x="37099" y="13047"/>
                    <a:pt x="37313" y="13165"/>
                    <a:pt x="37479" y="13308"/>
                  </a:cubicBezTo>
                  <a:cubicBezTo>
                    <a:pt x="38072" y="13735"/>
                    <a:pt x="38641" y="14162"/>
                    <a:pt x="39211" y="14589"/>
                  </a:cubicBezTo>
                  <a:cubicBezTo>
                    <a:pt x="39377" y="14755"/>
                    <a:pt x="39590" y="14802"/>
                    <a:pt x="39804" y="14755"/>
                  </a:cubicBezTo>
                  <a:cubicBezTo>
                    <a:pt x="39970" y="14494"/>
                    <a:pt x="40041" y="14209"/>
                    <a:pt x="40041" y="13924"/>
                  </a:cubicBezTo>
                  <a:cubicBezTo>
                    <a:pt x="40112" y="13545"/>
                    <a:pt x="40183" y="13165"/>
                    <a:pt x="40278" y="12810"/>
                  </a:cubicBezTo>
                  <a:cubicBezTo>
                    <a:pt x="40420" y="12406"/>
                    <a:pt x="40705" y="12288"/>
                    <a:pt x="41132" y="12406"/>
                  </a:cubicBezTo>
                  <a:cubicBezTo>
                    <a:pt x="41440" y="12525"/>
                    <a:pt x="41749" y="12620"/>
                    <a:pt x="42081" y="12691"/>
                  </a:cubicBezTo>
                  <a:cubicBezTo>
                    <a:pt x="42413" y="12738"/>
                    <a:pt x="42745" y="12857"/>
                    <a:pt x="43006" y="13071"/>
                  </a:cubicBezTo>
                  <a:cubicBezTo>
                    <a:pt x="43457" y="13355"/>
                    <a:pt x="43931" y="13592"/>
                    <a:pt x="44524" y="13379"/>
                  </a:cubicBezTo>
                  <a:cubicBezTo>
                    <a:pt x="44761" y="12928"/>
                    <a:pt x="44666" y="12359"/>
                    <a:pt x="44310" y="12003"/>
                  </a:cubicBezTo>
                  <a:cubicBezTo>
                    <a:pt x="44121" y="11813"/>
                    <a:pt x="43931" y="11647"/>
                    <a:pt x="43741" y="11481"/>
                  </a:cubicBezTo>
                  <a:cubicBezTo>
                    <a:pt x="43575" y="11291"/>
                    <a:pt x="43409" y="11197"/>
                    <a:pt x="43314" y="10936"/>
                  </a:cubicBezTo>
                  <a:close/>
                  <a:moveTo>
                    <a:pt x="22725" y="53135"/>
                  </a:moveTo>
                  <a:cubicBezTo>
                    <a:pt x="22962" y="53135"/>
                    <a:pt x="23175" y="53159"/>
                    <a:pt x="23389" y="53159"/>
                  </a:cubicBezTo>
                  <a:lnTo>
                    <a:pt x="29983" y="53159"/>
                  </a:lnTo>
                  <a:cubicBezTo>
                    <a:pt x="30932" y="53159"/>
                    <a:pt x="31857" y="53111"/>
                    <a:pt x="32782" y="53016"/>
                  </a:cubicBezTo>
                  <a:cubicBezTo>
                    <a:pt x="33138" y="52969"/>
                    <a:pt x="33494" y="52922"/>
                    <a:pt x="33850" y="52922"/>
                  </a:cubicBezTo>
                  <a:cubicBezTo>
                    <a:pt x="34466" y="52898"/>
                    <a:pt x="35083" y="52827"/>
                    <a:pt x="35676" y="52708"/>
                  </a:cubicBezTo>
                  <a:cubicBezTo>
                    <a:pt x="36364" y="52589"/>
                    <a:pt x="37052" y="52495"/>
                    <a:pt x="37764" y="52400"/>
                  </a:cubicBezTo>
                  <a:cubicBezTo>
                    <a:pt x="38214" y="52329"/>
                    <a:pt x="38689" y="52305"/>
                    <a:pt x="39139" y="52210"/>
                  </a:cubicBezTo>
                  <a:cubicBezTo>
                    <a:pt x="39970" y="52068"/>
                    <a:pt x="40776" y="51783"/>
                    <a:pt x="41630" y="51830"/>
                  </a:cubicBezTo>
                  <a:cubicBezTo>
                    <a:pt x="41677" y="51830"/>
                    <a:pt x="41749" y="51807"/>
                    <a:pt x="41796" y="51783"/>
                  </a:cubicBezTo>
                  <a:lnTo>
                    <a:pt x="43077" y="51261"/>
                  </a:lnTo>
                  <a:cubicBezTo>
                    <a:pt x="43243" y="51048"/>
                    <a:pt x="43267" y="50739"/>
                    <a:pt x="43124" y="50478"/>
                  </a:cubicBezTo>
                  <a:cubicBezTo>
                    <a:pt x="43030" y="50241"/>
                    <a:pt x="43006" y="49980"/>
                    <a:pt x="42982" y="49743"/>
                  </a:cubicBezTo>
                  <a:cubicBezTo>
                    <a:pt x="43006" y="49577"/>
                    <a:pt x="42958" y="49387"/>
                    <a:pt x="42840" y="49269"/>
                  </a:cubicBezTo>
                  <a:cubicBezTo>
                    <a:pt x="42626" y="49055"/>
                    <a:pt x="42650" y="48794"/>
                    <a:pt x="42626" y="48557"/>
                  </a:cubicBezTo>
                  <a:cubicBezTo>
                    <a:pt x="42626" y="48272"/>
                    <a:pt x="42579" y="48011"/>
                    <a:pt x="42531" y="47750"/>
                  </a:cubicBezTo>
                  <a:cubicBezTo>
                    <a:pt x="42318" y="46873"/>
                    <a:pt x="42033" y="46043"/>
                    <a:pt x="41630" y="45236"/>
                  </a:cubicBezTo>
                  <a:cubicBezTo>
                    <a:pt x="41274" y="44453"/>
                    <a:pt x="40942" y="43647"/>
                    <a:pt x="40657" y="42816"/>
                  </a:cubicBezTo>
                  <a:cubicBezTo>
                    <a:pt x="40373" y="41963"/>
                    <a:pt x="40088" y="41109"/>
                    <a:pt x="39804" y="40231"/>
                  </a:cubicBezTo>
                  <a:cubicBezTo>
                    <a:pt x="39732" y="40065"/>
                    <a:pt x="39685" y="39923"/>
                    <a:pt x="39661" y="39733"/>
                  </a:cubicBezTo>
                  <a:cubicBezTo>
                    <a:pt x="39614" y="38997"/>
                    <a:pt x="39234" y="38333"/>
                    <a:pt x="39044" y="37645"/>
                  </a:cubicBezTo>
                  <a:cubicBezTo>
                    <a:pt x="38973" y="37622"/>
                    <a:pt x="38926" y="37598"/>
                    <a:pt x="38902" y="37622"/>
                  </a:cubicBezTo>
                  <a:cubicBezTo>
                    <a:pt x="38736" y="37669"/>
                    <a:pt x="38570" y="37740"/>
                    <a:pt x="38428" y="37788"/>
                  </a:cubicBezTo>
                  <a:cubicBezTo>
                    <a:pt x="37882" y="37977"/>
                    <a:pt x="37360" y="38167"/>
                    <a:pt x="36815" y="38357"/>
                  </a:cubicBezTo>
                  <a:cubicBezTo>
                    <a:pt x="36435" y="38476"/>
                    <a:pt x="36032" y="38570"/>
                    <a:pt x="35652" y="38665"/>
                  </a:cubicBezTo>
                  <a:cubicBezTo>
                    <a:pt x="35415" y="38713"/>
                    <a:pt x="35225" y="38879"/>
                    <a:pt x="35131" y="39092"/>
                  </a:cubicBezTo>
                  <a:cubicBezTo>
                    <a:pt x="34893" y="39662"/>
                    <a:pt x="34514" y="40160"/>
                    <a:pt x="34063" y="40563"/>
                  </a:cubicBezTo>
                  <a:cubicBezTo>
                    <a:pt x="33897" y="40705"/>
                    <a:pt x="33731" y="40848"/>
                    <a:pt x="33612" y="41014"/>
                  </a:cubicBezTo>
                  <a:cubicBezTo>
                    <a:pt x="33280" y="41536"/>
                    <a:pt x="32806" y="41630"/>
                    <a:pt x="32237" y="41512"/>
                  </a:cubicBezTo>
                  <a:cubicBezTo>
                    <a:pt x="31952" y="41464"/>
                    <a:pt x="31691" y="41370"/>
                    <a:pt x="31478" y="41203"/>
                  </a:cubicBezTo>
                  <a:cubicBezTo>
                    <a:pt x="31027" y="40871"/>
                    <a:pt x="30671" y="40444"/>
                    <a:pt x="30434" y="39946"/>
                  </a:cubicBezTo>
                  <a:cubicBezTo>
                    <a:pt x="30363" y="39828"/>
                    <a:pt x="30291" y="39685"/>
                    <a:pt x="30244" y="39567"/>
                  </a:cubicBezTo>
                  <a:cubicBezTo>
                    <a:pt x="30125" y="39567"/>
                    <a:pt x="30031" y="39567"/>
                    <a:pt x="29936" y="39567"/>
                  </a:cubicBezTo>
                  <a:cubicBezTo>
                    <a:pt x="28821" y="39614"/>
                    <a:pt x="27706" y="39519"/>
                    <a:pt x="26615" y="39330"/>
                  </a:cubicBezTo>
                  <a:cubicBezTo>
                    <a:pt x="26496" y="39330"/>
                    <a:pt x="26401" y="39330"/>
                    <a:pt x="26283" y="39377"/>
                  </a:cubicBezTo>
                  <a:cubicBezTo>
                    <a:pt x="26259" y="39733"/>
                    <a:pt x="26235" y="40065"/>
                    <a:pt x="26188" y="40397"/>
                  </a:cubicBezTo>
                  <a:cubicBezTo>
                    <a:pt x="25974" y="41725"/>
                    <a:pt x="25666" y="43054"/>
                    <a:pt x="25310" y="44358"/>
                  </a:cubicBezTo>
                  <a:cubicBezTo>
                    <a:pt x="25144" y="44904"/>
                    <a:pt x="24978" y="45473"/>
                    <a:pt x="24859" y="46019"/>
                  </a:cubicBezTo>
                  <a:cubicBezTo>
                    <a:pt x="24693" y="46778"/>
                    <a:pt x="24456" y="47537"/>
                    <a:pt x="24195" y="48272"/>
                  </a:cubicBezTo>
                  <a:cubicBezTo>
                    <a:pt x="23768" y="49435"/>
                    <a:pt x="23294" y="50549"/>
                    <a:pt x="22985" y="51736"/>
                  </a:cubicBezTo>
                  <a:cubicBezTo>
                    <a:pt x="22867" y="52210"/>
                    <a:pt x="22772" y="52661"/>
                    <a:pt x="22725" y="53135"/>
                  </a:cubicBezTo>
                  <a:close/>
                  <a:moveTo>
                    <a:pt x="42128" y="52898"/>
                  </a:moveTo>
                  <a:cubicBezTo>
                    <a:pt x="42033" y="52874"/>
                    <a:pt x="41938" y="52874"/>
                    <a:pt x="41844" y="52898"/>
                  </a:cubicBezTo>
                  <a:cubicBezTo>
                    <a:pt x="41203" y="53016"/>
                    <a:pt x="40563" y="53111"/>
                    <a:pt x="39922" y="53254"/>
                  </a:cubicBezTo>
                  <a:cubicBezTo>
                    <a:pt x="39211" y="53443"/>
                    <a:pt x="38475" y="53538"/>
                    <a:pt x="37740" y="53586"/>
                  </a:cubicBezTo>
                  <a:cubicBezTo>
                    <a:pt x="37621" y="53586"/>
                    <a:pt x="37526" y="53609"/>
                    <a:pt x="37408" y="53633"/>
                  </a:cubicBezTo>
                  <a:cubicBezTo>
                    <a:pt x="36151" y="53776"/>
                    <a:pt x="34917" y="54108"/>
                    <a:pt x="33636" y="54084"/>
                  </a:cubicBezTo>
                  <a:cubicBezTo>
                    <a:pt x="33565" y="54084"/>
                    <a:pt x="33470" y="54131"/>
                    <a:pt x="33375" y="54131"/>
                  </a:cubicBezTo>
                  <a:cubicBezTo>
                    <a:pt x="32735" y="54179"/>
                    <a:pt x="32071" y="54274"/>
                    <a:pt x="31430" y="54274"/>
                  </a:cubicBezTo>
                  <a:cubicBezTo>
                    <a:pt x="29414" y="54297"/>
                    <a:pt x="27398" y="54297"/>
                    <a:pt x="25381" y="54297"/>
                  </a:cubicBezTo>
                  <a:lnTo>
                    <a:pt x="24765" y="54297"/>
                  </a:lnTo>
                  <a:cubicBezTo>
                    <a:pt x="24598" y="54487"/>
                    <a:pt x="24456" y="54677"/>
                    <a:pt x="24314" y="54867"/>
                  </a:cubicBezTo>
                  <a:cubicBezTo>
                    <a:pt x="24053" y="55436"/>
                    <a:pt x="23768" y="56029"/>
                    <a:pt x="23555" y="56622"/>
                  </a:cubicBezTo>
                  <a:cubicBezTo>
                    <a:pt x="23412" y="57002"/>
                    <a:pt x="23246" y="57357"/>
                    <a:pt x="23057" y="57713"/>
                  </a:cubicBezTo>
                  <a:cubicBezTo>
                    <a:pt x="22796" y="58188"/>
                    <a:pt x="22535" y="58686"/>
                    <a:pt x="22274" y="59160"/>
                  </a:cubicBezTo>
                  <a:cubicBezTo>
                    <a:pt x="22226" y="59255"/>
                    <a:pt x="22203" y="59350"/>
                    <a:pt x="22179" y="59469"/>
                  </a:cubicBezTo>
                  <a:cubicBezTo>
                    <a:pt x="22250" y="59516"/>
                    <a:pt x="22321" y="59563"/>
                    <a:pt x="22392" y="59611"/>
                  </a:cubicBezTo>
                  <a:cubicBezTo>
                    <a:pt x="22725" y="59706"/>
                    <a:pt x="23057" y="59801"/>
                    <a:pt x="23389" y="59872"/>
                  </a:cubicBezTo>
                  <a:cubicBezTo>
                    <a:pt x="24575" y="60062"/>
                    <a:pt x="25713" y="60607"/>
                    <a:pt x="26971" y="60678"/>
                  </a:cubicBezTo>
                  <a:cubicBezTo>
                    <a:pt x="27042" y="60678"/>
                    <a:pt x="27137" y="60702"/>
                    <a:pt x="27208" y="60749"/>
                  </a:cubicBezTo>
                  <a:cubicBezTo>
                    <a:pt x="27587" y="60821"/>
                    <a:pt x="27991" y="60797"/>
                    <a:pt x="28394" y="60702"/>
                  </a:cubicBezTo>
                  <a:cubicBezTo>
                    <a:pt x="28394" y="60631"/>
                    <a:pt x="28418" y="60536"/>
                    <a:pt x="28418" y="60465"/>
                  </a:cubicBezTo>
                  <a:cubicBezTo>
                    <a:pt x="28465" y="59540"/>
                    <a:pt x="28631" y="58615"/>
                    <a:pt x="28939" y="57737"/>
                  </a:cubicBezTo>
                  <a:cubicBezTo>
                    <a:pt x="28963" y="57642"/>
                    <a:pt x="29011" y="57523"/>
                    <a:pt x="29034" y="57429"/>
                  </a:cubicBezTo>
                  <a:cubicBezTo>
                    <a:pt x="29200" y="56978"/>
                    <a:pt x="29627" y="56693"/>
                    <a:pt x="30102" y="56717"/>
                  </a:cubicBezTo>
                  <a:cubicBezTo>
                    <a:pt x="31667" y="56741"/>
                    <a:pt x="33257" y="56717"/>
                    <a:pt x="34822" y="56717"/>
                  </a:cubicBezTo>
                  <a:cubicBezTo>
                    <a:pt x="34988" y="56717"/>
                    <a:pt x="35154" y="56741"/>
                    <a:pt x="35320" y="56764"/>
                  </a:cubicBezTo>
                  <a:cubicBezTo>
                    <a:pt x="35747" y="56883"/>
                    <a:pt x="35866" y="57025"/>
                    <a:pt x="35890" y="57500"/>
                  </a:cubicBezTo>
                  <a:cubicBezTo>
                    <a:pt x="35913" y="57950"/>
                    <a:pt x="35913" y="58425"/>
                    <a:pt x="35890" y="58875"/>
                  </a:cubicBezTo>
                  <a:cubicBezTo>
                    <a:pt x="35866" y="59374"/>
                    <a:pt x="35984" y="59848"/>
                    <a:pt x="36222" y="60251"/>
                  </a:cubicBezTo>
                  <a:cubicBezTo>
                    <a:pt x="36411" y="60251"/>
                    <a:pt x="36577" y="60275"/>
                    <a:pt x="36767" y="60275"/>
                  </a:cubicBezTo>
                  <a:cubicBezTo>
                    <a:pt x="37645" y="60275"/>
                    <a:pt x="38523" y="60251"/>
                    <a:pt x="39377" y="60275"/>
                  </a:cubicBezTo>
                  <a:cubicBezTo>
                    <a:pt x="40088" y="60275"/>
                    <a:pt x="40776" y="60180"/>
                    <a:pt x="41464" y="59990"/>
                  </a:cubicBezTo>
                  <a:cubicBezTo>
                    <a:pt x="41891" y="59848"/>
                    <a:pt x="42294" y="59706"/>
                    <a:pt x="42697" y="59516"/>
                  </a:cubicBezTo>
                  <a:cubicBezTo>
                    <a:pt x="43006" y="59421"/>
                    <a:pt x="43196" y="59089"/>
                    <a:pt x="43172" y="58757"/>
                  </a:cubicBezTo>
                  <a:cubicBezTo>
                    <a:pt x="43148" y="58140"/>
                    <a:pt x="43124" y="57500"/>
                    <a:pt x="43124" y="56859"/>
                  </a:cubicBezTo>
                  <a:cubicBezTo>
                    <a:pt x="43148" y="56551"/>
                    <a:pt x="43077" y="56219"/>
                    <a:pt x="42958" y="55934"/>
                  </a:cubicBezTo>
                  <a:cubicBezTo>
                    <a:pt x="42674" y="55246"/>
                    <a:pt x="42460" y="54535"/>
                    <a:pt x="42342" y="53799"/>
                  </a:cubicBezTo>
                  <a:cubicBezTo>
                    <a:pt x="42294" y="53515"/>
                    <a:pt x="42199" y="53230"/>
                    <a:pt x="42128" y="52898"/>
                  </a:cubicBezTo>
                  <a:close/>
                  <a:moveTo>
                    <a:pt x="49671" y="18787"/>
                  </a:moveTo>
                  <a:cubicBezTo>
                    <a:pt x="49695" y="18906"/>
                    <a:pt x="49719" y="18977"/>
                    <a:pt x="49743" y="19048"/>
                  </a:cubicBezTo>
                  <a:cubicBezTo>
                    <a:pt x="49980" y="19807"/>
                    <a:pt x="50146" y="20614"/>
                    <a:pt x="50193" y="21420"/>
                  </a:cubicBezTo>
                  <a:cubicBezTo>
                    <a:pt x="50241" y="22013"/>
                    <a:pt x="50217" y="22630"/>
                    <a:pt x="50146" y="23247"/>
                  </a:cubicBezTo>
                  <a:cubicBezTo>
                    <a:pt x="50146" y="23342"/>
                    <a:pt x="50122" y="23460"/>
                    <a:pt x="50146" y="23555"/>
                  </a:cubicBezTo>
                  <a:cubicBezTo>
                    <a:pt x="50146" y="23650"/>
                    <a:pt x="50075" y="23769"/>
                    <a:pt x="50241" y="23864"/>
                  </a:cubicBezTo>
                  <a:cubicBezTo>
                    <a:pt x="50786" y="23579"/>
                    <a:pt x="51308" y="23176"/>
                    <a:pt x="51735" y="22725"/>
                  </a:cubicBezTo>
                  <a:cubicBezTo>
                    <a:pt x="52067" y="22322"/>
                    <a:pt x="52352" y="21871"/>
                    <a:pt x="52565" y="21397"/>
                  </a:cubicBezTo>
                  <a:cubicBezTo>
                    <a:pt x="52755" y="20543"/>
                    <a:pt x="52684" y="19641"/>
                    <a:pt x="52376" y="18835"/>
                  </a:cubicBezTo>
                  <a:cubicBezTo>
                    <a:pt x="52281" y="18526"/>
                    <a:pt x="52020" y="18289"/>
                    <a:pt x="51711" y="18218"/>
                  </a:cubicBezTo>
                  <a:cubicBezTo>
                    <a:pt x="50929" y="18052"/>
                    <a:pt x="50217" y="18052"/>
                    <a:pt x="49671" y="18811"/>
                  </a:cubicBezTo>
                  <a:close/>
                  <a:moveTo>
                    <a:pt x="12382" y="25358"/>
                  </a:moveTo>
                  <a:cubicBezTo>
                    <a:pt x="12430" y="24836"/>
                    <a:pt x="12477" y="24314"/>
                    <a:pt x="12525" y="23792"/>
                  </a:cubicBezTo>
                  <a:cubicBezTo>
                    <a:pt x="12643" y="23270"/>
                    <a:pt x="12714" y="22725"/>
                    <a:pt x="12738" y="22179"/>
                  </a:cubicBezTo>
                  <a:cubicBezTo>
                    <a:pt x="12430" y="21800"/>
                    <a:pt x="12050" y="21468"/>
                    <a:pt x="11623" y="21230"/>
                  </a:cubicBezTo>
                  <a:cubicBezTo>
                    <a:pt x="11006" y="20851"/>
                    <a:pt x="10532" y="20993"/>
                    <a:pt x="10200" y="21610"/>
                  </a:cubicBezTo>
                  <a:cubicBezTo>
                    <a:pt x="10105" y="21776"/>
                    <a:pt x="10034" y="21942"/>
                    <a:pt x="9963" y="22132"/>
                  </a:cubicBezTo>
                  <a:cubicBezTo>
                    <a:pt x="9773" y="22535"/>
                    <a:pt x="9678" y="22962"/>
                    <a:pt x="9702" y="23413"/>
                  </a:cubicBezTo>
                  <a:cubicBezTo>
                    <a:pt x="9678" y="23911"/>
                    <a:pt x="9939" y="24362"/>
                    <a:pt x="10366" y="24599"/>
                  </a:cubicBezTo>
                  <a:cubicBezTo>
                    <a:pt x="10983" y="24978"/>
                    <a:pt x="11671" y="25263"/>
                    <a:pt x="12382" y="25358"/>
                  </a:cubicBezTo>
                  <a:close/>
                  <a:moveTo>
                    <a:pt x="25192" y="67818"/>
                  </a:moveTo>
                  <a:cubicBezTo>
                    <a:pt x="25049" y="67652"/>
                    <a:pt x="24859" y="67557"/>
                    <a:pt x="24646" y="67534"/>
                  </a:cubicBezTo>
                  <a:cubicBezTo>
                    <a:pt x="24290" y="67415"/>
                    <a:pt x="23911" y="67344"/>
                    <a:pt x="23555" y="67225"/>
                  </a:cubicBezTo>
                  <a:cubicBezTo>
                    <a:pt x="23128" y="67107"/>
                    <a:pt x="22701" y="67035"/>
                    <a:pt x="22250" y="67035"/>
                  </a:cubicBezTo>
                  <a:cubicBezTo>
                    <a:pt x="21681" y="67012"/>
                    <a:pt x="21159" y="67059"/>
                    <a:pt x="20779" y="67557"/>
                  </a:cubicBezTo>
                  <a:cubicBezTo>
                    <a:pt x="20685" y="67652"/>
                    <a:pt x="20566" y="67747"/>
                    <a:pt x="20447" y="67842"/>
                  </a:cubicBezTo>
                  <a:cubicBezTo>
                    <a:pt x="20234" y="68008"/>
                    <a:pt x="20092" y="68245"/>
                    <a:pt x="19997" y="68482"/>
                  </a:cubicBezTo>
                  <a:cubicBezTo>
                    <a:pt x="20139" y="68530"/>
                    <a:pt x="20281" y="68577"/>
                    <a:pt x="20447" y="68601"/>
                  </a:cubicBezTo>
                  <a:cubicBezTo>
                    <a:pt x="21467" y="68743"/>
                    <a:pt x="22511" y="68743"/>
                    <a:pt x="23531" y="68625"/>
                  </a:cubicBezTo>
                  <a:cubicBezTo>
                    <a:pt x="23768" y="68625"/>
                    <a:pt x="23982" y="68577"/>
                    <a:pt x="24219" y="68506"/>
                  </a:cubicBezTo>
                  <a:cubicBezTo>
                    <a:pt x="24338" y="68506"/>
                    <a:pt x="24456" y="68435"/>
                    <a:pt x="24551" y="68364"/>
                  </a:cubicBezTo>
                  <a:cubicBezTo>
                    <a:pt x="24788" y="68198"/>
                    <a:pt x="24978" y="68008"/>
                    <a:pt x="25192" y="67818"/>
                  </a:cubicBezTo>
                  <a:close/>
                  <a:moveTo>
                    <a:pt x="40895" y="66798"/>
                  </a:moveTo>
                  <a:cubicBezTo>
                    <a:pt x="41203" y="66941"/>
                    <a:pt x="41369" y="67035"/>
                    <a:pt x="41535" y="67107"/>
                  </a:cubicBezTo>
                  <a:cubicBezTo>
                    <a:pt x="42010" y="67391"/>
                    <a:pt x="42555" y="67486"/>
                    <a:pt x="43124" y="67415"/>
                  </a:cubicBezTo>
                  <a:cubicBezTo>
                    <a:pt x="43907" y="67296"/>
                    <a:pt x="44714" y="67202"/>
                    <a:pt x="45497" y="67035"/>
                  </a:cubicBezTo>
                  <a:cubicBezTo>
                    <a:pt x="46018" y="66917"/>
                    <a:pt x="46517" y="66656"/>
                    <a:pt x="46920" y="66276"/>
                  </a:cubicBezTo>
                  <a:cubicBezTo>
                    <a:pt x="46991" y="66205"/>
                    <a:pt x="47062" y="66158"/>
                    <a:pt x="46991" y="66015"/>
                  </a:cubicBezTo>
                  <a:cubicBezTo>
                    <a:pt x="46920" y="66015"/>
                    <a:pt x="46825" y="65992"/>
                    <a:pt x="46730" y="65992"/>
                  </a:cubicBezTo>
                  <a:lnTo>
                    <a:pt x="45520" y="65992"/>
                  </a:lnTo>
                  <a:cubicBezTo>
                    <a:pt x="45022" y="65992"/>
                    <a:pt x="44548" y="66039"/>
                    <a:pt x="44073" y="66158"/>
                  </a:cubicBezTo>
                  <a:cubicBezTo>
                    <a:pt x="43480" y="66300"/>
                    <a:pt x="42887" y="66419"/>
                    <a:pt x="42294" y="66561"/>
                  </a:cubicBezTo>
                  <a:cubicBezTo>
                    <a:pt x="41891" y="66632"/>
                    <a:pt x="41488" y="66703"/>
                    <a:pt x="40918" y="66798"/>
                  </a:cubicBezTo>
                  <a:close/>
                  <a:moveTo>
                    <a:pt x="31359" y="39590"/>
                  </a:moveTo>
                  <a:cubicBezTo>
                    <a:pt x="31525" y="39970"/>
                    <a:pt x="31810" y="40255"/>
                    <a:pt x="32165" y="40444"/>
                  </a:cubicBezTo>
                  <a:cubicBezTo>
                    <a:pt x="32355" y="40587"/>
                    <a:pt x="32616" y="40539"/>
                    <a:pt x="32758" y="40373"/>
                  </a:cubicBezTo>
                  <a:cubicBezTo>
                    <a:pt x="33067" y="40065"/>
                    <a:pt x="33351" y="39780"/>
                    <a:pt x="33636" y="39448"/>
                  </a:cubicBezTo>
                  <a:cubicBezTo>
                    <a:pt x="33684" y="39377"/>
                    <a:pt x="33707" y="39306"/>
                    <a:pt x="33755" y="39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36"/>
            <p:cNvSpPr/>
            <p:nvPr/>
          </p:nvSpPr>
          <p:spPr>
            <a:xfrm>
              <a:off x="10442500" y="3863750"/>
              <a:ext cx="400900" cy="135250"/>
            </a:xfrm>
            <a:custGeom>
              <a:rect b="b" l="l" r="r" t="t"/>
              <a:pathLst>
                <a:path extrusionOk="0" h="5410" w="16036">
                  <a:moveTo>
                    <a:pt x="6903" y="5362"/>
                  </a:moveTo>
                  <a:lnTo>
                    <a:pt x="6784" y="5362"/>
                  </a:lnTo>
                  <a:cubicBezTo>
                    <a:pt x="5717" y="5409"/>
                    <a:pt x="4673" y="5172"/>
                    <a:pt x="3748" y="4650"/>
                  </a:cubicBezTo>
                  <a:cubicBezTo>
                    <a:pt x="2894" y="4247"/>
                    <a:pt x="2159" y="3678"/>
                    <a:pt x="1518" y="2990"/>
                  </a:cubicBezTo>
                  <a:cubicBezTo>
                    <a:pt x="1352" y="2800"/>
                    <a:pt x="1186" y="2610"/>
                    <a:pt x="1044" y="2397"/>
                  </a:cubicBezTo>
                  <a:cubicBezTo>
                    <a:pt x="831" y="2112"/>
                    <a:pt x="617" y="1804"/>
                    <a:pt x="451" y="1519"/>
                  </a:cubicBezTo>
                  <a:cubicBezTo>
                    <a:pt x="309" y="1282"/>
                    <a:pt x="190" y="1021"/>
                    <a:pt x="95" y="760"/>
                  </a:cubicBezTo>
                  <a:cubicBezTo>
                    <a:pt x="0" y="546"/>
                    <a:pt x="71" y="286"/>
                    <a:pt x="214" y="119"/>
                  </a:cubicBezTo>
                  <a:cubicBezTo>
                    <a:pt x="332" y="1"/>
                    <a:pt x="498" y="1"/>
                    <a:pt x="617" y="96"/>
                  </a:cubicBezTo>
                  <a:cubicBezTo>
                    <a:pt x="736" y="214"/>
                    <a:pt x="831" y="357"/>
                    <a:pt x="925" y="499"/>
                  </a:cubicBezTo>
                  <a:cubicBezTo>
                    <a:pt x="1091" y="736"/>
                    <a:pt x="1234" y="997"/>
                    <a:pt x="1400" y="1234"/>
                  </a:cubicBezTo>
                  <a:cubicBezTo>
                    <a:pt x="1518" y="1377"/>
                    <a:pt x="1637" y="1519"/>
                    <a:pt x="1756" y="1685"/>
                  </a:cubicBezTo>
                  <a:cubicBezTo>
                    <a:pt x="2325" y="2468"/>
                    <a:pt x="3084" y="3132"/>
                    <a:pt x="3938" y="3583"/>
                  </a:cubicBezTo>
                  <a:cubicBezTo>
                    <a:pt x="4887" y="4105"/>
                    <a:pt x="5954" y="4342"/>
                    <a:pt x="7045" y="4271"/>
                  </a:cubicBezTo>
                  <a:cubicBezTo>
                    <a:pt x="7733" y="4223"/>
                    <a:pt x="8445" y="4294"/>
                    <a:pt x="9109" y="4105"/>
                  </a:cubicBezTo>
                  <a:cubicBezTo>
                    <a:pt x="9560" y="3962"/>
                    <a:pt x="10011" y="3820"/>
                    <a:pt x="10437" y="3630"/>
                  </a:cubicBezTo>
                  <a:cubicBezTo>
                    <a:pt x="11624" y="3061"/>
                    <a:pt x="12762" y="2420"/>
                    <a:pt x="13853" y="1685"/>
                  </a:cubicBezTo>
                  <a:cubicBezTo>
                    <a:pt x="14090" y="1519"/>
                    <a:pt x="14280" y="1329"/>
                    <a:pt x="14446" y="1116"/>
                  </a:cubicBezTo>
                  <a:cubicBezTo>
                    <a:pt x="14731" y="736"/>
                    <a:pt x="15087" y="428"/>
                    <a:pt x="15514" y="238"/>
                  </a:cubicBezTo>
                  <a:cubicBezTo>
                    <a:pt x="15751" y="96"/>
                    <a:pt x="16036" y="286"/>
                    <a:pt x="16036" y="570"/>
                  </a:cubicBezTo>
                  <a:cubicBezTo>
                    <a:pt x="16012" y="807"/>
                    <a:pt x="15917" y="1021"/>
                    <a:pt x="15751" y="1187"/>
                  </a:cubicBezTo>
                  <a:cubicBezTo>
                    <a:pt x="15561" y="1424"/>
                    <a:pt x="15395" y="1661"/>
                    <a:pt x="15205" y="1899"/>
                  </a:cubicBezTo>
                  <a:cubicBezTo>
                    <a:pt x="15016" y="2136"/>
                    <a:pt x="14778" y="2349"/>
                    <a:pt x="14517" y="2539"/>
                  </a:cubicBezTo>
                  <a:cubicBezTo>
                    <a:pt x="13165" y="3488"/>
                    <a:pt x="11718" y="4294"/>
                    <a:pt x="10200" y="4911"/>
                  </a:cubicBezTo>
                  <a:cubicBezTo>
                    <a:pt x="9678" y="5125"/>
                    <a:pt x="9157" y="5243"/>
                    <a:pt x="8611" y="5291"/>
                  </a:cubicBezTo>
                  <a:cubicBezTo>
                    <a:pt x="8042" y="5314"/>
                    <a:pt x="7472" y="5338"/>
                    <a:pt x="6903" y="5386"/>
                  </a:cubicBezTo>
                  <a:cubicBezTo>
                    <a:pt x="6903" y="5362"/>
                    <a:pt x="6903" y="5362"/>
                    <a:pt x="6903" y="53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36"/>
            <p:cNvSpPr/>
            <p:nvPr/>
          </p:nvSpPr>
          <p:spPr>
            <a:xfrm>
              <a:off x="10768650" y="3736250"/>
              <a:ext cx="48650" cy="45100"/>
            </a:xfrm>
            <a:custGeom>
              <a:rect b="b" l="l" r="r" t="t"/>
              <a:pathLst>
                <a:path extrusionOk="0" h="1804" w="1946">
                  <a:moveTo>
                    <a:pt x="1163" y="25"/>
                  </a:moveTo>
                  <a:cubicBezTo>
                    <a:pt x="1234" y="25"/>
                    <a:pt x="1329" y="25"/>
                    <a:pt x="1400" y="48"/>
                  </a:cubicBezTo>
                  <a:cubicBezTo>
                    <a:pt x="1495" y="72"/>
                    <a:pt x="1590" y="120"/>
                    <a:pt x="1685" y="191"/>
                  </a:cubicBezTo>
                  <a:cubicBezTo>
                    <a:pt x="1922" y="546"/>
                    <a:pt x="1946" y="1021"/>
                    <a:pt x="1709" y="1377"/>
                  </a:cubicBezTo>
                  <a:cubicBezTo>
                    <a:pt x="1448" y="1661"/>
                    <a:pt x="1044" y="1804"/>
                    <a:pt x="665" y="1780"/>
                  </a:cubicBezTo>
                  <a:cubicBezTo>
                    <a:pt x="238" y="1709"/>
                    <a:pt x="1" y="1282"/>
                    <a:pt x="167" y="879"/>
                  </a:cubicBezTo>
                  <a:cubicBezTo>
                    <a:pt x="238" y="760"/>
                    <a:pt x="333" y="641"/>
                    <a:pt x="380" y="499"/>
                  </a:cubicBezTo>
                  <a:cubicBezTo>
                    <a:pt x="570" y="48"/>
                    <a:pt x="641" y="1"/>
                    <a:pt x="1163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6"/>
            <p:cNvSpPr/>
            <p:nvPr/>
          </p:nvSpPr>
          <p:spPr>
            <a:xfrm>
              <a:off x="10451975" y="3748125"/>
              <a:ext cx="46300" cy="44500"/>
            </a:xfrm>
            <a:custGeom>
              <a:rect b="b" l="l" r="r" t="t"/>
              <a:pathLst>
                <a:path extrusionOk="0" h="1780" w="1852">
                  <a:moveTo>
                    <a:pt x="784" y="1732"/>
                  </a:moveTo>
                  <a:cubicBezTo>
                    <a:pt x="357" y="1779"/>
                    <a:pt x="1" y="1400"/>
                    <a:pt x="48" y="973"/>
                  </a:cubicBezTo>
                  <a:cubicBezTo>
                    <a:pt x="72" y="783"/>
                    <a:pt x="119" y="593"/>
                    <a:pt x="191" y="427"/>
                  </a:cubicBezTo>
                  <a:cubicBezTo>
                    <a:pt x="262" y="214"/>
                    <a:pt x="452" y="71"/>
                    <a:pt x="689" y="71"/>
                  </a:cubicBezTo>
                  <a:cubicBezTo>
                    <a:pt x="950" y="0"/>
                    <a:pt x="1234" y="48"/>
                    <a:pt x="1448" y="214"/>
                  </a:cubicBezTo>
                  <a:cubicBezTo>
                    <a:pt x="1732" y="404"/>
                    <a:pt x="1851" y="736"/>
                    <a:pt x="1756" y="1044"/>
                  </a:cubicBezTo>
                  <a:cubicBezTo>
                    <a:pt x="1661" y="1400"/>
                    <a:pt x="1377" y="1661"/>
                    <a:pt x="997" y="1708"/>
                  </a:cubicBezTo>
                  <a:cubicBezTo>
                    <a:pt x="926" y="1732"/>
                    <a:pt x="855" y="1732"/>
                    <a:pt x="784" y="17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4" name="Google Shape;424;p36"/>
          <p:cNvGrpSpPr/>
          <p:nvPr/>
        </p:nvGrpSpPr>
        <p:grpSpPr>
          <a:xfrm>
            <a:off x="5419125" y="2749700"/>
            <a:ext cx="1385325" cy="1853800"/>
            <a:chOff x="9964525" y="914075"/>
            <a:chExt cx="1385325" cy="1853800"/>
          </a:xfrm>
        </p:grpSpPr>
        <p:sp>
          <p:nvSpPr>
            <p:cNvPr id="425" name="Google Shape;425;p36"/>
            <p:cNvSpPr/>
            <p:nvPr/>
          </p:nvSpPr>
          <p:spPr>
            <a:xfrm>
              <a:off x="10368950" y="1311400"/>
              <a:ext cx="743675" cy="519500"/>
            </a:xfrm>
            <a:custGeom>
              <a:rect b="b" l="l" r="r" t="t"/>
              <a:pathLst>
                <a:path extrusionOk="0" h="20780" w="29747">
                  <a:moveTo>
                    <a:pt x="1" y="8516"/>
                  </a:moveTo>
                  <a:cubicBezTo>
                    <a:pt x="3037" y="7425"/>
                    <a:pt x="5813" y="5978"/>
                    <a:pt x="8066" y="3677"/>
                  </a:cubicBezTo>
                  <a:cubicBezTo>
                    <a:pt x="8873" y="4033"/>
                    <a:pt x="9679" y="3914"/>
                    <a:pt x="10462" y="3606"/>
                  </a:cubicBezTo>
                  <a:cubicBezTo>
                    <a:pt x="11268" y="3274"/>
                    <a:pt x="12099" y="2894"/>
                    <a:pt x="12881" y="2491"/>
                  </a:cubicBezTo>
                  <a:cubicBezTo>
                    <a:pt x="13427" y="2206"/>
                    <a:pt x="13925" y="1827"/>
                    <a:pt x="14352" y="1376"/>
                  </a:cubicBezTo>
                  <a:cubicBezTo>
                    <a:pt x="14803" y="949"/>
                    <a:pt x="15230" y="498"/>
                    <a:pt x="15704" y="0"/>
                  </a:cubicBezTo>
                  <a:cubicBezTo>
                    <a:pt x="15894" y="95"/>
                    <a:pt x="16060" y="214"/>
                    <a:pt x="16226" y="356"/>
                  </a:cubicBezTo>
                  <a:cubicBezTo>
                    <a:pt x="16700" y="736"/>
                    <a:pt x="17199" y="1068"/>
                    <a:pt x="17697" y="1376"/>
                  </a:cubicBezTo>
                  <a:cubicBezTo>
                    <a:pt x="18408" y="1756"/>
                    <a:pt x="19167" y="2040"/>
                    <a:pt x="19950" y="2183"/>
                  </a:cubicBezTo>
                  <a:cubicBezTo>
                    <a:pt x="21658" y="2538"/>
                    <a:pt x="23390" y="2633"/>
                    <a:pt x="25098" y="2515"/>
                  </a:cubicBezTo>
                  <a:cubicBezTo>
                    <a:pt x="25762" y="2467"/>
                    <a:pt x="26402" y="2349"/>
                    <a:pt x="27019" y="2159"/>
                  </a:cubicBezTo>
                  <a:cubicBezTo>
                    <a:pt x="27612" y="1993"/>
                    <a:pt x="28205" y="1827"/>
                    <a:pt x="28798" y="1637"/>
                  </a:cubicBezTo>
                  <a:cubicBezTo>
                    <a:pt x="28845" y="1708"/>
                    <a:pt x="28893" y="1803"/>
                    <a:pt x="28940" y="1898"/>
                  </a:cubicBezTo>
                  <a:cubicBezTo>
                    <a:pt x="29154" y="2776"/>
                    <a:pt x="29391" y="3701"/>
                    <a:pt x="29605" y="4602"/>
                  </a:cubicBezTo>
                  <a:cubicBezTo>
                    <a:pt x="29699" y="5124"/>
                    <a:pt x="29723" y="5670"/>
                    <a:pt x="29628" y="6215"/>
                  </a:cubicBezTo>
                  <a:cubicBezTo>
                    <a:pt x="29628" y="6263"/>
                    <a:pt x="29581" y="6334"/>
                    <a:pt x="29605" y="6358"/>
                  </a:cubicBezTo>
                  <a:cubicBezTo>
                    <a:pt x="29747" y="6903"/>
                    <a:pt x="29628" y="7449"/>
                    <a:pt x="29652" y="7971"/>
                  </a:cubicBezTo>
                  <a:cubicBezTo>
                    <a:pt x="29676" y="8516"/>
                    <a:pt x="29652" y="9062"/>
                    <a:pt x="29628" y="9584"/>
                  </a:cubicBezTo>
                  <a:cubicBezTo>
                    <a:pt x="29628" y="9797"/>
                    <a:pt x="29581" y="9987"/>
                    <a:pt x="29533" y="10177"/>
                  </a:cubicBezTo>
                  <a:cubicBezTo>
                    <a:pt x="29320" y="10912"/>
                    <a:pt x="29083" y="11647"/>
                    <a:pt x="28845" y="12359"/>
                  </a:cubicBezTo>
                  <a:cubicBezTo>
                    <a:pt x="28632" y="13189"/>
                    <a:pt x="28252" y="13924"/>
                    <a:pt x="27731" y="14589"/>
                  </a:cubicBezTo>
                  <a:cubicBezTo>
                    <a:pt x="27256" y="15111"/>
                    <a:pt x="26853" y="15704"/>
                    <a:pt x="26378" y="16225"/>
                  </a:cubicBezTo>
                  <a:cubicBezTo>
                    <a:pt x="25809" y="16771"/>
                    <a:pt x="25240" y="17293"/>
                    <a:pt x="24623" y="17767"/>
                  </a:cubicBezTo>
                  <a:cubicBezTo>
                    <a:pt x="23627" y="18574"/>
                    <a:pt x="22488" y="19214"/>
                    <a:pt x="21279" y="19665"/>
                  </a:cubicBezTo>
                  <a:cubicBezTo>
                    <a:pt x="20496" y="19997"/>
                    <a:pt x="19689" y="20258"/>
                    <a:pt x="18859" y="20471"/>
                  </a:cubicBezTo>
                  <a:cubicBezTo>
                    <a:pt x="18052" y="20661"/>
                    <a:pt x="17246" y="20756"/>
                    <a:pt x="16416" y="20780"/>
                  </a:cubicBezTo>
                  <a:cubicBezTo>
                    <a:pt x="14826" y="20780"/>
                    <a:pt x="13237" y="20661"/>
                    <a:pt x="11648" y="20424"/>
                  </a:cubicBezTo>
                  <a:cubicBezTo>
                    <a:pt x="10604" y="20258"/>
                    <a:pt x="9608" y="19973"/>
                    <a:pt x="8659" y="19523"/>
                  </a:cubicBezTo>
                  <a:cubicBezTo>
                    <a:pt x="7426" y="18953"/>
                    <a:pt x="6263" y="18265"/>
                    <a:pt x="5148" y="17483"/>
                  </a:cubicBezTo>
                  <a:cubicBezTo>
                    <a:pt x="4484" y="17008"/>
                    <a:pt x="3915" y="16463"/>
                    <a:pt x="3393" y="15846"/>
                  </a:cubicBezTo>
                  <a:cubicBezTo>
                    <a:pt x="3369" y="15798"/>
                    <a:pt x="3298" y="15751"/>
                    <a:pt x="3298" y="15727"/>
                  </a:cubicBezTo>
                  <a:cubicBezTo>
                    <a:pt x="3298" y="15371"/>
                    <a:pt x="3061" y="15205"/>
                    <a:pt x="2800" y="15063"/>
                  </a:cubicBezTo>
                  <a:cubicBezTo>
                    <a:pt x="2729" y="15016"/>
                    <a:pt x="2681" y="14921"/>
                    <a:pt x="2634" y="14826"/>
                  </a:cubicBezTo>
                  <a:cubicBezTo>
                    <a:pt x="2136" y="14067"/>
                    <a:pt x="1685" y="13284"/>
                    <a:pt x="1258" y="12454"/>
                  </a:cubicBezTo>
                  <a:cubicBezTo>
                    <a:pt x="973" y="11932"/>
                    <a:pt x="736" y="11363"/>
                    <a:pt x="523" y="10793"/>
                  </a:cubicBezTo>
                  <a:cubicBezTo>
                    <a:pt x="404" y="10390"/>
                    <a:pt x="262" y="10011"/>
                    <a:pt x="191" y="9607"/>
                  </a:cubicBezTo>
                  <a:cubicBezTo>
                    <a:pt x="96" y="9299"/>
                    <a:pt x="72" y="8943"/>
                    <a:pt x="1" y="8516"/>
                  </a:cubicBezTo>
                  <a:close/>
                  <a:moveTo>
                    <a:pt x="16226" y="15988"/>
                  </a:moveTo>
                  <a:lnTo>
                    <a:pt x="16558" y="15988"/>
                  </a:lnTo>
                  <a:cubicBezTo>
                    <a:pt x="17578" y="16012"/>
                    <a:pt x="18598" y="15798"/>
                    <a:pt x="19523" y="15324"/>
                  </a:cubicBezTo>
                  <a:cubicBezTo>
                    <a:pt x="19689" y="15229"/>
                    <a:pt x="19879" y="15205"/>
                    <a:pt x="20045" y="15111"/>
                  </a:cubicBezTo>
                  <a:cubicBezTo>
                    <a:pt x="20496" y="14921"/>
                    <a:pt x="20946" y="14731"/>
                    <a:pt x="21350" y="14518"/>
                  </a:cubicBezTo>
                  <a:cubicBezTo>
                    <a:pt x="21516" y="14446"/>
                    <a:pt x="21658" y="14328"/>
                    <a:pt x="21800" y="14185"/>
                  </a:cubicBezTo>
                  <a:cubicBezTo>
                    <a:pt x="22014" y="13948"/>
                    <a:pt x="22227" y="13711"/>
                    <a:pt x="22417" y="13450"/>
                  </a:cubicBezTo>
                  <a:cubicBezTo>
                    <a:pt x="22725" y="13071"/>
                    <a:pt x="22820" y="12525"/>
                    <a:pt x="22607" y="12051"/>
                  </a:cubicBezTo>
                  <a:cubicBezTo>
                    <a:pt x="22559" y="11932"/>
                    <a:pt x="22559" y="11790"/>
                    <a:pt x="22512" y="11671"/>
                  </a:cubicBezTo>
                  <a:cubicBezTo>
                    <a:pt x="22488" y="11624"/>
                    <a:pt x="22417" y="11576"/>
                    <a:pt x="22393" y="11576"/>
                  </a:cubicBezTo>
                  <a:cubicBezTo>
                    <a:pt x="22370" y="11576"/>
                    <a:pt x="22251" y="11647"/>
                    <a:pt x="22227" y="11695"/>
                  </a:cubicBezTo>
                  <a:cubicBezTo>
                    <a:pt x="22109" y="12217"/>
                    <a:pt x="21824" y="12691"/>
                    <a:pt x="21421" y="13047"/>
                  </a:cubicBezTo>
                  <a:cubicBezTo>
                    <a:pt x="21373" y="13094"/>
                    <a:pt x="21326" y="13142"/>
                    <a:pt x="21302" y="13189"/>
                  </a:cubicBezTo>
                  <a:cubicBezTo>
                    <a:pt x="21089" y="13521"/>
                    <a:pt x="20757" y="13782"/>
                    <a:pt x="20353" y="13924"/>
                  </a:cubicBezTo>
                  <a:cubicBezTo>
                    <a:pt x="19926" y="14091"/>
                    <a:pt x="19476" y="14233"/>
                    <a:pt x="19072" y="14446"/>
                  </a:cubicBezTo>
                  <a:cubicBezTo>
                    <a:pt x="17839" y="15087"/>
                    <a:pt x="16511" y="15039"/>
                    <a:pt x="15206" y="14921"/>
                  </a:cubicBezTo>
                  <a:cubicBezTo>
                    <a:pt x="14779" y="14850"/>
                    <a:pt x="14352" y="14755"/>
                    <a:pt x="13949" y="14636"/>
                  </a:cubicBezTo>
                  <a:cubicBezTo>
                    <a:pt x="12905" y="14375"/>
                    <a:pt x="12905" y="14351"/>
                    <a:pt x="11980" y="13758"/>
                  </a:cubicBezTo>
                  <a:cubicBezTo>
                    <a:pt x="11648" y="13545"/>
                    <a:pt x="11292" y="13379"/>
                    <a:pt x="10936" y="13237"/>
                  </a:cubicBezTo>
                  <a:cubicBezTo>
                    <a:pt x="10794" y="13189"/>
                    <a:pt x="10652" y="13165"/>
                    <a:pt x="10509" y="13165"/>
                  </a:cubicBezTo>
                  <a:cubicBezTo>
                    <a:pt x="10367" y="13165"/>
                    <a:pt x="10248" y="13237"/>
                    <a:pt x="10201" y="13379"/>
                  </a:cubicBezTo>
                  <a:cubicBezTo>
                    <a:pt x="10153" y="13474"/>
                    <a:pt x="10177" y="13592"/>
                    <a:pt x="10272" y="13664"/>
                  </a:cubicBezTo>
                  <a:cubicBezTo>
                    <a:pt x="10438" y="13830"/>
                    <a:pt x="10628" y="13996"/>
                    <a:pt x="10818" y="14114"/>
                  </a:cubicBezTo>
                  <a:cubicBezTo>
                    <a:pt x="11268" y="14423"/>
                    <a:pt x="11743" y="14684"/>
                    <a:pt x="12193" y="14992"/>
                  </a:cubicBezTo>
                  <a:cubicBezTo>
                    <a:pt x="12407" y="15134"/>
                    <a:pt x="12644" y="15253"/>
                    <a:pt x="12905" y="15300"/>
                  </a:cubicBezTo>
                  <a:cubicBezTo>
                    <a:pt x="13261" y="15395"/>
                    <a:pt x="13617" y="15514"/>
                    <a:pt x="13973" y="15609"/>
                  </a:cubicBezTo>
                  <a:cubicBezTo>
                    <a:pt x="14684" y="15846"/>
                    <a:pt x="15443" y="15988"/>
                    <a:pt x="16226" y="15988"/>
                  </a:cubicBezTo>
                  <a:close/>
                  <a:moveTo>
                    <a:pt x="9798" y="8113"/>
                  </a:moveTo>
                  <a:lnTo>
                    <a:pt x="9655" y="8113"/>
                  </a:lnTo>
                  <a:cubicBezTo>
                    <a:pt x="9062" y="8113"/>
                    <a:pt x="8730" y="8777"/>
                    <a:pt x="9086" y="9251"/>
                  </a:cubicBezTo>
                  <a:cubicBezTo>
                    <a:pt x="9205" y="9465"/>
                    <a:pt x="9371" y="9631"/>
                    <a:pt x="9584" y="9750"/>
                  </a:cubicBezTo>
                  <a:cubicBezTo>
                    <a:pt x="9703" y="9797"/>
                    <a:pt x="9821" y="9844"/>
                    <a:pt x="9940" y="9844"/>
                  </a:cubicBezTo>
                  <a:cubicBezTo>
                    <a:pt x="10272" y="9868"/>
                    <a:pt x="10580" y="9678"/>
                    <a:pt x="10723" y="9370"/>
                  </a:cubicBezTo>
                  <a:cubicBezTo>
                    <a:pt x="10841" y="9014"/>
                    <a:pt x="10770" y="8635"/>
                    <a:pt x="10533" y="8326"/>
                  </a:cubicBezTo>
                  <a:cubicBezTo>
                    <a:pt x="10319" y="8137"/>
                    <a:pt x="10059" y="8065"/>
                    <a:pt x="9798" y="8113"/>
                  </a:cubicBezTo>
                  <a:close/>
                  <a:moveTo>
                    <a:pt x="21445" y="6951"/>
                  </a:moveTo>
                  <a:cubicBezTo>
                    <a:pt x="21468" y="7093"/>
                    <a:pt x="21492" y="7235"/>
                    <a:pt x="21563" y="7378"/>
                  </a:cubicBezTo>
                  <a:cubicBezTo>
                    <a:pt x="21682" y="7591"/>
                    <a:pt x="21919" y="7710"/>
                    <a:pt x="22180" y="7662"/>
                  </a:cubicBezTo>
                  <a:cubicBezTo>
                    <a:pt x="22417" y="7686"/>
                    <a:pt x="22654" y="7520"/>
                    <a:pt x="22749" y="7283"/>
                  </a:cubicBezTo>
                  <a:cubicBezTo>
                    <a:pt x="22820" y="7022"/>
                    <a:pt x="22844" y="6737"/>
                    <a:pt x="22773" y="6476"/>
                  </a:cubicBezTo>
                  <a:cubicBezTo>
                    <a:pt x="22725" y="6263"/>
                    <a:pt x="22536" y="6120"/>
                    <a:pt x="22322" y="6120"/>
                  </a:cubicBezTo>
                  <a:cubicBezTo>
                    <a:pt x="22251" y="6120"/>
                    <a:pt x="22156" y="6144"/>
                    <a:pt x="22085" y="6120"/>
                  </a:cubicBezTo>
                  <a:cubicBezTo>
                    <a:pt x="21848" y="6097"/>
                    <a:pt x="21611" y="6263"/>
                    <a:pt x="21539" y="6500"/>
                  </a:cubicBezTo>
                  <a:cubicBezTo>
                    <a:pt x="21492" y="6642"/>
                    <a:pt x="21468" y="6808"/>
                    <a:pt x="21445" y="69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6"/>
            <p:cNvSpPr/>
            <p:nvPr/>
          </p:nvSpPr>
          <p:spPr>
            <a:xfrm>
              <a:off x="10342275" y="1023775"/>
              <a:ext cx="735975" cy="473250"/>
            </a:xfrm>
            <a:custGeom>
              <a:rect b="b" l="l" r="r" t="t"/>
              <a:pathLst>
                <a:path extrusionOk="0" h="18930" w="29439">
                  <a:moveTo>
                    <a:pt x="27872" y="7141"/>
                  </a:moveTo>
                  <a:cubicBezTo>
                    <a:pt x="27730" y="6998"/>
                    <a:pt x="27588" y="6856"/>
                    <a:pt x="27422" y="6737"/>
                  </a:cubicBezTo>
                  <a:cubicBezTo>
                    <a:pt x="27279" y="6595"/>
                    <a:pt x="27019" y="6690"/>
                    <a:pt x="26995" y="6903"/>
                  </a:cubicBezTo>
                  <a:cubicBezTo>
                    <a:pt x="26924" y="7117"/>
                    <a:pt x="26971" y="7378"/>
                    <a:pt x="27090" y="7591"/>
                  </a:cubicBezTo>
                  <a:cubicBezTo>
                    <a:pt x="27493" y="8232"/>
                    <a:pt x="27778" y="8967"/>
                    <a:pt x="28228" y="9560"/>
                  </a:cubicBezTo>
                  <a:cubicBezTo>
                    <a:pt x="28584" y="10058"/>
                    <a:pt x="28892" y="10604"/>
                    <a:pt x="29106" y="11197"/>
                  </a:cubicBezTo>
                  <a:cubicBezTo>
                    <a:pt x="29225" y="11529"/>
                    <a:pt x="29343" y="11909"/>
                    <a:pt x="29438" y="12264"/>
                  </a:cubicBezTo>
                  <a:cubicBezTo>
                    <a:pt x="29130" y="12549"/>
                    <a:pt x="28750" y="12715"/>
                    <a:pt x="28347" y="12739"/>
                  </a:cubicBezTo>
                  <a:cubicBezTo>
                    <a:pt x="27991" y="12739"/>
                    <a:pt x="27659" y="12786"/>
                    <a:pt x="27351" y="12881"/>
                  </a:cubicBezTo>
                  <a:cubicBezTo>
                    <a:pt x="27042" y="12976"/>
                    <a:pt x="26734" y="13023"/>
                    <a:pt x="26425" y="13071"/>
                  </a:cubicBezTo>
                  <a:cubicBezTo>
                    <a:pt x="24623" y="13237"/>
                    <a:pt x="22796" y="13142"/>
                    <a:pt x="21041" y="12810"/>
                  </a:cubicBezTo>
                  <a:cubicBezTo>
                    <a:pt x="20163" y="12620"/>
                    <a:pt x="19357" y="12288"/>
                    <a:pt x="18621" y="11814"/>
                  </a:cubicBezTo>
                  <a:cubicBezTo>
                    <a:pt x="18171" y="11505"/>
                    <a:pt x="17744" y="11197"/>
                    <a:pt x="17317" y="10889"/>
                  </a:cubicBezTo>
                  <a:cubicBezTo>
                    <a:pt x="17483" y="10462"/>
                    <a:pt x="17673" y="10058"/>
                    <a:pt x="17839" y="9703"/>
                  </a:cubicBezTo>
                  <a:cubicBezTo>
                    <a:pt x="17957" y="9370"/>
                    <a:pt x="18005" y="9038"/>
                    <a:pt x="17957" y="8706"/>
                  </a:cubicBezTo>
                  <a:cubicBezTo>
                    <a:pt x="17933" y="8469"/>
                    <a:pt x="17767" y="8256"/>
                    <a:pt x="17554" y="8137"/>
                  </a:cubicBezTo>
                  <a:cubicBezTo>
                    <a:pt x="17459" y="8090"/>
                    <a:pt x="17317" y="8137"/>
                    <a:pt x="17269" y="8232"/>
                  </a:cubicBezTo>
                  <a:cubicBezTo>
                    <a:pt x="17246" y="8327"/>
                    <a:pt x="17222" y="8422"/>
                    <a:pt x="17198" y="8517"/>
                  </a:cubicBezTo>
                  <a:cubicBezTo>
                    <a:pt x="17127" y="9323"/>
                    <a:pt x="16771" y="10106"/>
                    <a:pt x="16202" y="10699"/>
                  </a:cubicBezTo>
                  <a:cubicBezTo>
                    <a:pt x="15704" y="11268"/>
                    <a:pt x="15182" y="11814"/>
                    <a:pt x="14613" y="12336"/>
                  </a:cubicBezTo>
                  <a:cubicBezTo>
                    <a:pt x="14114" y="12810"/>
                    <a:pt x="13521" y="13190"/>
                    <a:pt x="12905" y="13474"/>
                  </a:cubicBezTo>
                  <a:cubicBezTo>
                    <a:pt x="12383" y="13711"/>
                    <a:pt x="11837" y="13949"/>
                    <a:pt x="11315" y="14186"/>
                  </a:cubicBezTo>
                  <a:cubicBezTo>
                    <a:pt x="10912" y="14376"/>
                    <a:pt x="10485" y="14447"/>
                    <a:pt x="10034" y="14447"/>
                  </a:cubicBezTo>
                  <a:cubicBezTo>
                    <a:pt x="9987" y="14281"/>
                    <a:pt x="10106" y="14233"/>
                    <a:pt x="10177" y="14162"/>
                  </a:cubicBezTo>
                  <a:cubicBezTo>
                    <a:pt x="10960" y="13166"/>
                    <a:pt x="11647" y="12098"/>
                    <a:pt x="12240" y="10983"/>
                  </a:cubicBezTo>
                  <a:cubicBezTo>
                    <a:pt x="12359" y="10746"/>
                    <a:pt x="12454" y="10509"/>
                    <a:pt x="12525" y="10248"/>
                  </a:cubicBezTo>
                  <a:cubicBezTo>
                    <a:pt x="12596" y="9940"/>
                    <a:pt x="12620" y="9584"/>
                    <a:pt x="12739" y="9276"/>
                  </a:cubicBezTo>
                  <a:cubicBezTo>
                    <a:pt x="12833" y="8825"/>
                    <a:pt x="12857" y="8350"/>
                    <a:pt x="12786" y="7900"/>
                  </a:cubicBezTo>
                  <a:cubicBezTo>
                    <a:pt x="12786" y="7852"/>
                    <a:pt x="12786" y="7829"/>
                    <a:pt x="12762" y="7781"/>
                  </a:cubicBezTo>
                  <a:cubicBezTo>
                    <a:pt x="12739" y="7639"/>
                    <a:pt x="12644" y="7544"/>
                    <a:pt x="12525" y="7520"/>
                  </a:cubicBezTo>
                  <a:cubicBezTo>
                    <a:pt x="12383" y="7520"/>
                    <a:pt x="12264" y="7639"/>
                    <a:pt x="12217" y="7805"/>
                  </a:cubicBezTo>
                  <a:cubicBezTo>
                    <a:pt x="12193" y="7852"/>
                    <a:pt x="12193" y="7923"/>
                    <a:pt x="12193" y="7971"/>
                  </a:cubicBezTo>
                  <a:cubicBezTo>
                    <a:pt x="12193" y="8706"/>
                    <a:pt x="11932" y="9394"/>
                    <a:pt x="11719" y="10082"/>
                  </a:cubicBezTo>
                  <a:cubicBezTo>
                    <a:pt x="11647" y="10343"/>
                    <a:pt x="11529" y="10557"/>
                    <a:pt x="11363" y="10770"/>
                  </a:cubicBezTo>
                  <a:cubicBezTo>
                    <a:pt x="10793" y="11600"/>
                    <a:pt x="10248" y="12430"/>
                    <a:pt x="9655" y="13261"/>
                  </a:cubicBezTo>
                  <a:cubicBezTo>
                    <a:pt x="9418" y="13545"/>
                    <a:pt x="9180" y="13830"/>
                    <a:pt x="8896" y="14067"/>
                  </a:cubicBezTo>
                  <a:cubicBezTo>
                    <a:pt x="8255" y="14731"/>
                    <a:pt x="7591" y="15324"/>
                    <a:pt x="6880" y="15894"/>
                  </a:cubicBezTo>
                  <a:cubicBezTo>
                    <a:pt x="5575" y="16890"/>
                    <a:pt x="4152" y="17720"/>
                    <a:pt x="2634" y="18361"/>
                  </a:cubicBezTo>
                  <a:cubicBezTo>
                    <a:pt x="2254" y="18503"/>
                    <a:pt x="1874" y="18693"/>
                    <a:pt x="1495" y="18835"/>
                  </a:cubicBezTo>
                  <a:cubicBezTo>
                    <a:pt x="1376" y="18883"/>
                    <a:pt x="1234" y="18906"/>
                    <a:pt x="1115" y="18930"/>
                  </a:cubicBezTo>
                  <a:cubicBezTo>
                    <a:pt x="1092" y="18835"/>
                    <a:pt x="1092" y="18716"/>
                    <a:pt x="1068" y="18622"/>
                  </a:cubicBezTo>
                  <a:lnTo>
                    <a:pt x="1068" y="17056"/>
                  </a:lnTo>
                  <a:cubicBezTo>
                    <a:pt x="1092" y="16605"/>
                    <a:pt x="1210" y="16131"/>
                    <a:pt x="1447" y="15728"/>
                  </a:cubicBezTo>
                  <a:cubicBezTo>
                    <a:pt x="1519" y="15609"/>
                    <a:pt x="1637" y="15490"/>
                    <a:pt x="1756" y="15396"/>
                  </a:cubicBezTo>
                  <a:cubicBezTo>
                    <a:pt x="1851" y="15324"/>
                    <a:pt x="1874" y="15182"/>
                    <a:pt x="1803" y="15040"/>
                  </a:cubicBezTo>
                  <a:cubicBezTo>
                    <a:pt x="1732" y="14921"/>
                    <a:pt x="1590" y="14850"/>
                    <a:pt x="1447" y="14897"/>
                  </a:cubicBezTo>
                  <a:cubicBezTo>
                    <a:pt x="1258" y="14921"/>
                    <a:pt x="1092" y="15040"/>
                    <a:pt x="997" y="15182"/>
                  </a:cubicBezTo>
                  <a:cubicBezTo>
                    <a:pt x="617" y="15656"/>
                    <a:pt x="380" y="16226"/>
                    <a:pt x="285" y="16819"/>
                  </a:cubicBezTo>
                  <a:cubicBezTo>
                    <a:pt x="261" y="17151"/>
                    <a:pt x="261" y="17483"/>
                    <a:pt x="238" y="17815"/>
                  </a:cubicBezTo>
                  <a:cubicBezTo>
                    <a:pt x="238" y="17957"/>
                    <a:pt x="190" y="18100"/>
                    <a:pt x="167" y="18218"/>
                  </a:cubicBezTo>
                  <a:cubicBezTo>
                    <a:pt x="24" y="18218"/>
                    <a:pt x="1" y="18171"/>
                    <a:pt x="1" y="18076"/>
                  </a:cubicBezTo>
                  <a:cubicBezTo>
                    <a:pt x="1" y="16937"/>
                    <a:pt x="1" y="15775"/>
                    <a:pt x="24" y="14613"/>
                  </a:cubicBezTo>
                  <a:cubicBezTo>
                    <a:pt x="24" y="14257"/>
                    <a:pt x="48" y="13925"/>
                    <a:pt x="48" y="13569"/>
                  </a:cubicBezTo>
                  <a:cubicBezTo>
                    <a:pt x="95" y="12668"/>
                    <a:pt x="214" y="11790"/>
                    <a:pt x="404" y="10912"/>
                  </a:cubicBezTo>
                  <a:cubicBezTo>
                    <a:pt x="427" y="10770"/>
                    <a:pt x="475" y="10628"/>
                    <a:pt x="570" y="10509"/>
                  </a:cubicBezTo>
                  <a:cubicBezTo>
                    <a:pt x="902" y="9963"/>
                    <a:pt x="1163" y="9394"/>
                    <a:pt x="1376" y="8777"/>
                  </a:cubicBezTo>
                  <a:cubicBezTo>
                    <a:pt x="1495" y="8398"/>
                    <a:pt x="1661" y="8018"/>
                    <a:pt x="1874" y="7663"/>
                  </a:cubicBezTo>
                  <a:cubicBezTo>
                    <a:pt x="2064" y="7330"/>
                    <a:pt x="2278" y="6998"/>
                    <a:pt x="2491" y="6666"/>
                  </a:cubicBezTo>
                  <a:cubicBezTo>
                    <a:pt x="2539" y="6571"/>
                    <a:pt x="2610" y="6500"/>
                    <a:pt x="2705" y="6405"/>
                  </a:cubicBezTo>
                  <a:cubicBezTo>
                    <a:pt x="3132" y="5931"/>
                    <a:pt x="3606" y="5504"/>
                    <a:pt x="4128" y="5077"/>
                  </a:cubicBezTo>
                  <a:cubicBezTo>
                    <a:pt x="4531" y="4745"/>
                    <a:pt x="4887" y="4342"/>
                    <a:pt x="5195" y="3891"/>
                  </a:cubicBezTo>
                  <a:cubicBezTo>
                    <a:pt x="5480" y="3535"/>
                    <a:pt x="5765" y="3203"/>
                    <a:pt x="6097" y="2895"/>
                  </a:cubicBezTo>
                  <a:cubicBezTo>
                    <a:pt x="6405" y="2657"/>
                    <a:pt x="6547" y="2254"/>
                    <a:pt x="6476" y="1851"/>
                  </a:cubicBezTo>
                  <a:cubicBezTo>
                    <a:pt x="6476" y="1780"/>
                    <a:pt x="6429" y="1709"/>
                    <a:pt x="6429" y="1637"/>
                  </a:cubicBezTo>
                  <a:cubicBezTo>
                    <a:pt x="6524" y="1448"/>
                    <a:pt x="6713" y="1305"/>
                    <a:pt x="6927" y="1234"/>
                  </a:cubicBezTo>
                  <a:cubicBezTo>
                    <a:pt x="7686" y="878"/>
                    <a:pt x="8493" y="617"/>
                    <a:pt x="9299" y="475"/>
                  </a:cubicBezTo>
                  <a:cubicBezTo>
                    <a:pt x="10082" y="333"/>
                    <a:pt x="10841" y="190"/>
                    <a:pt x="11624" y="96"/>
                  </a:cubicBezTo>
                  <a:cubicBezTo>
                    <a:pt x="12003" y="24"/>
                    <a:pt x="12383" y="1"/>
                    <a:pt x="12786" y="1"/>
                  </a:cubicBezTo>
                  <a:cubicBezTo>
                    <a:pt x="13830" y="1"/>
                    <a:pt x="14850" y="24"/>
                    <a:pt x="15917" y="96"/>
                  </a:cubicBezTo>
                  <a:cubicBezTo>
                    <a:pt x="16558" y="143"/>
                    <a:pt x="17198" y="285"/>
                    <a:pt x="17839" y="380"/>
                  </a:cubicBezTo>
                  <a:cubicBezTo>
                    <a:pt x="19262" y="594"/>
                    <a:pt x="20543" y="1163"/>
                    <a:pt x="21824" y="1756"/>
                  </a:cubicBezTo>
                  <a:cubicBezTo>
                    <a:pt x="22654" y="2136"/>
                    <a:pt x="23460" y="2586"/>
                    <a:pt x="24219" y="3061"/>
                  </a:cubicBezTo>
                  <a:cubicBezTo>
                    <a:pt x="24860" y="3464"/>
                    <a:pt x="25429" y="3938"/>
                    <a:pt x="25927" y="4484"/>
                  </a:cubicBezTo>
                  <a:cubicBezTo>
                    <a:pt x="26568" y="5172"/>
                    <a:pt x="27161" y="5907"/>
                    <a:pt x="27683" y="6666"/>
                  </a:cubicBezTo>
                  <a:cubicBezTo>
                    <a:pt x="27778" y="6832"/>
                    <a:pt x="27849" y="6998"/>
                    <a:pt x="27920" y="71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6"/>
            <p:cNvSpPr/>
            <p:nvPr/>
          </p:nvSpPr>
          <p:spPr>
            <a:xfrm>
              <a:off x="10460875" y="1846300"/>
              <a:ext cx="464950" cy="444200"/>
            </a:xfrm>
            <a:custGeom>
              <a:rect b="b" l="l" r="r" t="t"/>
              <a:pathLst>
                <a:path extrusionOk="0" h="17768" w="18598">
                  <a:moveTo>
                    <a:pt x="7757" y="72"/>
                  </a:moveTo>
                  <a:cubicBezTo>
                    <a:pt x="8208" y="1"/>
                    <a:pt x="8635" y="167"/>
                    <a:pt x="9086" y="167"/>
                  </a:cubicBezTo>
                  <a:cubicBezTo>
                    <a:pt x="9086" y="285"/>
                    <a:pt x="9086" y="380"/>
                    <a:pt x="9109" y="499"/>
                  </a:cubicBezTo>
                  <a:cubicBezTo>
                    <a:pt x="9157" y="665"/>
                    <a:pt x="9252" y="831"/>
                    <a:pt x="9370" y="973"/>
                  </a:cubicBezTo>
                  <a:cubicBezTo>
                    <a:pt x="9536" y="1163"/>
                    <a:pt x="9702" y="1353"/>
                    <a:pt x="9845" y="1566"/>
                  </a:cubicBezTo>
                  <a:cubicBezTo>
                    <a:pt x="10248" y="2207"/>
                    <a:pt x="11149" y="2278"/>
                    <a:pt x="11624" y="1732"/>
                  </a:cubicBezTo>
                  <a:cubicBezTo>
                    <a:pt x="11980" y="1329"/>
                    <a:pt x="12264" y="878"/>
                    <a:pt x="12478" y="404"/>
                  </a:cubicBezTo>
                  <a:cubicBezTo>
                    <a:pt x="12573" y="380"/>
                    <a:pt x="12691" y="380"/>
                    <a:pt x="12786" y="380"/>
                  </a:cubicBezTo>
                  <a:cubicBezTo>
                    <a:pt x="13522" y="380"/>
                    <a:pt x="14233" y="309"/>
                    <a:pt x="14945" y="167"/>
                  </a:cubicBezTo>
                  <a:cubicBezTo>
                    <a:pt x="15063" y="143"/>
                    <a:pt x="15182" y="119"/>
                    <a:pt x="15277" y="95"/>
                  </a:cubicBezTo>
                  <a:cubicBezTo>
                    <a:pt x="15395" y="72"/>
                    <a:pt x="15514" y="167"/>
                    <a:pt x="15514" y="285"/>
                  </a:cubicBezTo>
                  <a:cubicBezTo>
                    <a:pt x="15514" y="475"/>
                    <a:pt x="15514" y="688"/>
                    <a:pt x="15538" y="902"/>
                  </a:cubicBezTo>
                  <a:cubicBezTo>
                    <a:pt x="15514" y="1044"/>
                    <a:pt x="15538" y="1187"/>
                    <a:pt x="15609" y="1329"/>
                  </a:cubicBezTo>
                  <a:cubicBezTo>
                    <a:pt x="15728" y="1542"/>
                    <a:pt x="15799" y="1803"/>
                    <a:pt x="15751" y="2064"/>
                  </a:cubicBezTo>
                  <a:cubicBezTo>
                    <a:pt x="15704" y="2918"/>
                    <a:pt x="15799" y="3748"/>
                    <a:pt x="16012" y="4555"/>
                  </a:cubicBezTo>
                  <a:cubicBezTo>
                    <a:pt x="16392" y="6121"/>
                    <a:pt x="16653" y="7686"/>
                    <a:pt x="16914" y="9275"/>
                  </a:cubicBezTo>
                  <a:cubicBezTo>
                    <a:pt x="17056" y="10011"/>
                    <a:pt x="17246" y="10722"/>
                    <a:pt x="17459" y="11434"/>
                  </a:cubicBezTo>
                  <a:cubicBezTo>
                    <a:pt x="17720" y="12312"/>
                    <a:pt x="17981" y="13189"/>
                    <a:pt x="18242" y="14043"/>
                  </a:cubicBezTo>
                  <a:cubicBezTo>
                    <a:pt x="18408" y="14684"/>
                    <a:pt x="18503" y="15324"/>
                    <a:pt x="18574" y="15965"/>
                  </a:cubicBezTo>
                  <a:cubicBezTo>
                    <a:pt x="18598" y="16107"/>
                    <a:pt x="18598" y="16273"/>
                    <a:pt x="18574" y="16415"/>
                  </a:cubicBezTo>
                  <a:cubicBezTo>
                    <a:pt x="18574" y="16653"/>
                    <a:pt x="18432" y="16842"/>
                    <a:pt x="18242" y="16961"/>
                  </a:cubicBezTo>
                  <a:cubicBezTo>
                    <a:pt x="18052" y="17080"/>
                    <a:pt x="17839" y="17174"/>
                    <a:pt x="17625" y="17222"/>
                  </a:cubicBezTo>
                  <a:cubicBezTo>
                    <a:pt x="16724" y="17388"/>
                    <a:pt x="15822" y="17530"/>
                    <a:pt x="14921" y="17673"/>
                  </a:cubicBezTo>
                  <a:cubicBezTo>
                    <a:pt x="14186" y="17767"/>
                    <a:pt x="13450" y="17625"/>
                    <a:pt x="12715" y="17530"/>
                  </a:cubicBezTo>
                  <a:cubicBezTo>
                    <a:pt x="11671" y="17412"/>
                    <a:pt x="10651" y="17222"/>
                    <a:pt x="9631" y="17032"/>
                  </a:cubicBezTo>
                  <a:cubicBezTo>
                    <a:pt x="8706" y="16866"/>
                    <a:pt x="7805" y="16605"/>
                    <a:pt x="6951" y="16249"/>
                  </a:cubicBezTo>
                  <a:cubicBezTo>
                    <a:pt x="5883" y="15822"/>
                    <a:pt x="4840" y="15324"/>
                    <a:pt x="3796" y="14874"/>
                  </a:cubicBezTo>
                  <a:cubicBezTo>
                    <a:pt x="3369" y="14684"/>
                    <a:pt x="2918" y="14541"/>
                    <a:pt x="2491" y="14375"/>
                  </a:cubicBezTo>
                  <a:cubicBezTo>
                    <a:pt x="1946" y="14186"/>
                    <a:pt x="1400" y="13972"/>
                    <a:pt x="902" y="13687"/>
                  </a:cubicBezTo>
                  <a:cubicBezTo>
                    <a:pt x="689" y="13616"/>
                    <a:pt x="475" y="13521"/>
                    <a:pt x="262" y="13450"/>
                  </a:cubicBezTo>
                  <a:cubicBezTo>
                    <a:pt x="190" y="13427"/>
                    <a:pt x="119" y="13379"/>
                    <a:pt x="1" y="13332"/>
                  </a:cubicBezTo>
                  <a:cubicBezTo>
                    <a:pt x="119" y="13023"/>
                    <a:pt x="262" y="12739"/>
                    <a:pt x="428" y="12454"/>
                  </a:cubicBezTo>
                  <a:cubicBezTo>
                    <a:pt x="712" y="12003"/>
                    <a:pt x="973" y="11576"/>
                    <a:pt x="1258" y="11126"/>
                  </a:cubicBezTo>
                  <a:cubicBezTo>
                    <a:pt x="1851" y="10224"/>
                    <a:pt x="2420" y="9323"/>
                    <a:pt x="3037" y="8421"/>
                  </a:cubicBezTo>
                  <a:cubicBezTo>
                    <a:pt x="3250" y="8089"/>
                    <a:pt x="3535" y="7781"/>
                    <a:pt x="3749" y="7425"/>
                  </a:cubicBezTo>
                  <a:cubicBezTo>
                    <a:pt x="4033" y="6951"/>
                    <a:pt x="4342" y="6476"/>
                    <a:pt x="4603" y="6002"/>
                  </a:cubicBezTo>
                  <a:cubicBezTo>
                    <a:pt x="5053" y="5148"/>
                    <a:pt x="5551" y="4318"/>
                    <a:pt x="6073" y="3488"/>
                  </a:cubicBezTo>
                  <a:cubicBezTo>
                    <a:pt x="6334" y="3084"/>
                    <a:pt x="6571" y="2657"/>
                    <a:pt x="6761" y="2207"/>
                  </a:cubicBezTo>
                  <a:cubicBezTo>
                    <a:pt x="6927" y="1780"/>
                    <a:pt x="7164" y="1376"/>
                    <a:pt x="7354" y="949"/>
                  </a:cubicBezTo>
                  <a:cubicBezTo>
                    <a:pt x="7496" y="665"/>
                    <a:pt x="7615" y="380"/>
                    <a:pt x="7757" y="7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36"/>
            <p:cNvSpPr/>
            <p:nvPr/>
          </p:nvSpPr>
          <p:spPr>
            <a:xfrm>
              <a:off x="9990025" y="961525"/>
              <a:ext cx="376600" cy="548550"/>
            </a:xfrm>
            <a:custGeom>
              <a:rect b="b" l="l" r="r" t="t"/>
              <a:pathLst>
                <a:path extrusionOk="0" h="21942" w="15064">
                  <a:moveTo>
                    <a:pt x="15016" y="2348"/>
                  </a:moveTo>
                  <a:cubicBezTo>
                    <a:pt x="14684" y="2443"/>
                    <a:pt x="14375" y="2538"/>
                    <a:pt x="14067" y="2633"/>
                  </a:cubicBezTo>
                  <a:cubicBezTo>
                    <a:pt x="13901" y="2704"/>
                    <a:pt x="13735" y="2799"/>
                    <a:pt x="13616" y="2941"/>
                  </a:cubicBezTo>
                  <a:cubicBezTo>
                    <a:pt x="13308" y="3297"/>
                    <a:pt x="13047" y="3653"/>
                    <a:pt x="12786" y="4056"/>
                  </a:cubicBezTo>
                  <a:cubicBezTo>
                    <a:pt x="12715" y="4199"/>
                    <a:pt x="12667" y="4365"/>
                    <a:pt x="12691" y="4531"/>
                  </a:cubicBezTo>
                  <a:cubicBezTo>
                    <a:pt x="12691" y="4744"/>
                    <a:pt x="12715" y="4981"/>
                    <a:pt x="12762" y="5195"/>
                  </a:cubicBezTo>
                  <a:cubicBezTo>
                    <a:pt x="12383" y="5480"/>
                    <a:pt x="12003" y="5764"/>
                    <a:pt x="11624" y="6073"/>
                  </a:cubicBezTo>
                  <a:cubicBezTo>
                    <a:pt x="11125" y="6500"/>
                    <a:pt x="10746" y="7045"/>
                    <a:pt x="10532" y="7662"/>
                  </a:cubicBezTo>
                  <a:cubicBezTo>
                    <a:pt x="10461" y="7828"/>
                    <a:pt x="10437" y="7994"/>
                    <a:pt x="10437" y="8160"/>
                  </a:cubicBezTo>
                  <a:cubicBezTo>
                    <a:pt x="10437" y="8895"/>
                    <a:pt x="10627" y="9299"/>
                    <a:pt x="11481" y="9393"/>
                  </a:cubicBezTo>
                  <a:cubicBezTo>
                    <a:pt x="11529" y="9393"/>
                    <a:pt x="11552" y="9417"/>
                    <a:pt x="11600" y="9441"/>
                  </a:cubicBezTo>
                  <a:cubicBezTo>
                    <a:pt x="11576" y="9536"/>
                    <a:pt x="11552" y="9631"/>
                    <a:pt x="11505" y="9726"/>
                  </a:cubicBezTo>
                  <a:cubicBezTo>
                    <a:pt x="11102" y="10461"/>
                    <a:pt x="10841" y="11267"/>
                    <a:pt x="10722" y="12098"/>
                  </a:cubicBezTo>
                  <a:cubicBezTo>
                    <a:pt x="10698" y="12216"/>
                    <a:pt x="10698" y="12359"/>
                    <a:pt x="10675" y="12477"/>
                  </a:cubicBezTo>
                  <a:cubicBezTo>
                    <a:pt x="10698" y="12880"/>
                    <a:pt x="10627" y="13260"/>
                    <a:pt x="10485" y="13616"/>
                  </a:cubicBezTo>
                  <a:cubicBezTo>
                    <a:pt x="10343" y="13995"/>
                    <a:pt x="10248" y="14351"/>
                    <a:pt x="10177" y="14754"/>
                  </a:cubicBezTo>
                  <a:cubicBezTo>
                    <a:pt x="10105" y="15110"/>
                    <a:pt x="9987" y="15466"/>
                    <a:pt x="9844" y="15798"/>
                  </a:cubicBezTo>
                  <a:cubicBezTo>
                    <a:pt x="9821" y="15869"/>
                    <a:pt x="9821" y="15940"/>
                    <a:pt x="9773" y="16012"/>
                  </a:cubicBezTo>
                  <a:cubicBezTo>
                    <a:pt x="9584" y="16439"/>
                    <a:pt x="9512" y="16913"/>
                    <a:pt x="9560" y="17364"/>
                  </a:cubicBezTo>
                  <a:cubicBezTo>
                    <a:pt x="9560" y="17506"/>
                    <a:pt x="9536" y="17625"/>
                    <a:pt x="9489" y="17743"/>
                  </a:cubicBezTo>
                  <a:cubicBezTo>
                    <a:pt x="9441" y="17957"/>
                    <a:pt x="9394" y="18146"/>
                    <a:pt x="9346" y="18336"/>
                  </a:cubicBezTo>
                  <a:cubicBezTo>
                    <a:pt x="9323" y="18479"/>
                    <a:pt x="9275" y="18597"/>
                    <a:pt x="9204" y="18692"/>
                  </a:cubicBezTo>
                  <a:cubicBezTo>
                    <a:pt x="9038" y="18882"/>
                    <a:pt x="8919" y="19095"/>
                    <a:pt x="8848" y="19333"/>
                  </a:cubicBezTo>
                  <a:cubicBezTo>
                    <a:pt x="8730" y="19641"/>
                    <a:pt x="8564" y="19926"/>
                    <a:pt x="8350" y="20186"/>
                  </a:cubicBezTo>
                  <a:cubicBezTo>
                    <a:pt x="8113" y="20495"/>
                    <a:pt x="7899" y="20827"/>
                    <a:pt x="7662" y="21135"/>
                  </a:cubicBezTo>
                  <a:cubicBezTo>
                    <a:pt x="7472" y="21420"/>
                    <a:pt x="7188" y="21633"/>
                    <a:pt x="6879" y="21752"/>
                  </a:cubicBezTo>
                  <a:cubicBezTo>
                    <a:pt x="6571" y="21942"/>
                    <a:pt x="6168" y="21800"/>
                    <a:pt x="6025" y="21467"/>
                  </a:cubicBezTo>
                  <a:cubicBezTo>
                    <a:pt x="5931" y="21278"/>
                    <a:pt x="5836" y="21040"/>
                    <a:pt x="5764" y="20803"/>
                  </a:cubicBezTo>
                  <a:cubicBezTo>
                    <a:pt x="5551" y="19997"/>
                    <a:pt x="5243" y="19214"/>
                    <a:pt x="5100" y="18384"/>
                  </a:cubicBezTo>
                  <a:cubicBezTo>
                    <a:pt x="4982" y="17791"/>
                    <a:pt x="4294" y="17720"/>
                    <a:pt x="3938" y="17957"/>
                  </a:cubicBezTo>
                  <a:cubicBezTo>
                    <a:pt x="3796" y="18075"/>
                    <a:pt x="3653" y="18194"/>
                    <a:pt x="3558" y="18336"/>
                  </a:cubicBezTo>
                  <a:cubicBezTo>
                    <a:pt x="3392" y="18573"/>
                    <a:pt x="3131" y="18716"/>
                    <a:pt x="2847" y="18692"/>
                  </a:cubicBezTo>
                  <a:lnTo>
                    <a:pt x="1898" y="18692"/>
                  </a:lnTo>
                  <a:cubicBezTo>
                    <a:pt x="1708" y="18716"/>
                    <a:pt x="1518" y="18621"/>
                    <a:pt x="1424" y="18479"/>
                  </a:cubicBezTo>
                  <a:cubicBezTo>
                    <a:pt x="1258" y="18265"/>
                    <a:pt x="1163" y="18028"/>
                    <a:pt x="1163" y="17767"/>
                  </a:cubicBezTo>
                  <a:cubicBezTo>
                    <a:pt x="1234" y="17269"/>
                    <a:pt x="1281" y="16771"/>
                    <a:pt x="1329" y="16273"/>
                  </a:cubicBezTo>
                  <a:cubicBezTo>
                    <a:pt x="1424" y="15751"/>
                    <a:pt x="1613" y="15276"/>
                    <a:pt x="1874" y="14826"/>
                  </a:cubicBezTo>
                  <a:cubicBezTo>
                    <a:pt x="2088" y="14351"/>
                    <a:pt x="2325" y="13877"/>
                    <a:pt x="2586" y="13426"/>
                  </a:cubicBezTo>
                  <a:cubicBezTo>
                    <a:pt x="2705" y="13236"/>
                    <a:pt x="2823" y="13047"/>
                    <a:pt x="2989" y="12880"/>
                  </a:cubicBezTo>
                  <a:cubicBezTo>
                    <a:pt x="3250" y="12572"/>
                    <a:pt x="3535" y="12311"/>
                    <a:pt x="3796" y="12027"/>
                  </a:cubicBezTo>
                  <a:cubicBezTo>
                    <a:pt x="4151" y="11671"/>
                    <a:pt x="4057" y="11291"/>
                    <a:pt x="3582" y="11149"/>
                  </a:cubicBezTo>
                  <a:cubicBezTo>
                    <a:pt x="2776" y="10912"/>
                    <a:pt x="2017" y="10556"/>
                    <a:pt x="1305" y="10129"/>
                  </a:cubicBezTo>
                  <a:cubicBezTo>
                    <a:pt x="997" y="9915"/>
                    <a:pt x="736" y="9654"/>
                    <a:pt x="498" y="9370"/>
                  </a:cubicBezTo>
                  <a:cubicBezTo>
                    <a:pt x="166" y="8967"/>
                    <a:pt x="0" y="8468"/>
                    <a:pt x="24" y="7970"/>
                  </a:cubicBezTo>
                  <a:cubicBezTo>
                    <a:pt x="48" y="7496"/>
                    <a:pt x="24" y="6998"/>
                    <a:pt x="24" y="6523"/>
                  </a:cubicBezTo>
                  <a:cubicBezTo>
                    <a:pt x="0" y="6262"/>
                    <a:pt x="72" y="6001"/>
                    <a:pt x="214" y="5788"/>
                  </a:cubicBezTo>
                  <a:cubicBezTo>
                    <a:pt x="285" y="5693"/>
                    <a:pt x="356" y="5598"/>
                    <a:pt x="380" y="5480"/>
                  </a:cubicBezTo>
                  <a:cubicBezTo>
                    <a:pt x="593" y="4839"/>
                    <a:pt x="1044" y="4365"/>
                    <a:pt x="1471" y="3867"/>
                  </a:cubicBezTo>
                  <a:cubicBezTo>
                    <a:pt x="1756" y="3534"/>
                    <a:pt x="2064" y="3202"/>
                    <a:pt x="2349" y="2894"/>
                  </a:cubicBezTo>
                  <a:cubicBezTo>
                    <a:pt x="2467" y="2752"/>
                    <a:pt x="2586" y="2633"/>
                    <a:pt x="2705" y="2538"/>
                  </a:cubicBezTo>
                  <a:cubicBezTo>
                    <a:pt x="3274" y="2064"/>
                    <a:pt x="3914" y="1637"/>
                    <a:pt x="4578" y="1305"/>
                  </a:cubicBezTo>
                  <a:cubicBezTo>
                    <a:pt x="5219" y="996"/>
                    <a:pt x="5883" y="688"/>
                    <a:pt x="6547" y="380"/>
                  </a:cubicBezTo>
                  <a:cubicBezTo>
                    <a:pt x="7093" y="142"/>
                    <a:pt x="7710" y="24"/>
                    <a:pt x="8326" y="24"/>
                  </a:cubicBezTo>
                  <a:cubicBezTo>
                    <a:pt x="9133" y="0"/>
                    <a:pt x="9916" y="24"/>
                    <a:pt x="10722" y="24"/>
                  </a:cubicBezTo>
                  <a:cubicBezTo>
                    <a:pt x="11102" y="47"/>
                    <a:pt x="11457" y="95"/>
                    <a:pt x="11813" y="214"/>
                  </a:cubicBezTo>
                  <a:cubicBezTo>
                    <a:pt x="12715" y="427"/>
                    <a:pt x="13592" y="807"/>
                    <a:pt x="14351" y="1328"/>
                  </a:cubicBezTo>
                  <a:cubicBezTo>
                    <a:pt x="14517" y="1447"/>
                    <a:pt x="14684" y="1589"/>
                    <a:pt x="14826" y="1732"/>
                  </a:cubicBezTo>
                  <a:cubicBezTo>
                    <a:pt x="14992" y="1874"/>
                    <a:pt x="15063" y="2111"/>
                    <a:pt x="15016" y="23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6"/>
            <p:cNvSpPr/>
            <p:nvPr/>
          </p:nvSpPr>
          <p:spPr>
            <a:xfrm>
              <a:off x="10273475" y="941350"/>
              <a:ext cx="199875" cy="343975"/>
            </a:xfrm>
            <a:custGeom>
              <a:rect b="b" l="l" r="r" t="t"/>
              <a:pathLst>
                <a:path extrusionOk="0" h="13759" w="7995">
                  <a:moveTo>
                    <a:pt x="4887" y="24"/>
                  </a:moveTo>
                  <a:cubicBezTo>
                    <a:pt x="5196" y="1"/>
                    <a:pt x="5504" y="72"/>
                    <a:pt x="5765" y="214"/>
                  </a:cubicBezTo>
                  <a:cubicBezTo>
                    <a:pt x="5955" y="309"/>
                    <a:pt x="6097" y="451"/>
                    <a:pt x="6216" y="594"/>
                  </a:cubicBezTo>
                  <a:cubicBezTo>
                    <a:pt x="6477" y="878"/>
                    <a:pt x="6690" y="1187"/>
                    <a:pt x="6951" y="1448"/>
                  </a:cubicBezTo>
                  <a:cubicBezTo>
                    <a:pt x="7236" y="1732"/>
                    <a:pt x="7402" y="2112"/>
                    <a:pt x="7402" y="2491"/>
                  </a:cubicBezTo>
                  <a:lnTo>
                    <a:pt x="7402" y="3986"/>
                  </a:lnTo>
                  <a:cubicBezTo>
                    <a:pt x="7354" y="4033"/>
                    <a:pt x="7283" y="4081"/>
                    <a:pt x="7212" y="4128"/>
                  </a:cubicBezTo>
                  <a:cubicBezTo>
                    <a:pt x="6927" y="4389"/>
                    <a:pt x="6951" y="4840"/>
                    <a:pt x="7259" y="5053"/>
                  </a:cubicBezTo>
                  <a:cubicBezTo>
                    <a:pt x="7378" y="5148"/>
                    <a:pt x="7544" y="5219"/>
                    <a:pt x="7686" y="5314"/>
                  </a:cubicBezTo>
                  <a:cubicBezTo>
                    <a:pt x="7829" y="5385"/>
                    <a:pt x="7900" y="5456"/>
                    <a:pt x="7995" y="5527"/>
                  </a:cubicBezTo>
                  <a:cubicBezTo>
                    <a:pt x="7947" y="5646"/>
                    <a:pt x="7876" y="5741"/>
                    <a:pt x="7805" y="5836"/>
                  </a:cubicBezTo>
                  <a:cubicBezTo>
                    <a:pt x="7378" y="6358"/>
                    <a:pt x="6951" y="6880"/>
                    <a:pt x="6524" y="7378"/>
                  </a:cubicBezTo>
                  <a:cubicBezTo>
                    <a:pt x="6453" y="7473"/>
                    <a:pt x="6358" y="7544"/>
                    <a:pt x="6287" y="7615"/>
                  </a:cubicBezTo>
                  <a:cubicBezTo>
                    <a:pt x="5884" y="7947"/>
                    <a:pt x="5504" y="8303"/>
                    <a:pt x="5125" y="8659"/>
                  </a:cubicBezTo>
                  <a:cubicBezTo>
                    <a:pt x="4745" y="8967"/>
                    <a:pt x="4437" y="9347"/>
                    <a:pt x="4199" y="9774"/>
                  </a:cubicBezTo>
                  <a:cubicBezTo>
                    <a:pt x="4033" y="10011"/>
                    <a:pt x="3867" y="10248"/>
                    <a:pt x="3654" y="10461"/>
                  </a:cubicBezTo>
                  <a:cubicBezTo>
                    <a:pt x="3535" y="10604"/>
                    <a:pt x="3393" y="10746"/>
                    <a:pt x="3274" y="10888"/>
                  </a:cubicBezTo>
                  <a:cubicBezTo>
                    <a:pt x="2871" y="11339"/>
                    <a:pt x="2610" y="11908"/>
                    <a:pt x="2515" y="12525"/>
                  </a:cubicBezTo>
                  <a:cubicBezTo>
                    <a:pt x="2492" y="12762"/>
                    <a:pt x="2420" y="13000"/>
                    <a:pt x="2397" y="13237"/>
                  </a:cubicBezTo>
                  <a:cubicBezTo>
                    <a:pt x="2373" y="13450"/>
                    <a:pt x="2207" y="13640"/>
                    <a:pt x="1993" y="13664"/>
                  </a:cubicBezTo>
                  <a:cubicBezTo>
                    <a:pt x="1543" y="13735"/>
                    <a:pt x="1068" y="13759"/>
                    <a:pt x="594" y="13687"/>
                  </a:cubicBezTo>
                  <a:cubicBezTo>
                    <a:pt x="594" y="13640"/>
                    <a:pt x="570" y="13569"/>
                    <a:pt x="570" y="13521"/>
                  </a:cubicBezTo>
                  <a:cubicBezTo>
                    <a:pt x="784" y="13260"/>
                    <a:pt x="713" y="12881"/>
                    <a:pt x="428" y="12715"/>
                  </a:cubicBezTo>
                  <a:cubicBezTo>
                    <a:pt x="428" y="12407"/>
                    <a:pt x="475" y="12098"/>
                    <a:pt x="618" y="11814"/>
                  </a:cubicBezTo>
                  <a:cubicBezTo>
                    <a:pt x="807" y="11387"/>
                    <a:pt x="1021" y="10983"/>
                    <a:pt x="1211" y="10556"/>
                  </a:cubicBezTo>
                  <a:cubicBezTo>
                    <a:pt x="1282" y="10319"/>
                    <a:pt x="1519" y="10177"/>
                    <a:pt x="1780" y="10200"/>
                  </a:cubicBezTo>
                  <a:cubicBezTo>
                    <a:pt x="2088" y="10248"/>
                    <a:pt x="2254" y="10058"/>
                    <a:pt x="2397" y="9821"/>
                  </a:cubicBezTo>
                  <a:cubicBezTo>
                    <a:pt x="2634" y="9489"/>
                    <a:pt x="2397" y="9038"/>
                    <a:pt x="1993" y="9086"/>
                  </a:cubicBezTo>
                  <a:cubicBezTo>
                    <a:pt x="1804" y="9086"/>
                    <a:pt x="1590" y="9109"/>
                    <a:pt x="1400" y="9181"/>
                  </a:cubicBezTo>
                  <a:cubicBezTo>
                    <a:pt x="1021" y="9275"/>
                    <a:pt x="618" y="9299"/>
                    <a:pt x="238" y="9252"/>
                  </a:cubicBezTo>
                  <a:cubicBezTo>
                    <a:pt x="96" y="9228"/>
                    <a:pt x="1" y="9109"/>
                    <a:pt x="48" y="8967"/>
                  </a:cubicBezTo>
                  <a:cubicBezTo>
                    <a:pt x="96" y="8777"/>
                    <a:pt x="167" y="8611"/>
                    <a:pt x="262" y="8445"/>
                  </a:cubicBezTo>
                  <a:cubicBezTo>
                    <a:pt x="618" y="7852"/>
                    <a:pt x="1139" y="7354"/>
                    <a:pt x="1733" y="7022"/>
                  </a:cubicBezTo>
                  <a:cubicBezTo>
                    <a:pt x="1875" y="6951"/>
                    <a:pt x="2017" y="6903"/>
                    <a:pt x="2159" y="6880"/>
                  </a:cubicBezTo>
                  <a:cubicBezTo>
                    <a:pt x="2278" y="6856"/>
                    <a:pt x="2420" y="6880"/>
                    <a:pt x="2539" y="6856"/>
                  </a:cubicBezTo>
                  <a:cubicBezTo>
                    <a:pt x="2895" y="6808"/>
                    <a:pt x="3156" y="6500"/>
                    <a:pt x="3108" y="6144"/>
                  </a:cubicBezTo>
                  <a:cubicBezTo>
                    <a:pt x="3085" y="5978"/>
                    <a:pt x="2966" y="5836"/>
                    <a:pt x="2800" y="5765"/>
                  </a:cubicBezTo>
                  <a:cubicBezTo>
                    <a:pt x="2681" y="5717"/>
                    <a:pt x="2563" y="5670"/>
                    <a:pt x="2444" y="5622"/>
                  </a:cubicBezTo>
                  <a:cubicBezTo>
                    <a:pt x="2302" y="5551"/>
                    <a:pt x="2254" y="5361"/>
                    <a:pt x="2349" y="5243"/>
                  </a:cubicBezTo>
                  <a:cubicBezTo>
                    <a:pt x="2515" y="4982"/>
                    <a:pt x="2681" y="4745"/>
                    <a:pt x="2871" y="4507"/>
                  </a:cubicBezTo>
                  <a:cubicBezTo>
                    <a:pt x="3085" y="4294"/>
                    <a:pt x="3393" y="4175"/>
                    <a:pt x="3678" y="4199"/>
                  </a:cubicBezTo>
                  <a:lnTo>
                    <a:pt x="4911" y="4199"/>
                  </a:lnTo>
                  <a:cubicBezTo>
                    <a:pt x="5053" y="4199"/>
                    <a:pt x="5219" y="4199"/>
                    <a:pt x="5362" y="4175"/>
                  </a:cubicBezTo>
                  <a:cubicBezTo>
                    <a:pt x="5575" y="4128"/>
                    <a:pt x="5765" y="3962"/>
                    <a:pt x="5836" y="3748"/>
                  </a:cubicBezTo>
                  <a:cubicBezTo>
                    <a:pt x="5884" y="3535"/>
                    <a:pt x="5789" y="3321"/>
                    <a:pt x="5623" y="3203"/>
                  </a:cubicBezTo>
                  <a:cubicBezTo>
                    <a:pt x="5480" y="3061"/>
                    <a:pt x="5338" y="2918"/>
                    <a:pt x="5219" y="2752"/>
                  </a:cubicBezTo>
                  <a:cubicBezTo>
                    <a:pt x="4864" y="2325"/>
                    <a:pt x="4698" y="1756"/>
                    <a:pt x="4721" y="1187"/>
                  </a:cubicBezTo>
                  <a:cubicBezTo>
                    <a:pt x="4721" y="878"/>
                    <a:pt x="4745" y="570"/>
                    <a:pt x="4769" y="238"/>
                  </a:cubicBezTo>
                  <a:cubicBezTo>
                    <a:pt x="4792" y="167"/>
                    <a:pt x="4840" y="95"/>
                    <a:pt x="4887" y="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6"/>
            <p:cNvSpPr/>
            <p:nvPr/>
          </p:nvSpPr>
          <p:spPr>
            <a:xfrm>
              <a:off x="11120900" y="1301325"/>
              <a:ext cx="80100" cy="164275"/>
            </a:xfrm>
            <a:custGeom>
              <a:rect b="b" l="l" r="r" t="t"/>
              <a:pathLst>
                <a:path extrusionOk="0" h="6571" w="3204">
                  <a:moveTo>
                    <a:pt x="618" y="6452"/>
                  </a:moveTo>
                  <a:cubicBezTo>
                    <a:pt x="594" y="6357"/>
                    <a:pt x="570" y="6239"/>
                    <a:pt x="570" y="6120"/>
                  </a:cubicBezTo>
                  <a:cubicBezTo>
                    <a:pt x="641" y="5195"/>
                    <a:pt x="380" y="4317"/>
                    <a:pt x="191" y="3440"/>
                  </a:cubicBezTo>
                  <a:cubicBezTo>
                    <a:pt x="120" y="3179"/>
                    <a:pt x="48" y="2941"/>
                    <a:pt x="1" y="2681"/>
                  </a:cubicBezTo>
                  <a:cubicBezTo>
                    <a:pt x="25" y="2633"/>
                    <a:pt x="72" y="2586"/>
                    <a:pt x="120" y="2562"/>
                  </a:cubicBezTo>
                  <a:cubicBezTo>
                    <a:pt x="357" y="2372"/>
                    <a:pt x="428" y="2254"/>
                    <a:pt x="286" y="2064"/>
                  </a:cubicBezTo>
                  <a:cubicBezTo>
                    <a:pt x="1" y="1755"/>
                    <a:pt x="96" y="1447"/>
                    <a:pt x="238" y="1139"/>
                  </a:cubicBezTo>
                  <a:cubicBezTo>
                    <a:pt x="570" y="427"/>
                    <a:pt x="1306" y="0"/>
                    <a:pt x="2088" y="24"/>
                  </a:cubicBezTo>
                  <a:cubicBezTo>
                    <a:pt x="2444" y="48"/>
                    <a:pt x="2753" y="261"/>
                    <a:pt x="2895" y="593"/>
                  </a:cubicBezTo>
                  <a:cubicBezTo>
                    <a:pt x="3108" y="1044"/>
                    <a:pt x="3203" y="1542"/>
                    <a:pt x="3203" y="2064"/>
                  </a:cubicBezTo>
                  <a:lnTo>
                    <a:pt x="3203" y="3606"/>
                  </a:lnTo>
                  <a:cubicBezTo>
                    <a:pt x="3180" y="4388"/>
                    <a:pt x="2895" y="5124"/>
                    <a:pt x="2349" y="5669"/>
                  </a:cubicBezTo>
                  <a:cubicBezTo>
                    <a:pt x="2160" y="5907"/>
                    <a:pt x="1922" y="6096"/>
                    <a:pt x="1685" y="6262"/>
                  </a:cubicBezTo>
                  <a:cubicBezTo>
                    <a:pt x="1377" y="6500"/>
                    <a:pt x="973" y="6571"/>
                    <a:pt x="618" y="64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6"/>
            <p:cNvSpPr/>
            <p:nvPr/>
          </p:nvSpPr>
          <p:spPr>
            <a:xfrm>
              <a:off x="10294825" y="1603750"/>
              <a:ext cx="115675" cy="90175"/>
            </a:xfrm>
            <a:custGeom>
              <a:rect b="b" l="l" r="r" t="t"/>
              <a:pathLst>
                <a:path extrusionOk="0" h="3607" w="4627">
                  <a:moveTo>
                    <a:pt x="4603" y="3559"/>
                  </a:moveTo>
                  <a:cubicBezTo>
                    <a:pt x="3891" y="3606"/>
                    <a:pt x="3203" y="3583"/>
                    <a:pt x="2515" y="3535"/>
                  </a:cubicBezTo>
                  <a:cubicBezTo>
                    <a:pt x="1970" y="3464"/>
                    <a:pt x="1472" y="3274"/>
                    <a:pt x="997" y="2990"/>
                  </a:cubicBezTo>
                  <a:cubicBezTo>
                    <a:pt x="570" y="2729"/>
                    <a:pt x="262" y="2302"/>
                    <a:pt x="119" y="1827"/>
                  </a:cubicBezTo>
                  <a:cubicBezTo>
                    <a:pt x="1" y="1519"/>
                    <a:pt x="48" y="1187"/>
                    <a:pt x="238" y="926"/>
                  </a:cubicBezTo>
                  <a:cubicBezTo>
                    <a:pt x="262" y="878"/>
                    <a:pt x="309" y="831"/>
                    <a:pt x="333" y="784"/>
                  </a:cubicBezTo>
                  <a:cubicBezTo>
                    <a:pt x="618" y="238"/>
                    <a:pt x="1068" y="1"/>
                    <a:pt x="1946" y="333"/>
                  </a:cubicBezTo>
                  <a:cubicBezTo>
                    <a:pt x="2112" y="404"/>
                    <a:pt x="2254" y="499"/>
                    <a:pt x="2420" y="546"/>
                  </a:cubicBezTo>
                  <a:cubicBezTo>
                    <a:pt x="2563" y="594"/>
                    <a:pt x="2705" y="689"/>
                    <a:pt x="2800" y="831"/>
                  </a:cubicBezTo>
                  <a:cubicBezTo>
                    <a:pt x="2918" y="1044"/>
                    <a:pt x="3108" y="1187"/>
                    <a:pt x="3345" y="1210"/>
                  </a:cubicBezTo>
                  <a:cubicBezTo>
                    <a:pt x="3796" y="1970"/>
                    <a:pt x="4199" y="2705"/>
                    <a:pt x="4626" y="3464"/>
                  </a:cubicBezTo>
                  <a:cubicBezTo>
                    <a:pt x="4626" y="3464"/>
                    <a:pt x="4603" y="3488"/>
                    <a:pt x="4603" y="35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6"/>
            <p:cNvSpPr/>
            <p:nvPr/>
          </p:nvSpPr>
          <p:spPr>
            <a:xfrm>
              <a:off x="10751450" y="2682450"/>
              <a:ext cx="97875" cy="58750"/>
            </a:xfrm>
            <a:custGeom>
              <a:rect b="b" l="l" r="r" t="t"/>
              <a:pathLst>
                <a:path extrusionOk="0" h="2350" w="3915">
                  <a:moveTo>
                    <a:pt x="1" y="1"/>
                  </a:moveTo>
                  <a:cubicBezTo>
                    <a:pt x="333" y="72"/>
                    <a:pt x="665" y="167"/>
                    <a:pt x="997" y="333"/>
                  </a:cubicBezTo>
                  <a:cubicBezTo>
                    <a:pt x="1638" y="618"/>
                    <a:pt x="2278" y="926"/>
                    <a:pt x="2919" y="1211"/>
                  </a:cubicBezTo>
                  <a:cubicBezTo>
                    <a:pt x="3274" y="1353"/>
                    <a:pt x="3559" y="1590"/>
                    <a:pt x="3772" y="1899"/>
                  </a:cubicBezTo>
                  <a:cubicBezTo>
                    <a:pt x="3915" y="2112"/>
                    <a:pt x="3844" y="2326"/>
                    <a:pt x="3583" y="2349"/>
                  </a:cubicBezTo>
                  <a:cubicBezTo>
                    <a:pt x="3132" y="2349"/>
                    <a:pt x="2681" y="2349"/>
                    <a:pt x="2231" y="2349"/>
                  </a:cubicBezTo>
                  <a:cubicBezTo>
                    <a:pt x="2088" y="2326"/>
                    <a:pt x="1946" y="2278"/>
                    <a:pt x="1827" y="2207"/>
                  </a:cubicBezTo>
                  <a:cubicBezTo>
                    <a:pt x="1353" y="1922"/>
                    <a:pt x="950" y="1567"/>
                    <a:pt x="641" y="1116"/>
                  </a:cubicBezTo>
                  <a:cubicBezTo>
                    <a:pt x="428" y="784"/>
                    <a:pt x="238" y="428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6"/>
            <p:cNvSpPr/>
            <p:nvPr/>
          </p:nvSpPr>
          <p:spPr>
            <a:xfrm>
              <a:off x="10179200" y="2250150"/>
              <a:ext cx="33225" cy="122175"/>
            </a:xfrm>
            <a:custGeom>
              <a:rect b="b" l="l" r="r" t="t"/>
              <a:pathLst>
                <a:path extrusionOk="0" h="4887" w="1329">
                  <a:moveTo>
                    <a:pt x="1234" y="0"/>
                  </a:moveTo>
                  <a:cubicBezTo>
                    <a:pt x="1257" y="166"/>
                    <a:pt x="1305" y="333"/>
                    <a:pt x="1305" y="499"/>
                  </a:cubicBezTo>
                  <a:cubicBezTo>
                    <a:pt x="1305" y="1044"/>
                    <a:pt x="1329" y="1613"/>
                    <a:pt x="1305" y="2159"/>
                  </a:cubicBezTo>
                  <a:cubicBezTo>
                    <a:pt x="1305" y="2586"/>
                    <a:pt x="1186" y="2989"/>
                    <a:pt x="1020" y="3345"/>
                  </a:cubicBezTo>
                  <a:cubicBezTo>
                    <a:pt x="807" y="3843"/>
                    <a:pt x="593" y="4341"/>
                    <a:pt x="380" y="4840"/>
                  </a:cubicBezTo>
                  <a:cubicBezTo>
                    <a:pt x="380" y="4863"/>
                    <a:pt x="332" y="4863"/>
                    <a:pt x="261" y="4887"/>
                  </a:cubicBezTo>
                  <a:cubicBezTo>
                    <a:pt x="95" y="4484"/>
                    <a:pt x="0" y="4033"/>
                    <a:pt x="48" y="3606"/>
                  </a:cubicBezTo>
                  <a:cubicBezTo>
                    <a:pt x="71" y="3060"/>
                    <a:pt x="166" y="2539"/>
                    <a:pt x="261" y="2017"/>
                  </a:cubicBezTo>
                  <a:cubicBezTo>
                    <a:pt x="309" y="1780"/>
                    <a:pt x="356" y="1566"/>
                    <a:pt x="451" y="1376"/>
                  </a:cubicBezTo>
                  <a:cubicBezTo>
                    <a:pt x="522" y="1163"/>
                    <a:pt x="593" y="949"/>
                    <a:pt x="688" y="760"/>
                  </a:cubicBezTo>
                  <a:cubicBezTo>
                    <a:pt x="759" y="451"/>
                    <a:pt x="973" y="190"/>
                    <a:pt x="12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6"/>
            <p:cNvSpPr/>
            <p:nvPr/>
          </p:nvSpPr>
          <p:spPr>
            <a:xfrm>
              <a:off x="10708750" y="1851650"/>
              <a:ext cx="39175" cy="27875"/>
            </a:xfrm>
            <a:custGeom>
              <a:rect b="b" l="l" r="r" t="t"/>
              <a:pathLst>
                <a:path extrusionOk="0" h="1115" w="1567">
                  <a:moveTo>
                    <a:pt x="1" y="95"/>
                  </a:moveTo>
                  <a:cubicBezTo>
                    <a:pt x="570" y="0"/>
                    <a:pt x="1045" y="190"/>
                    <a:pt x="1567" y="190"/>
                  </a:cubicBezTo>
                  <a:cubicBezTo>
                    <a:pt x="1495" y="474"/>
                    <a:pt x="1329" y="735"/>
                    <a:pt x="1116" y="949"/>
                  </a:cubicBezTo>
                  <a:cubicBezTo>
                    <a:pt x="974" y="1115"/>
                    <a:pt x="713" y="1091"/>
                    <a:pt x="594" y="901"/>
                  </a:cubicBezTo>
                  <a:cubicBezTo>
                    <a:pt x="404" y="664"/>
                    <a:pt x="238" y="403"/>
                    <a:pt x="1" y="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36"/>
            <p:cNvSpPr/>
            <p:nvPr/>
          </p:nvSpPr>
          <p:spPr>
            <a:xfrm>
              <a:off x="11039075" y="1202275"/>
              <a:ext cx="8325" cy="7150"/>
            </a:xfrm>
            <a:custGeom>
              <a:rect b="b" l="l" r="r" t="t"/>
              <a:pathLst>
                <a:path extrusionOk="0" h="286" w="333">
                  <a:moveTo>
                    <a:pt x="333" y="262"/>
                  </a:moveTo>
                  <a:cubicBezTo>
                    <a:pt x="95" y="285"/>
                    <a:pt x="72" y="285"/>
                    <a:pt x="0" y="1"/>
                  </a:cubicBezTo>
                  <a:lnTo>
                    <a:pt x="0" y="1"/>
                  </a:lnTo>
                  <a:lnTo>
                    <a:pt x="167" y="119"/>
                  </a:lnTo>
                  <a:lnTo>
                    <a:pt x="309" y="262"/>
                  </a:lnTo>
                  <a:close/>
                </a:path>
              </a:pathLst>
            </a:custGeom>
            <a:solidFill>
              <a:srgbClr val="E7A91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6"/>
            <p:cNvSpPr/>
            <p:nvPr/>
          </p:nvSpPr>
          <p:spPr>
            <a:xfrm>
              <a:off x="11046775" y="1217100"/>
              <a:ext cx="4175" cy="4175"/>
            </a:xfrm>
            <a:custGeom>
              <a:rect b="b" l="l" r="r" t="t"/>
              <a:pathLst>
                <a:path extrusionOk="0" h="167" w="167">
                  <a:moveTo>
                    <a:pt x="1" y="1"/>
                  </a:moveTo>
                  <a:cubicBezTo>
                    <a:pt x="119" y="1"/>
                    <a:pt x="143" y="72"/>
                    <a:pt x="167" y="167"/>
                  </a:cubicBezTo>
                  <a:lnTo>
                    <a:pt x="167" y="167"/>
                  </a:lnTo>
                  <a:cubicBezTo>
                    <a:pt x="25" y="167"/>
                    <a:pt x="48" y="72"/>
                    <a:pt x="1" y="1"/>
                  </a:cubicBezTo>
                  <a:close/>
                </a:path>
              </a:pathLst>
            </a:custGeom>
            <a:solidFill>
              <a:srgbClr val="E7A91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6"/>
            <p:cNvSpPr/>
            <p:nvPr/>
          </p:nvSpPr>
          <p:spPr>
            <a:xfrm>
              <a:off x="11045000" y="1208200"/>
              <a:ext cx="2400" cy="8925"/>
            </a:xfrm>
            <a:custGeom>
              <a:rect b="b" l="l" r="r" t="t"/>
              <a:pathLst>
                <a:path extrusionOk="0" h="357" w="96">
                  <a:moveTo>
                    <a:pt x="96" y="333"/>
                  </a:moveTo>
                  <a:cubicBezTo>
                    <a:pt x="1" y="238"/>
                    <a:pt x="1" y="96"/>
                    <a:pt x="96" y="1"/>
                  </a:cubicBezTo>
                  <a:lnTo>
                    <a:pt x="96" y="1"/>
                  </a:lnTo>
                  <a:lnTo>
                    <a:pt x="96" y="357"/>
                  </a:lnTo>
                  <a:close/>
                </a:path>
              </a:pathLst>
            </a:custGeom>
            <a:solidFill>
              <a:srgbClr val="E7A91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6"/>
            <p:cNvSpPr/>
            <p:nvPr/>
          </p:nvSpPr>
          <p:spPr>
            <a:xfrm>
              <a:off x="11050925" y="1221250"/>
              <a:ext cx="1825" cy="3000"/>
            </a:xfrm>
            <a:custGeom>
              <a:rect b="b" l="l" r="r" t="t"/>
              <a:pathLst>
                <a:path extrusionOk="0" h="120" w="73">
                  <a:moveTo>
                    <a:pt x="1" y="1"/>
                  </a:moveTo>
                  <a:cubicBezTo>
                    <a:pt x="25" y="24"/>
                    <a:pt x="48" y="48"/>
                    <a:pt x="72" y="72"/>
                  </a:cubicBezTo>
                  <a:cubicBezTo>
                    <a:pt x="72" y="72"/>
                    <a:pt x="72" y="96"/>
                    <a:pt x="48" y="11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A91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6"/>
            <p:cNvSpPr/>
            <p:nvPr/>
          </p:nvSpPr>
          <p:spPr>
            <a:xfrm>
              <a:off x="10921650" y="1454900"/>
              <a:ext cx="186825" cy="188025"/>
            </a:xfrm>
            <a:custGeom>
              <a:rect b="b" l="l" r="r" t="t"/>
              <a:pathLst>
                <a:path extrusionOk="0" h="7521" w="7473">
                  <a:moveTo>
                    <a:pt x="5812" y="784"/>
                  </a:moveTo>
                  <a:cubicBezTo>
                    <a:pt x="4626" y="1"/>
                    <a:pt x="2800" y="119"/>
                    <a:pt x="1685" y="973"/>
                  </a:cubicBezTo>
                  <a:cubicBezTo>
                    <a:pt x="357" y="1946"/>
                    <a:pt x="1" y="3488"/>
                    <a:pt x="309" y="5077"/>
                  </a:cubicBezTo>
                  <a:cubicBezTo>
                    <a:pt x="617" y="6500"/>
                    <a:pt x="1898" y="7520"/>
                    <a:pt x="3393" y="7473"/>
                  </a:cubicBezTo>
                  <a:cubicBezTo>
                    <a:pt x="4721" y="7354"/>
                    <a:pt x="5955" y="6643"/>
                    <a:pt x="6737" y="5551"/>
                  </a:cubicBezTo>
                  <a:cubicBezTo>
                    <a:pt x="7022" y="5148"/>
                    <a:pt x="7164" y="4698"/>
                    <a:pt x="7141" y="4223"/>
                  </a:cubicBezTo>
                  <a:cubicBezTo>
                    <a:pt x="7473" y="2918"/>
                    <a:pt x="6951" y="1519"/>
                    <a:pt x="5812" y="7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36"/>
            <p:cNvSpPr/>
            <p:nvPr/>
          </p:nvSpPr>
          <p:spPr>
            <a:xfrm>
              <a:off x="10418775" y="1534375"/>
              <a:ext cx="220025" cy="186225"/>
            </a:xfrm>
            <a:custGeom>
              <a:rect b="b" l="l" r="r" t="t"/>
              <a:pathLst>
                <a:path extrusionOk="0" h="7449" w="8801">
                  <a:moveTo>
                    <a:pt x="7022" y="878"/>
                  </a:moveTo>
                  <a:cubicBezTo>
                    <a:pt x="5551" y="0"/>
                    <a:pt x="3653" y="712"/>
                    <a:pt x="2254" y="1424"/>
                  </a:cubicBezTo>
                  <a:cubicBezTo>
                    <a:pt x="427" y="2349"/>
                    <a:pt x="0" y="4721"/>
                    <a:pt x="1780" y="5954"/>
                  </a:cubicBezTo>
                  <a:cubicBezTo>
                    <a:pt x="1946" y="6073"/>
                    <a:pt x="2135" y="6192"/>
                    <a:pt x="2325" y="6263"/>
                  </a:cubicBezTo>
                  <a:cubicBezTo>
                    <a:pt x="2467" y="6381"/>
                    <a:pt x="2610" y="6500"/>
                    <a:pt x="2752" y="6595"/>
                  </a:cubicBezTo>
                  <a:cubicBezTo>
                    <a:pt x="4128" y="7449"/>
                    <a:pt x="6026" y="7117"/>
                    <a:pt x="7212" y="6097"/>
                  </a:cubicBezTo>
                  <a:cubicBezTo>
                    <a:pt x="8706" y="4839"/>
                    <a:pt x="8801" y="1922"/>
                    <a:pt x="7022" y="8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6"/>
            <p:cNvSpPr/>
            <p:nvPr/>
          </p:nvSpPr>
          <p:spPr>
            <a:xfrm>
              <a:off x="9964525" y="914075"/>
              <a:ext cx="1385325" cy="1853800"/>
            </a:xfrm>
            <a:custGeom>
              <a:rect b="b" l="l" r="r" t="t"/>
              <a:pathLst>
                <a:path extrusionOk="0" h="74152" w="55413">
                  <a:moveTo>
                    <a:pt x="54961" y="37598"/>
                  </a:moveTo>
                  <a:cubicBezTo>
                    <a:pt x="54843" y="37527"/>
                    <a:pt x="54701" y="37503"/>
                    <a:pt x="54558" y="37479"/>
                  </a:cubicBezTo>
                  <a:lnTo>
                    <a:pt x="53847" y="37408"/>
                  </a:lnTo>
                  <a:lnTo>
                    <a:pt x="53182" y="37337"/>
                  </a:lnTo>
                  <a:lnTo>
                    <a:pt x="53135" y="37337"/>
                  </a:lnTo>
                  <a:cubicBezTo>
                    <a:pt x="53064" y="37337"/>
                    <a:pt x="53040" y="37337"/>
                    <a:pt x="53016" y="37290"/>
                  </a:cubicBezTo>
                  <a:lnTo>
                    <a:pt x="53088" y="37266"/>
                  </a:lnTo>
                  <a:cubicBezTo>
                    <a:pt x="53254" y="37124"/>
                    <a:pt x="53467" y="37052"/>
                    <a:pt x="53681" y="37005"/>
                  </a:cubicBezTo>
                  <a:cubicBezTo>
                    <a:pt x="53894" y="36981"/>
                    <a:pt x="54108" y="36839"/>
                    <a:pt x="54226" y="36649"/>
                  </a:cubicBezTo>
                  <a:cubicBezTo>
                    <a:pt x="54368" y="36436"/>
                    <a:pt x="54345" y="36151"/>
                    <a:pt x="54179" y="35961"/>
                  </a:cubicBezTo>
                  <a:cubicBezTo>
                    <a:pt x="54084" y="35866"/>
                    <a:pt x="53965" y="35795"/>
                    <a:pt x="53823" y="35795"/>
                  </a:cubicBezTo>
                  <a:cubicBezTo>
                    <a:pt x="53752" y="35795"/>
                    <a:pt x="53681" y="35819"/>
                    <a:pt x="53633" y="35843"/>
                  </a:cubicBezTo>
                  <a:cubicBezTo>
                    <a:pt x="53301" y="35961"/>
                    <a:pt x="52993" y="36127"/>
                    <a:pt x="52661" y="36270"/>
                  </a:cubicBezTo>
                  <a:lnTo>
                    <a:pt x="52376" y="36388"/>
                  </a:lnTo>
                  <a:cubicBezTo>
                    <a:pt x="52210" y="36483"/>
                    <a:pt x="52044" y="36554"/>
                    <a:pt x="51878" y="36602"/>
                  </a:cubicBezTo>
                  <a:lnTo>
                    <a:pt x="51878" y="36578"/>
                  </a:lnTo>
                  <a:cubicBezTo>
                    <a:pt x="51854" y="36530"/>
                    <a:pt x="51854" y="36507"/>
                    <a:pt x="51854" y="36459"/>
                  </a:cubicBezTo>
                  <a:cubicBezTo>
                    <a:pt x="51854" y="36246"/>
                    <a:pt x="51854" y="36009"/>
                    <a:pt x="51830" y="35795"/>
                  </a:cubicBezTo>
                  <a:cubicBezTo>
                    <a:pt x="51807" y="35416"/>
                    <a:pt x="51830" y="35036"/>
                    <a:pt x="51878" y="34657"/>
                  </a:cubicBezTo>
                  <a:cubicBezTo>
                    <a:pt x="51925" y="34419"/>
                    <a:pt x="51830" y="34182"/>
                    <a:pt x="51617" y="34087"/>
                  </a:cubicBezTo>
                  <a:cubicBezTo>
                    <a:pt x="51546" y="34040"/>
                    <a:pt x="51451" y="34016"/>
                    <a:pt x="51380" y="34016"/>
                  </a:cubicBezTo>
                  <a:cubicBezTo>
                    <a:pt x="51237" y="34016"/>
                    <a:pt x="51095" y="34087"/>
                    <a:pt x="51000" y="34206"/>
                  </a:cubicBezTo>
                  <a:cubicBezTo>
                    <a:pt x="50810" y="34372"/>
                    <a:pt x="50692" y="34609"/>
                    <a:pt x="50692" y="34846"/>
                  </a:cubicBezTo>
                  <a:lnTo>
                    <a:pt x="50692" y="35582"/>
                  </a:lnTo>
                  <a:lnTo>
                    <a:pt x="50692" y="36198"/>
                  </a:lnTo>
                  <a:cubicBezTo>
                    <a:pt x="50715" y="36483"/>
                    <a:pt x="50668" y="36791"/>
                    <a:pt x="50573" y="37076"/>
                  </a:cubicBezTo>
                  <a:cubicBezTo>
                    <a:pt x="50478" y="37313"/>
                    <a:pt x="50336" y="37550"/>
                    <a:pt x="50146" y="37717"/>
                  </a:cubicBezTo>
                  <a:lnTo>
                    <a:pt x="49861" y="37930"/>
                  </a:lnTo>
                  <a:cubicBezTo>
                    <a:pt x="49458" y="38238"/>
                    <a:pt x="49055" y="38523"/>
                    <a:pt x="48628" y="38808"/>
                  </a:cubicBezTo>
                  <a:cubicBezTo>
                    <a:pt x="48011" y="39211"/>
                    <a:pt x="47323" y="39496"/>
                    <a:pt x="46612" y="39638"/>
                  </a:cubicBezTo>
                  <a:cubicBezTo>
                    <a:pt x="46137" y="39709"/>
                    <a:pt x="45639" y="39757"/>
                    <a:pt x="45165" y="39757"/>
                  </a:cubicBezTo>
                  <a:cubicBezTo>
                    <a:pt x="44548" y="39757"/>
                    <a:pt x="43955" y="39685"/>
                    <a:pt x="43362" y="39567"/>
                  </a:cubicBezTo>
                  <a:cubicBezTo>
                    <a:pt x="43220" y="39519"/>
                    <a:pt x="43101" y="39496"/>
                    <a:pt x="42959" y="39448"/>
                  </a:cubicBezTo>
                  <a:lnTo>
                    <a:pt x="42603" y="39377"/>
                  </a:lnTo>
                  <a:cubicBezTo>
                    <a:pt x="41441" y="39092"/>
                    <a:pt x="40326" y="38642"/>
                    <a:pt x="39282" y="38049"/>
                  </a:cubicBezTo>
                  <a:cubicBezTo>
                    <a:pt x="38926" y="37859"/>
                    <a:pt x="38618" y="37645"/>
                    <a:pt x="38286" y="37432"/>
                  </a:cubicBezTo>
                  <a:lnTo>
                    <a:pt x="38191" y="37361"/>
                  </a:lnTo>
                  <a:cubicBezTo>
                    <a:pt x="38001" y="37218"/>
                    <a:pt x="37811" y="37076"/>
                    <a:pt x="37622" y="36934"/>
                  </a:cubicBezTo>
                  <a:lnTo>
                    <a:pt x="37456" y="36791"/>
                  </a:lnTo>
                  <a:cubicBezTo>
                    <a:pt x="37574" y="36720"/>
                    <a:pt x="37716" y="36673"/>
                    <a:pt x="37859" y="36625"/>
                  </a:cubicBezTo>
                  <a:cubicBezTo>
                    <a:pt x="39163" y="36151"/>
                    <a:pt x="40373" y="35463"/>
                    <a:pt x="41464" y="34585"/>
                  </a:cubicBezTo>
                  <a:lnTo>
                    <a:pt x="41868" y="34253"/>
                  </a:lnTo>
                  <a:cubicBezTo>
                    <a:pt x="42366" y="33874"/>
                    <a:pt x="42816" y="33470"/>
                    <a:pt x="43243" y="33044"/>
                  </a:cubicBezTo>
                  <a:cubicBezTo>
                    <a:pt x="44002" y="32261"/>
                    <a:pt x="44690" y="31383"/>
                    <a:pt x="45331" y="30482"/>
                  </a:cubicBezTo>
                  <a:cubicBezTo>
                    <a:pt x="45568" y="30126"/>
                    <a:pt x="45758" y="29723"/>
                    <a:pt x="45853" y="29296"/>
                  </a:cubicBezTo>
                  <a:lnTo>
                    <a:pt x="45876" y="29082"/>
                  </a:lnTo>
                  <a:cubicBezTo>
                    <a:pt x="46066" y="28276"/>
                    <a:pt x="46256" y="27445"/>
                    <a:pt x="46493" y="26639"/>
                  </a:cubicBezTo>
                  <a:cubicBezTo>
                    <a:pt x="46849" y="25571"/>
                    <a:pt x="47015" y="24433"/>
                    <a:pt x="46944" y="23318"/>
                  </a:cubicBezTo>
                  <a:lnTo>
                    <a:pt x="46944" y="23294"/>
                  </a:lnTo>
                  <a:lnTo>
                    <a:pt x="46991" y="23033"/>
                  </a:lnTo>
                  <a:lnTo>
                    <a:pt x="47015" y="23033"/>
                  </a:lnTo>
                  <a:cubicBezTo>
                    <a:pt x="47039" y="23033"/>
                    <a:pt x="47062" y="23033"/>
                    <a:pt x="47110" y="23033"/>
                  </a:cubicBezTo>
                  <a:lnTo>
                    <a:pt x="47110" y="23033"/>
                  </a:lnTo>
                  <a:lnTo>
                    <a:pt x="47347" y="23033"/>
                  </a:lnTo>
                  <a:cubicBezTo>
                    <a:pt x="47916" y="23033"/>
                    <a:pt x="48486" y="22772"/>
                    <a:pt x="48889" y="22369"/>
                  </a:cubicBezTo>
                  <a:cubicBezTo>
                    <a:pt x="48960" y="22322"/>
                    <a:pt x="49008" y="22274"/>
                    <a:pt x="49055" y="22203"/>
                  </a:cubicBezTo>
                  <a:lnTo>
                    <a:pt x="49197" y="22108"/>
                  </a:lnTo>
                  <a:cubicBezTo>
                    <a:pt x="49743" y="21586"/>
                    <a:pt x="50146" y="20922"/>
                    <a:pt x="50383" y="20187"/>
                  </a:cubicBezTo>
                  <a:cubicBezTo>
                    <a:pt x="50455" y="19950"/>
                    <a:pt x="50502" y="19712"/>
                    <a:pt x="50502" y="19451"/>
                  </a:cubicBezTo>
                  <a:lnTo>
                    <a:pt x="50502" y="18194"/>
                  </a:lnTo>
                  <a:lnTo>
                    <a:pt x="50502" y="17317"/>
                  </a:lnTo>
                  <a:cubicBezTo>
                    <a:pt x="50478" y="16700"/>
                    <a:pt x="50312" y="16083"/>
                    <a:pt x="50004" y="15538"/>
                  </a:cubicBezTo>
                  <a:cubicBezTo>
                    <a:pt x="49909" y="15348"/>
                    <a:pt x="49790" y="15182"/>
                    <a:pt x="49648" y="15063"/>
                  </a:cubicBezTo>
                  <a:cubicBezTo>
                    <a:pt x="49268" y="14731"/>
                    <a:pt x="48770" y="14541"/>
                    <a:pt x="48272" y="14541"/>
                  </a:cubicBezTo>
                  <a:cubicBezTo>
                    <a:pt x="48011" y="14541"/>
                    <a:pt x="47750" y="14589"/>
                    <a:pt x="47513" y="14660"/>
                  </a:cubicBezTo>
                  <a:cubicBezTo>
                    <a:pt x="46802" y="14850"/>
                    <a:pt x="46208" y="15300"/>
                    <a:pt x="45829" y="15941"/>
                  </a:cubicBezTo>
                  <a:cubicBezTo>
                    <a:pt x="45782" y="16012"/>
                    <a:pt x="45710" y="16083"/>
                    <a:pt x="45663" y="16178"/>
                  </a:cubicBezTo>
                  <a:lnTo>
                    <a:pt x="45663" y="16178"/>
                  </a:lnTo>
                  <a:cubicBezTo>
                    <a:pt x="45473" y="15822"/>
                    <a:pt x="45355" y="15443"/>
                    <a:pt x="45331" y="15063"/>
                  </a:cubicBezTo>
                  <a:cubicBezTo>
                    <a:pt x="45260" y="14067"/>
                    <a:pt x="44999" y="13094"/>
                    <a:pt x="44595" y="12193"/>
                  </a:cubicBezTo>
                  <a:cubicBezTo>
                    <a:pt x="43979" y="10865"/>
                    <a:pt x="43149" y="9631"/>
                    <a:pt x="42152" y="8564"/>
                  </a:cubicBezTo>
                  <a:cubicBezTo>
                    <a:pt x="41275" y="7567"/>
                    <a:pt x="40231" y="6713"/>
                    <a:pt x="39069" y="6073"/>
                  </a:cubicBezTo>
                  <a:cubicBezTo>
                    <a:pt x="37930" y="5432"/>
                    <a:pt x="36744" y="4863"/>
                    <a:pt x="35510" y="4412"/>
                  </a:cubicBezTo>
                  <a:cubicBezTo>
                    <a:pt x="34894" y="4175"/>
                    <a:pt x="34253" y="3985"/>
                    <a:pt x="33589" y="3843"/>
                  </a:cubicBezTo>
                  <a:cubicBezTo>
                    <a:pt x="32427" y="3582"/>
                    <a:pt x="31264" y="3440"/>
                    <a:pt x="30102" y="3392"/>
                  </a:cubicBezTo>
                  <a:lnTo>
                    <a:pt x="29462" y="3392"/>
                  </a:lnTo>
                  <a:lnTo>
                    <a:pt x="28536" y="3392"/>
                  </a:lnTo>
                  <a:cubicBezTo>
                    <a:pt x="28015" y="3392"/>
                    <a:pt x="27469" y="3416"/>
                    <a:pt x="26947" y="3464"/>
                  </a:cubicBezTo>
                  <a:cubicBezTo>
                    <a:pt x="26070" y="3582"/>
                    <a:pt x="25168" y="3748"/>
                    <a:pt x="24314" y="3891"/>
                  </a:cubicBezTo>
                  <a:cubicBezTo>
                    <a:pt x="23460" y="4080"/>
                    <a:pt x="22630" y="4341"/>
                    <a:pt x="21847" y="4721"/>
                  </a:cubicBezTo>
                  <a:cubicBezTo>
                    <a:pt x="21444" y="4863"/>
                    <a:pt x="21112" y="5172"/>
                    <a:pt x="20970" y="5575"/>
                  </a:cubicBezTo>
                  <a:lnTo>
                    <a:pt x="20922" y="5575"/>
                  </a:lnTo>
                  <a:cubicBezTo>
                    <a:pt x="20851" y="5575"/>
                    <a:pt x="20804" y="5551"/>
                    <a:pt x="20780" y="5527"/>
                  </a:cubicBezTo>
                  <a:cubicBezTo>
                    <a:pt x="20732" y="5504"/>
                    <a:pt x="20732" y="5456"/>
                    <a:pt x="20732" y="5409"/>
                  </a:cubicBezTo>
                  <a:lnTo>
                    <a:pt x="20732" y="4934"/>
                  </a:lnTo>
                  <a:lnTo>
                    <a:pt x="20732" y="4389"/>
                  </a:lnTo>
                  <a:lnTo>
                    <a:pt x="20732" y="3582"/>
                  </a:lnTo>
                  <a:cubicBezTo>
                    <a:pt x="20709" y="2894"/>
                    <a:pt x="20448" y="2278"/>
                    <a:pt x="19997" y="1803"/>
                  </a:cubicBezTo>
                  <a:cubicBezTo>
                    <a:pt x="19784" y="1566"/>
                    <a:pt x="19594" y="1305"/>
                    <a:pt x="19404" y="1068"/>
                  </a:cubicBezTo>
                  <a:cubicBezTo>
                    <a:pt x="19119" y="641"/>
                    <a:pt x="18692" y="332"/>
                    <a:pt x="18194" y="190"/>
                  </a:cubicBezTo>
                  <a:cubicBezTo>
                    <a:pt x="18099" y="166"/>
                    <a:pt x="18004" y="143"/>
                    <a:pt x="17910" y="119"/>
                  </a:cubicBezTo>
                  <a:cubicBezTo>
                    <a:pt x="17791" y="95"/>
                    <a:pt x="17696" y="48"/>
                    <a:pt x="17601" y="24"/>
                  </a:cubicBezTo>
                  <a:cubicBezTo>
                    <a:pt x="17506" y="0"/>
                    <a:pt x="17388" y="0"/>
                    <a:pt x="17293" y="0"/>
                  </a:cubicBezTo>
                  <a:cubicBezTo>
                    <a:pt x="16795" y="0"/>
                    <a:pt x="16368" y="309"/>
                    <a:pt x="16202" y="759"/>
                  </a:cubicBezTo>
                  <a:cubicBezTo>
                    <a:pt x="16130" y="925"/>
                    <a:pt x="16083" y="1092"/>
                    <a:pt x="16083" y="1281"/>
                  </a:cubicBezTo>
                  <a:cubicBezTo>
                    <a:pt x="16083" y="1495"/>
                    <a:pt x="16059" y="1708"/>
                    <a:pt x="16059" y="1922"/>
                  </a:cubicBezTo>
                  <a:lnTo>
                    <a:pt x="16059" y="2230"/>
                  </a:lnTo>
                  <a:lnTo>
                    <a:pt x="16059" y="2444"/>
                  </a:lnTo>
                  <a:lnTo>
                    <a:pt x="16059" y="2444"/>
                  </a:lnTo>
                  <a:lnTo>
                    <a:pt x="16036" y="2444"/>
                  </a:lnTo>
                  <a:cubicBezTo>
                    <a:pt x="15941" y="2396"/>
                    <a:pt x="15870" y="2372"/>
                    <a:pt x="15798" y="2325"/>
                  </a:cubicBezTo>
                  <a:cubicBezTo>
                    <a:pt x="14873" y="1685"/>
                    <a:pt x="13853" y="1258"/>
                    <a:pt x="12762" y="1020"/>
                  </a:cubicBezTo>
                  <a:cubicBezTo>
                    <a:pt x="12477" y="949"/>
                    <a:pt x="12169" y="902"/>
                    <a:pt x="11884" y="878"/>
                  </a:cubicBezTo>
                  <a:lnTo>
                    <a:pt x="10556" y="878"/>
                  </a:lnTo>
                  <a:lnTo>
                    <a:pt x="9251" y="878"/>
                  </a:lnTo>
                  <a:cubicBezTo>
                    <a:pt x="8587" y="878"/>
                    <a:pt x="7923" y="997"/>
                    <a:pt x="7306" y="1258"/>
                  </a:cubicBezTo>
                  <a:cubicBezTo>
                    <a:pt x="6429" y="1613"/>
                    <a:pt x="5575" y="2017"/>
                    <a:pt x="4745" y="2491"/>
                  </a:cubicBezTo>
                  <a:cubicBezTo>
                    <a:pt x="3748" y="2989"/>
                    <a:pt x="2871" y="3701"/>
                    <a:pt x="2183" y="4578"/>
                  </a:cubicBezTo>
                  <a:cubicBezTo>
                    <a:pt x="2088" y="4673"/>
                    <a:pt x="2017" y="4745"/>
                    <a:pt x="1945" y="4839"/>
                  </a:cubicBezTo>
                  <a:lnTo>
                    <a:pt x="1851" y="4934"/>
                  </a:lnTo>
                  <a:cubicBezTo>
                    <a:pt x="1305" y="5527"/>
                    <a:pt x="736" y="6120"/>
                    <a:pt x="475" y="6927"/>
                  </a:cubicBezTo>
                  <a:cubicBezTo>
                    <a:pt x="427" y="7022"/>
                    <a:pt x="380" y="7117"/>
                    <a:pt x="332" y="7212"/>
                  </a:cubicBezTo>
                  <a:cubicBezTo>
                    <a:pt x="285" y="7259"/>
                    <a:pt x="261" y="7306"/>
                    <a:pt x="238" y="7354"/>
                  </a:cubicBezTo>
                  <a:cubicBezTo>
                    <a:pt x="95" y="7615"/>
                    <a:pt x="0" y="7899"/>
                    <a:pt x="0" y="8208"/>
                  </a:cubicBezTo>
                  <a:lnTo>
                    <a:pt x="0" y="9678"/>
                  </a:lnTo>
                  <a:lnTo>
                    <a:pt x="0" y="10153"/>
                  </a:lnTo>
                  <a:cubicBezTo>
                    <a:pt x="0" y="10509"/>
                    <a:pt x="95" y="10841"/>
                    <a:pt x="261" y="11173"/>
                  </a:cubicBezTo>
                  <a:cubicBezTo>
                    <a:pt x="688" y="12027"/>
                    <a:pt x="1376" y="12738"/>
                    <a:pt x="2230" y="13165"/>
                  </a:cubicBezTo>
                  <a:lnTo>
                    <a:pt x="3131" y="13616"/>
                  </a:lnTo>
                  <a:lnTo>
                    <a:pt x="3440" y="13782"/>
                  </a:lnTo>
                  <a:lnTo>
                    <a:pt x="3274" y="13996"/>
                  </a:lnTo>
                  <a:lnTo>
                    <a:pt x="3108" y="14233"/>
                  </a:lnTo>
                  <a:cubicBezTo>
                    <a:pt x="2942" y="14399"/>
                    <a:pt x="2823" y="14589"/>
                    <a:pt x="2705" y="14778"/>
                  </a:cubicBezTo>
                  <a:cubicBezTo>
                    <a:pt x="2420" y="15300"/>
                    <a:pt x="2135" y="15846"/>
                    <a:pt x="1874" y="16415"/>
                  </a:cubicBezTo>
                  <a:lnTo>
                    <a:pt x="1756" y="16700"/>
                  </a:lnTo>
                  <a:cubicBezTo>
                    <a:pt x="1542" y="17056"/>
                    <a:pt x="1400" y="17459"/>
                    <a:pt x="1352" y="17862"/>
                  </a:cubicBezTo>
                  <a:cubicBezTo>
                    <a:pt x="1329" y="18123"/>
                    <a:pt x="1281" y="18360"/>
                    <a:pt x="1234" y="18621"/>
                  </a:cubicBezTo>
                  <a:cubicBezTo>
                    <a:pt x="1210" y="18787"/>
                    <a:pt x="1186" y="18953"/>
                    <a:pt x="1163" y="19119"/>
                  </a:cubicBezTo>
                  <a:cubicBezTo>
                    <a:pt x="1139" y="19309"/>
                    <a:pt x="1139" y="19499"/>
                    <a:pt x="1139" y="19689"/>
                  </a:cubicBezTo>
                  <a:cubicBezTo>
                    <a:pt x="1139" y="20353"/>
                    <a:pt x="1447" y="20946"/>
                    <a:pt x="1945" y="21373"/>
                  </a:cubicBezTo>
                  <a:cubicBezTo>
                    <a:pt x="2159" y="21563"/>
                    <a:pt x="2444" y="21658"/>
                    <a:pt x="2728" y="21658"/>
                  </a:cubicBezTo>
                  <a:lnTo>
                    <a:pt x="3464" y="21658"/>
                  </a:lnTo>
                  <a:lnTo>
                    <a:pt x="3962" y="21658"/>
                  </a:lnTo>
                  <a:cubicBezTo>
                    <a:pt x="4389" y="21681"/>
                    <a:pt x="4816" y="21515"/>
                    <a:pt x="5148" y="21231"/>
                  </a:cubicBezTo>
                  <a:cubicBezTo>
                    <a:pt x="5171" y="21207"/>
                    <a:pt x="5195" y="21183"/>
                    <a:pt x="5219" y="21183"/>
                  </a:cubicBezTo>
                  <a:lnTo>
                    <a:pt x="5361" y="21658"/>
                  </a:lnTo>
                  <a:cubicBezTo>
                    <a:pt x="5504" y="22132"/>
                    <a:pt x="5622" y="22583"/>
                    <a:pt x="5765" y="23033"/>
                  </a:cubicBezTo>
                  <a:cubicBezTo>
                    <a:pt x="5859" y="23342"/>
                    <a:pt x="5978" y="23650"/>
                    <a:pt x="6144" y="23935"/>
                  </a:cubicBezTo>
                  <a:cubicBezTo>
                    <a:pt x="6429" y="24457"/>
                    <a:pt x="6974" y="24812"/>
                    <a:pt x="7591" y="24812"/>
                  </a:cubicBezTo>
                  <a:cubicBezTo>
                    <a:pt x="7876" y="24812"/>
                    <a:pt x="8160" y="24741"/>
                    <a:pt x="8421" y="24623"/>
                  </a:cubicBezTo>
                  <a:cubicBezTo>
                    <a:pt x="8991" y="24338"/>
                    <a:pt x="9465" y="23887"/>
                    <a:pt x="9797" y="23342"/>
                  </a:cubicBezTo>
                  <a:cubicBezTo>
                    <a:pt x="9892" y="23176"/>
                    <a:pt x="10011" y="23033"/>
                    <a:pt x="10129" y="22867"/>
                  </a:cubicBezTo>
                  <a:cubicBezTo>
                    <a:pt x="10438" y="22488"/>
                    <a:pt x="10698" y="22037"/>
                    <a:pt x="10888" y="21563"/>
                  </a:cubicBezTo>
                  <a:cubicBezTo>
                    <a:pt x="10888" y="21539"/>
                    <a:pt x="10912" y="21515"/>
                    <a:pt x="10936" y="21491"/>
                  </a:cubicBezTo>
                  <a:cubicBezTo>
                    <a:pt x="10983" y="21444"/>
                    <a:pt x="11007" y="21397"/>
                    <a:pt x="11031" y="21349"/>
                  </a:cubicBezTo>
                  <a:cubicBezTo>
                    <a:pt x="11078" y="21278"/>
                    <a:pt x="11125" y="21207"/>
                    <a:pt x="11149" y="21136"/>
                  </a:cubicBezTo>
                  <a:cubicBezTo>
                    <a:pt x="11291" y="20946"/>
                    <a:pt x="11363" y="20732"/>
                    <a:pt x="11410" y="20519"/>
                  </a:cubicBezTo>
                  <a:cubicBezTo>
                    <a:pt x="11434" y="20282"/>
                    <a:pt x="11481" y="20044"/>
                    <a:pt x="11552" y="19831"/>
                  </a:cubicBezTo>
                  <a:cubicBezTo>
                    <a:pt x="11624" y="19570"/>
                    <a:pt x="11671" y="19285"/>
                    <a:pt x="11647" y="19024"/>
                  </a:cubicBezTo>
                  <a:cubicBezTo>
                    <a:pt x="11624" y="18930"/>
                    <a:pt x="11624" y="18811"/>
                    <a:pt x="11647" y="18716"/>
                  </a:cubicBezTo>
                  <a:cubicBezTo>
                    <a:pt x="11718" y="18431"/>
                    <a:pt x="11813" y="18123"/>
                    <a:pt x="11932" y="17862"/>
                  </a:cubicBezTo>
                  <a:cubicBezTo>
                    <a:pt x="12003" y="17625"/>
                    <a:pt x="12098" y="17388"/>
                    <a:pt x="12169" y="17127"/>
                  </a:cubicBezTo>
                  <a:cubicBezTo>
                    <a:pt x="12217" y="16961"/>
                    <a:pt x="12264" y="16795"/>
                    <a:pt x="12288" y="16629"/>
                  </a:cubicBezTo>
                  <a:cubicBezTo>
                    <a:pt x="12335" y="16344"/>
                    <a:pt x="12406" y="16083"/>
                    <a:pt x="12549" y="15822"/>
                  </a:cubicBezTo>
                  <a:lnTo>
                    <a:pt x="12810" y="15822"/>
                  </a:lnTo>
                  <a:cubicBezTo>
                    <a:pt x="13047" y="15822"/>
                    <a:pt x="13260" y="15822"/>
                    <a:pt x="13474" y="15846"/>
                  </a:cubicBezTo>
                  <a:lnTo>
                    <a:pt x="13569" y="15846"/>
                  </a:lnTo>
                  <a:cubicBezTo>
                    <a:pt x="13687" y="15822"/>
                    <a:pt x="13782" y="15822"/>
                    <a:pt x="13901" y="15798"/>
                  </a:cubicBezTo>
                  <a:cubicBezTo>
                    <a:pt x="13996" y="15775"/>
                    <a:pt x="14091" y="15775"/>
                    <a:pt x="14185" y="15775"/>
                  </a:cubicBezTo>
                  <a:cubicBezTo>
                    <a:pt x="14257" y="15775"/>
                    <a:pt x="14304" y="15775"/>
                    <a:pt x="14375" y="15798"/>
                  </a:cubicBezTo>
                  <a:lnTo>
                    <a:pt x="14375" y="15798"/>
                  </a:lnTo>
                  <a:cubicBezTo>
                    <a:pt x="14375" y="15822"/>
                    <a:pt x="14375" y="15846"/>
                    <a:pt x="14375" y="15870"/>
                  </a:cubicBezTo>
                  <a:lnTo>
                    <a:pt x="14304" y="16344"/>
                  </a:lnTo>
                  <a:cubicBezTo>
                    <a:pt x="14280" y="16581"/>
                    <a:pt x="14257" y="16818"/>
                    <a:pt x="14209" y="17032"/>
                  </a:cubicBezTo>
                  <a:lnTo>
                    <a:pt x="14185" y="17340"/>
                  </a:lnTo>
                  <a:cubicBezTo>
                    <a:pt x="14138" y="17696"/>
                    <a:pt x="14091" y="18076"/>
                    <a:pt x="14091" y="18431"/>
                  </a:cubicBezTo>
                  <a:cubicBezTo>
                    <a:pt x="14067" y="19831"/>
                    <a:pt x="14067" y="21254"/>
                    <a:pt x="14067" y="22630"/>
                  </a:cubicBezTo>
                  <a:lnTo>
                    <a:pt x="14067" y="22844"/>
                  </a:lnTo>
                  <a:cubicBezTo>
                    <a:pt x="14043" y="23128"/>
                    <a:pt x="14067" y="23413"/>
                    <a:pt x="14114" y="23698"/>
                  </a:cubicBezTo>
                  <a:cubicBezTo>
                    <a:pt x="14162" y="23935"/>
                    <a:pt x="14209" y="24196"/>
                    <a:pt x="14257" y="24457"/>
                  </a:cubicBezTo>
                  <a:cubicBezTo>
                    <a:pt x="14351" y="25144"/>
                    <a:pt x="14494" y="25856"/>
                    <a:pt x="14684" y="26544"/>
                  </a:cubicBezTo>
                  <a:cubicBezTo>
                    <a:pt x="14707" y="26615"/>
                    <a:pt x="14731" y="26686"/>
                    <a:pt x="14731" y="26757"/>
                  </a:cubicBezTo>
                  <a:lnTo>
                    <a:pt x="14731" y="26781"/>
                  </a:lnTo>
                  <a:lnTo>
                    <a:pt x="14328" y="26781"/>
                  </a:lnTo>
                  <a:cubicBezTo>
                    <a:pt x="13782" y="26757"/>
                    <a:pt x="13260" y="27018"/>
                    <a:pt x="12952" y="27469"/>
                  </a:cubicBezTo>
                  <a:cubicBezTo>
                    <a:pt x="12881" y="27540"/>
                    <a:pt x="12833" y="27635"/>
                    <a:pt x="12762" y="27706"/>
                  </a:cubicBezTo>
                  <a:lnTo>
                    <a:pt x="12620" y="27920"/>
                  </a:lnTo>
                  <a:cubicBezTo>
                    <a:pt x="12311" y="28347"/>
                    <a:pt x="12193" y="28916"/>
                    <a:pt x="12335" y="29438"/>
                  </a:cubicBezTo>
                  <a:cubicBezTo>
                    <a:pt x="12383" y="29936"/>
                    <a:pt x="12620" y="30411"/>
                    <a:pt x="12999" y="30743"/>
                  </a:cubicBezTo>
                  <a:cubicBezTo>
                    <a:pt x="13071" y="30814"/>
                    <a:pt x="13142" y="30909"/>
                    <a:pt x="13213" y="30980"/>
                  </a:cubicBezTo>
                  <a:cubicBezTo>
                    <a:pt x="13355" y="31170"/>
                    <a:pt x="13545" y="31312"/>
                    <a:pt x="13758" y="31431"/>
                  </a:cubicBezTo>
                  <a:lnTo>
                    <a:pt x="13877" y="31478"/>
                  </a:lnTo>
                  <a:cubicBezTo>
                    <a:pt x="14257" y="31644"/>
                    <a:pt x="14636" y="31810"/>
                    <a:pt x="15039" y="31952"/>
                  </a:cubicBezTo>
                  <a:cubicBezTo>
                    <a:pt x="15466" y="32095"/>
                    <a:pt x="15893" y="32142"/>
                    <a:pt x="16320" y="32142"/>
                  </a:cubicBezTo>
                  <a:lnTo>
                    <a:pt x="18526" y="32142"/>
                  </a:lnTo>
                  <a:lnTo>
                    <a:pt x="18645" y="32261"/>
                  </a:lnTo>
                  <a:cubicBezTo>
                    <a:pt x="18740" y="32379"/>
                    <a:pt x="18835" y="32474"/>
                    <a:pt x="18930" y="32593"/>
                  </a:cubicBezTo>
                  <a:cubicBezTo>
                    <a:pt x="19451" y="33186"/>
                    <a:pt x="20044" y="33755"/>
                    <a:pt x="20709" y="34230"/>
                  </a:cubicBezTo>
                  <a:cubicBezTo>
                    <a:pt x="21563" y="34846"/>
                    <a:pt x="22464" y="35392"/>
                    <a:pt x="23413" y="35890"/>
                  </a:cubicBezTo>
                  <a:cubicBezTo>
                    <a:pt x="24148" y="36293"/>
                    <a:pt x="24931" y="36649"/>
                    <a:pt x="25737" y="36886"/>
                  </a:cubicBezTo>
                  <a:cubicBezTo>
                    <a:pt x="25880" y="36934"/>
                    <a:pt x="25998" y="36981"/>
                    <a:pt x="26164" y="37029"/>
                  </a:cubicBezTo>
                  <a:lnTo>
                    <a:pt x="26283" y="37052"/>
                  </a:lnTo>
                  <a:lnTo>
                    <a:pt x="26141" y="37218"/>
                  </a:lnTo>
                  <a:cubicBezTo>
                    <a:pt x="26022" y="37361"/>
                    <a:pt x="25903" y="37527"/>
                    <a:pt x="25761" y="37669"/>
                  </a:cubicBezTo>
                  <a:cubicBezTo>
                    <a:pt x="25358" y="38096"/>
                    <a:pt x="24812" y="38404"/>
                    <a:pt x="24219" y="38499"/>
                  </a:cubicBezTo>
                  <a:cubicBezTo>
                    <a:pt x="23982" y="38523"/>
                    <a:pt x="23721" y="38570"/>
                    <a:pt x="23484" y="38618"/>
                  </a:cubicBezTo>
                  <a:cubicBezTo>
                    <a:pt x="23247" y="38665"/>
                    <a:pt x="22938" y="38713"/>
                    <a:pt x="22677" y="38737"/>
                  </a:cubicBezTo>
                  <a:cubicBezTo>
                    <a:pt x="22464" y="38760"/>
                    <a:pt x="22227" y="38784"/>
                    <a:pt x="21990" y="38784"/>
                  </a:cubicBezTo>
                  <a:cubicBezTo>
                    <a:pt x="21681" y="38784"/>
                    <a:pt x="21349" y="38737"/>
                    <a:pt x="21041" y="38665"/>
                  </a:cubicBezTo>
                  <a:cubicBezTo>
                    <a:pt x="20448" y="38523"/>
                    <a:pt x="19784" y="38381"/>
                    <a:pt x="19024" y="38238"/>
                  </a:cubicBezTo>
                  <a:cubicBezTo>
                    <a:pt x="18621" y="38167"/>
                    <a:pt x="18194" y="38072"/>
                    <a:pt x="17815" y="37906"/>
                  </a:cubicBezTo>
                  <a:cubicBezTo>
                    <a:pt x="17554" y="37811"/>
                    <a:pt x="17269" y="37717"/>
                    <a:pt x="17008" y="37669"/>
                  </a:cubicBezTo>
                  <a:cubicBezTo>
                    <a:pt x="16771" y="37598"/>
                    <a:pt x="16510" y="37550"/>
                    <a:pt x="16273" y="37479"/>
                  </a:cubicBezTo>
                  <a:cubicBezTo>
                    <a:pt x="15917" y="37384"/>
                    <a:pt x="15537" y="37313"/>
                    <a:pt x="15158" y="37195"/>
                  </a:cubicBezTo>
                  <a:cubicBezTo>
                    <a:pt x="14850" y="37100"/>
                    <a:pt x="14494" y="37029"/>
                    <a:pt x="14162" y="37005"/>
                  </a:cubicBezTo>
                  <a:cubicBezTo>
                    <a:pt x="14091" y="36981"/>
                    <a:pt x="14019" y="36981"/>
                    <a:pt x="13948" y="36957"/>
                  </a:cubicBezTo>
                  <a:lnTo>
                    <a:pt x="13877" y="36957"/>
                  </a:lnTo>
                  <a:cubicBezTo>
                    <a:pt x="13830" y="36697"/>
                    <a:pt x="13640" y="36483"/>
                    <a:pt x="13403" y="36364"/>
                  </a:cubicBezTo>
                  <a:lnTo>
                    <a:pt x="13331" y="36080"/>
                  </a:lnTo>
                  <a:cubicBezTo>
                    <a:pt x="13284" y="35819"/>
                    <a:pt x="13213" y="35605"/>
                    <a:pt x="13189" y="35392"/>
                  </a:cubicBezTo>
                  <a:cubicBezTo>
                    <a:pt x="13142" y="35226"/>
                    <a:pt x="13118" y="35036"/>
                    <a:pt x="13118" y="34870"/>
                  </a:cubicBezTo>
                  <a:lnTo>
                    <a:pt x="13118" y="34728"/>
                  </a:lnTo>
                  <a:cubicBezTo>
                    <a:pt x="13118" y="34657"/>
                    <a:pt x="13094" y="34562"/>
                    <a:pt x="13094" y="34490"/>
                  </a:cubicBezTo>
                  <a:cubicBezTo>
                    <a:pt x="13071" y="34396"/>
                    <a:pt x="13071" y="34253"/>
                    <a:pt x="13047" y="34111"/>
                  </a:cubicBezTo>
                  <a:cubicBezTo>
                    <a:pt x="13023" y="33921"/>
                    <a:pt x="12904" y="33755"/>
                    <a:pt x="12762" y="33660"/>
                  </a:cubicBezTo>
                  <a:cubicBezTo>
                    <a:pt x="12667" y="33589"/>
                    <a:pt x="12572" y="33542"/>
                    <a:pt x="12454" y="33542"/>
                  </a:cubicBezTo>
                  <a:cubicBezTo>
                    <a:pt x="12406" y="33542"/>
                    <a:pt x="12335" y="33542"/>
                    <a:pt x="12288" y="33565"/>
                  </a:cubicBezTo>
                  <a:cubicBezTo>
                    <a:pt x="12145" y="33660"/>
                    <a:pt x="12051" y="33826"/>
                    <a:pt x="12098" y="33992"/>
                  </a:cubicBezTo>
                  <a:cubicBezTo>
                    <a:pt x="12098" y="34040"/>
                    <a:pt x="12122" y="34064"/>
                    <a:pt x="12122" y="34111"/>
                  </a:cubicBezTo>
                  <a:cubicBezTo>
                    <a:pt x="12122" y="34135"/>
                    <a:pt x="12145" y="34182"/>
                    <a:pt x="12145" y="34206"/>
                  </a:cubicBezTo>
                  <a:cubicBezTo>
                    <a:pt x="12169" y="34633"/>
                    <a:pt x="12169" y="35060"/>
                    <a:pt x="12193" y="35487"/>
                  </a:cubicBezTo>
                  <a:cubicBezTo>
                    <a:pt x="12193" y="35510"/>
                    <a:pt x="12193" y="35534"/>
                    <a:pt x="12193" y="35558"/>
                  </a:cubicBezTo>
                  <a:lnTo>
                    <a:pt x="12122" y="35558"/>
                  </a:lnTo>
                  <a:cubicBezTo>
                    <a:pt x="12027" y="35558"/>
                    <a:pt x="11956" y="35534"/>
                    <a:pt x="11861" y="35487"/>
                  </a:cubicBezTo>
                  <a:lnTo>
                    <a:pt x="11790" y="35439"/>
                  </a:lnTo>
                  <a:lnTo>
                    <a:pt x="11529" y="35297"/>
                  </a:lnTo>
                  <a:cubicBezTo>
                    <a:pt x="11410" y="35226"/>
                    <a:pt x="11291" y="35202"/>
                    <a:pt x="11173" y="35202"/>
                  </a:cubicBezTo>
                  <a:cubicBezTo>
                    <a:pt x="11054" y="35202"/>
                    <a:pt x="10959" y="35226"/>
                    <a:pt x="10864" y="35250"/>
                  </a:cubicBezTo>
                  <a:cubicBezTo>
                    <a:pt x="10580" y="35344"/>
                    <a:pt x="10485" y="35700"/>
                    <a:pt x="10698" y="35890"/>
                  </a:cubicBezTo>
                  <a:cubicBezTo>
                    <a:pt x="10746" y="35937"/>
                    <a:pt x="10793" y="35985"/>
                    <a:pt x="10841" y="36009"/>
                  </a:cubicBezTo>
                  <a:lnTo>
                    <a:pt x="11031" y="36127"/>
                  </a:lnTo>
                  <a:cubicBezTo>
                    <a:pt x="11244" y="36270"/>
                    <a:pt x="11481" y="36388"/>
                    <a:pt x="11718" y="36507"/>
                  </a:cubicBezTo>
                  <a:cubicBezTo>
                    <a:pt x="11908" y="36602"/>
                    <a:pt x="12074" y="36720"/>
                    <a:pt x="12217" y="36863"/>
                  </a:cubicBezTo>
                  <a:lnTo>
                    <a:pt x="12145" y="36863"/>
                  </a:lnTo>
                  <a:lnTo>
                    <a:pt x="11861" y="36863"/>
                  </a:lnTo>
                  <a:lnTo>
                    <a:pt x="11600" y="36863"/>
                  </a:lnTo>
                  <a:cubicBezTo>
                    <a:pt x="11410" y="36863"/>
                    <a:pt x="11197" y="36839"/>
                    <a:pt x="10983" y="36768"/>
                  </a:cubicBezTo>
                  <a:cubicBezTo>
                    <a:pt x="10770" y="36697"/>
                    <a:pt x="10532" y="36673"/>
                    <a:pt x="10295" y="36673"/>
                  </a:cubicBezTo>
                  <a:lnTo>
                    <a:pt x="10177" y="36673"/>
                  </a:lnTo>
                  <a:cubicBezTo>
                    <a:pt x="9963" y="36697"/>
                    <a:pt x="9797" y="36863"/>
                    <a:pt x="9773" y="37076"/>
                  </a:cubicBezTo>
                  <a:cubicBezTo>
                    <a:pt x="9750" y="37242"/>
                    <a:pt x="9821" y="37408"/>
                    <a:pt x="9987" y="37479"/>
                  </a:cubicBezTo>
                  <a:cubicBezTo>
                    <a:pt x="10082" y="37550"/>
                    <a:pt x="10200" y="37598"/>
                    <a:pt x="10295" y="37622"/>
                  </a:cubicBezTo>
                  <a:lnTo>
                    <a:pt x="10509" y="37669"/>
                  </a:lnTo>
                  <a:cubicBezTo>
                    <a:pt x="10604" y="37693"/>
                    <a:pt x="10698" y="37717"/>
                    <a:pt x="10770" y="37764"/>
                  </a:cubicBezTo>
                  <a:cubicBezTo>
                    <a:pt x="11031" y="37859"/>
                    <a:pt x="11315" y="37883"/>
                    <a:pt x="11600" y="37883"/>
                  </a:cubicBezTo>
                  <a:lnTo>
                    <a:pt x="11884" y="37883"/>
                  </a:lnTo>
                  <a:cubicBezTo>
                    <a:pt x="12264" y="37883"/>
                    <a:pt x="12620" y="37883"/>
                    <a:pt x="12976" y="37906"/>
                  </a:cubicBezTo>
                  <a:cubicBezTo>
                    <a:pt x="13118" y="37906"/>
                    <a:pt x="13260" y="37930"/>
                    <a:pt x="13379" y="37977"/>
                  </a:cubicBezTo>
                  <a:cubicBezTo>
                    <a:pt x="13687" y="38096"/>
                    <a:pt x="14019" y="38167"/>
                    <a:pt x="14328" y="38191"/>
                  </a:cubicBezTo>
                  <a:cubicBezTo>
                    <a:pt x="14470" y="38215"/>
                    <a:pt x="14589" y="38238"/>
                    <a:pt x="14707" y="38262"/>
                  </a:cubicBezTo>
                  <a:lnTo>
                    <a:pt x="14802" y="38286"/>
                  </a:lnTo>
                  <a:cubicBezTo>
                    <a:pt x="15111" y="38381"/>
                    <a:pt x="15419" y="38452"/>
                    <a:pt x="15727" y="38523"/>
                  </a:cubicBezTo>
                  <a:lnTo>
                    <a:pt x="16202" y="38642"/>
                  </a:lnTo>
                  <a:cubicBezTo>
                    <a:pt x="16605" y="38760"/>
                    <a:pt x="17032" y="38855"/>
                    <a:pt x="17459" y="38997"/>
                  </a:cubicBezTo>
                  <a:cubicBezTo>
                    <a:pt x="17838" y="39140"/>
                    <a:pt x="18242" y="39258"/>
                    <a:pt x="18621" y="39353"/>
                  </a:cubicBezTo>
                  <a:cubicBezTo>
                    <a:pt x="19001" y="39424"/>
                    <a:pt x="19380" y="39496"/>
                    <a:pt x="19760" y="39590"/>
                  </a:cubicBezTo>
                  <a:cubicBezTo>
                    <a:pt x="20210" y="39685"/>
                    <a:pt x="20661" y="39780"/>
                    <a:pt x="21088" y="39851"/>
                  </a:cubicBezTo>
                  <a:cubicBezTo>
                    <a:pt x="21349" y="39899"/>
                    <a:pt x="21610" y="39923"/>
                    <a:pt x="21871" y="39946"/>
                  </a:cubicBezTo>
                  <a:lnTo>
                    <a:pt x="22108" y="39946"/>
                  </a:lnTo>
                  <a:cubicBezTo>
                    <a:pt x="22677" y="39923"/>
                    <a:pt x="23247" y="39851"/>
                    <a:pt x="23816" y="39733"/>
                  </a:cubicBezTo>
                  <a:lnTo>
                    <a:pt x="24148" y="39685"/>
                  </a:lnTo>
                  <a:cubicBezTo>
                    <a:pt x="24575" y="39614"/>
                    <a:pt x="24978" y="39519"/>
                    <a:pt x="25358" y="39377"/>
                  </a:cubicBezTo>
                  <a:cubicBezTo>
                    <a:pt x="25429" y="39330"/>
                    <a:pt x="25500" y="39306"/>
                    <a:pt x="25595" y="39258"/>
                  </a:cubicBezTo>
                  <a:cubicBezTo>
                    <a:pt x="25595" y="39306"/>
                    <a:pt x="25595" y="39353"/>
                    <a:pt x="25571" y="39377"/>
                  </a:cubicBezTo>
                  <a:cubicBezTo>
                    <a:pt x="25429" y="39638"/>
                    <a:pt x="25263" y="39923"/>
                    <a:pt x="25097" y="40183"/>
                  </a:cubicBezTo>
                  <a:cubicBezTo>
                    <a:pt x="24504" y="41132"/>
                    <a:pt x="23982" y="41963"/>
                    <a:pt x="23579" y="42745"/>
                  </a:cubicBezTo>
                  <a:cubicBezTo>
                    <a:pt x="23342" y="43196"/>
                    <a:pt x="23057" y="43647"/>
                    <a:pt x="22772" y="44074"/>
                  </a:cubicBezTo>
                  <a:cubicBezTo>
                    <a:pt x="22583" y="44335"/>
                    <a:pt x="22369" y="44619"/>
                    <a:pt x="22179" y="44880"/>
                  </a:cubicBezTo>
                  <a:cubicBezTo>
                    <a:pt x="21918" y="45236"/>
                    <a:pt x="21634" y="45592"/>
                    <a:pt x="21397" y="45995"/>
                  </a:cubicBezTo>
                  <a:lnTo>
                    <a:pt x="20732" y="47015"/>
                  </a:lnTo>
                  <a:cubicBezTo>
                    <a:pt x="20044" y="48106"/>
                    <a:pt x="19309" y="49245"/>
                    <a:pt x="18669" y="50407"/>
                  </a:cubicBezTo>
                  <a:cubicBezTo>
                    <a:pt x="18550" y="50597"/>
                    <a:pt x="18526" y="50810"/>
                    <a:pt x="18597" y="51024"/>
                  </a:cubicBezTo>
                  <a:cubicBezTo>
                    <a:pt x="18692" y="51261"/>
                    <a:pt x="18906" y="51475"/>
                    <a:pt x="19167" y="51546"/>
                  </a:cubicBezTo>
                  <a:cubicBezTo>
                    <a:pt x="19617" y="51712"/>
                    <a:pt x="20068" y="51878"/>
                    <a:pt x="20495" y="52091"/>
                  </a:cubicBezTo>
                  <a:lnTo>
                    <a:pt x="20875" y="52281"/>
                  </a:lnTo>
                  <a:cubicBezTo>
                    <a:pt x="21302" y="52447"/>
                    <a:pt x="21729" y="52613"/>
                    <a:pt x="22132" y="52756"/>
                  </a:cubicBezTo>
                  <a:lnTo>
                    <a:pt x="22796" y="53016"/>
                  </a:lnTo>
                  <a:lnTo>
                    <a:pt x="22915" y="53064"/>
                  </a:lnTo>
                  <a:cubicBezTo>
                    <a:pt x="23033" y="53088"/>
                    <a:pt x="23152" y="53135"/>
                    <a:pt x="23247" y="53230"/>
                  </a:cubicBezTo>
                  <a:cubicBezTo>
                    <a:pt x="23199" y="53301"/>
                    <a:pt x="23176" y="53396"/>
                    <a:pt x="23152" y="53491"/>
                  </a:cubicBezTo>
                  <a:cubicBezTo>
                    <a:pt x="23104" y="53704"/>
                    <a:pt x="23033" y="53942"/>
                    <a:pt x="22938" y="54179"/>
                  </a:cubicBezTo>
                  <a:cubicBezTo>
                    <a:pt x="22796" y="54629"/>
                    <a:pt x="22630" y="55080"/>
                    <a:pt x="22464" y="55531"/>
                  </a:cubicBezTo>
                  <a:lnTo>
                    <a:pt x="22132" y="56432"/>
                  </a:lnTo>
                  <a:cubicBezTo>
                    <a:pt x="21918" y="57049"/>
                    <a:pt x="21705" y="57689"/>
                    <a:pt x="21468" y="58330"/>
                  </a:cubicBezTo>
                  <a:cubicBezTo>
                    <a:pt x="21325" y="58709"/>
                    <a:pt x="21064" y="59042"/>
                    <a:pt x="20709" y="59255"/>
                  </a:cubicBezTo>
                  <a:cubicBezTo>
                    <a:pt x="20614" y="59303"/>
                    <a:pt x="20519" y="59350"/>
                    <a:pt x="20400" y="59350"/>
                  </a:cubicBezTo>
                  <a:cubicBezTo>
                    <a:pt x="20305" y="59350"/>
                    <a:pt x="20187" y="59303"/>
                    <a:pt x="20116" y="59255"/>
                  </a:cubicBezTo>
                  <a:cubicBezTo>
                    <a:pt x="19855" y="59089"/>
                    <a:pt x="19594" y="58947"/>
                    <a:pt x="19357" y="58804"/>
                  </a:cubicBezTo>
                  <a:cubicBezTo>
                    <a:pt x="19167" y="58709"/>
                    <a:pt x="18977" y="58591"/>
                    <a:pt x="18811" y="58496"/>
                  </a:cubicBezTo>
                  <a:cubicBezTo>
                    <a:pt x="18597" y="58377"/>
                    <a:pt x="18408" y="58235"/>
                    <a:pt x="18218" y="58093"/>
                  </a:cubicBezTo>
                  <a:cubicBezTo>
                    <a:pt x="18076" y="57950"/>
                    <a:pt x="17933" y="57808"/>
                    <a:pt x="17767" y="57666"/>
                  </a:cubicBezTo>
                  <a:cubicBezTo>
                    <a:pt x="17577" y="57476"/>
                    <a:pt x="17364" y="57286"/>
                    <a:pt x="17150" y="57120"/>
                  </a:cubicBezTo>
                  <a:cubicBezTo>
                    <a:pt x="16391" y="56503"/>
                    <a:pt x="15680" y="55792"/>
                    <a:pt x="15063" y="55033"/>
                  </a:cubicBezTo>
                  <a:cubicBezTo>
                    <a:pt x="14304" y="54060"/>
                    <a:pt x="13379" y="53254"/>
                    <a:pt x="12311" y="52613"/>
                  </a:cubicBezTo>
                  <a:cubicBezTo>
                    <a:pt x="11742" y="52234"/>
                    <a:pt x="11102" y="52020"/>
                    <a:pt x="10414" y="51996"/>
                  </a:cubicBezTo>
                  <a:cubicBezTo>
                    <a:pt x="10319" y="51996"/>
                    <a:pt x="10200" y="51996"/>
                    <a:pt x="10082" y="52020"/>
                  </a:cubicBezTo>
                  <a:cubicBezTo>
                    <a:pt x="9678" y="52068"/>
                    <a:pt x="9346" y="52139"/>
                    <a:pt x="9133" y="52542"/>
                  </a:cubicBezTo>
                  <a:cubicBezTo>
                    <a:pt x="9109" y="52613"/>
                    <a:pt x="9062" y="52661"/>
                    <a:pt x="8991" y="52708"/>
                  </a:cubicBezTo>
                  <a:cubicBezTo>
                    <a:pt x="8943" y="52756"/>
                    <a:pt x="8896" y="52803"/>
                    <a:pt x="8848" y="52850"/>
                  </a:cubicBezTo>
                  <a:lnTo>
                    <a:pt x="8777" y="52969"/>
                  </a:lnTo>
                  <a:cubicBezTo>
                    <a:pt x="8635" y="53135"/>
                    <a:pt x="8516" y="53325"/>
                    <a:pt x="8421" y="53515"/>
                  </a:cubicBezTo>
                  <a:cubicBezTo>
                    <a:pt x="8255" y="53870"/>
                    <a:pt x="8113" y="54226"/>
                    <a:pt x="8018" y="54582"/>
                  </a:cubicBezTo>
                  <a:lnTo>
                    <a:pt x="7947" y="54772"/>
                  </a:lnTo>
                  <a:cubicBezTo>
                    <a:pt x="7876" y="54914"/>
                    <a:pt x="7852" y="55080"/>
                    <a:pt x="7828" y="55223"/>
                  </a:cubicBezTo>
                  <a:cubicBezTo>
                    <a:pt x="7757" y="55721"/>
                    <a:pt x="7686" y="56219"/>
                    <a:pt x="7615" y="56717"/>
                  </a:cubicBezTo>
                  <a:cubicBezTo>
                    <a:pt x="7544" y="57381"/>
                    <a:pt x="7638" y="58045"/>
                    <a:pt x="7876" y="58686"/>
                  </a:cubicBezTo>
                  <a:cubicBezTo>
                    <a:pt x="7994" y="59113"/>
                    <a:pt x="8421" y="59421"/>
                    <a:pt x="8872" y="59421"/>
                  </a:cubicBezTo>
                  <a:lnTo>
                    <a:pt x="8943" y="59421"/>
                  </a:lnTo>
                  <a:cubicBezTo>
                    <a:pt x="9370" y="59421"/>
                    <a:pt x="9726" y="59160"/>
                    <a:pt x="9892" y="58781"/>
                  </a:cubicBezTo>
                  <a:cubicBezTo>
                    <a:pt x="9916" y="58757"/>
                    <a:pt x="9939" y="58709"/>
                    <a:pt x="9963" y="58662"/>
                  </a:cubicBezTo>
                  <a:lnTo>
                    <a:pt x="10105" y="58330"/>
                  </a:lnTo>
                  <a:cubicBezTo>
                    <a:pt x="10177" y="58116"/>
                    <a:pt x="10271" y="57927"/>
                    <a:pt x="10366" y="57713"/>
                  </a:cubicBezTo>
                  <a:cubicBezTo>
                    <a:pt x="10770" y="56907"/>
                    <a:pt x="10959" y="55982"/>
                    <a:pt x="10936" y="55080"/>
                  </a:cubicBezTo>
                  <a:lnTo>
                    <a:pt x="10936" y="54463"/>
                  </a:lnTo>
                  <a:cubicBezTo>
                    <a:pt x="10959" y="54060"/>
                    <a:pt x="10912" y="53633"/>
                    <a:pt x="10864" y="53206"/>
                  </a:cubicBezTo>
                  <a:cubicBezTo>
                    <a:pt x="11149" y="53301"/>
                    <a:pt x="11434" y="53420"/>
                    <a:pt x="11695" y="53586"/>
                  </a:cubicBezTo>
                  <a:cubicBezTo>
                    <a:pt x="12383" y="53965"/>
                    <a:pt x="12999" y="54440"/>
                    <a:pt x="13545" y="54985"/>
                  </a:cubicBezTo>
                  <a:cubicBezTo>
                    <a:pt x="13877" y="55341"/>
                    <a:pt x="14162" y="55673"/>
                    <a:pt x="14470" y="56029"/>
                  </a:cubicBezTo>
                  <a:cubicBezTo>
                    <a:pt x="14921" y="56575"/>
                    <a:pt x="15419" y="57096"/>
                    <a:pt x="15941" y="57571"/>
                  </a:cubicBezTo>
                  <a:lnTo>
                    <a:pt x="16249" y="57832"/>
                  </a:lnTo>
                  <a:cubicBezTo>
                    <a:pt x="16676" y="58235"/>
                    <a:pt x="17127" y="58615"/>
                    <a:pt x="17577" y="59018"/>
                  </a:cubicBezTo>
                  <a:cubicBezTo>
                    <a:pt x="17767" y="59184"/>
                    <a:pt x="17981" y="59350"/>
                    <a:pt x="18218" y="59469"/>
                  </a:cubicBezTo>
                  <a:cubicBezTo>
                    <a:pt x="18455" y="59611"/>
                    <a:pt x="18692" y="59753"/>
                    <a:pt x="18930" y="59896"/>
                  </a:cubicBezTo>
                  <a:cubicBezTo>
                    <a:pt x="19167" y="60014"/>
                    <a:pt x="19428" y="60156"/>
                    <a:pt x="19665" y="60299"/>
                  </a:cubicBezTo>
                  <a:cubicBezTo>
                    <a:pt x="19902" y="60465"/>
                    <a:pt x="20163" y="60536"/>
                    <a:pt x="20424" y="60536"/>
                  </a:cubicBezTo>
                  <a:cubicBezTo>
                    <a:pt x="20661" y="60536"/>
                    <a:pt x="20922" y="60465"/>
                    <a:pt x="21136" y="60346"/>
                  </a:cubicBezTo>
                  <a:cubicBezTo>
                    <a:pt x="21729" y="60038"/>
                    <a:pt x="22203" y="59540"/>
                    <a:pt x="22488" y="58899"/>
                  </a:cubicBezTo>
                  <a:cubicBezTo>
                    <a:pt x="22630" y="58567"/>
                    <a:pt x="22772" y="58211"/>
                    <a:pt x="22867" y="57856"/>
                  </a:cubicBezTo>
                  <a:cubicBezTo>
                    <a:pt x="23033" y="57286"/>
                    <a:pt x="23223" y="56741"/>
                    <a:pt x="23413" y="56195"/>
                  </a:cubicBezTo>
                  <a:cubicBezTo>
                    <a:pt x="23674" y="55436"/>
                    <a:pt x="23958" y="54653"/>
                    <a:pt x="24172" y="53870"/>
                  </a:cubicBezTo>
                  <a:cubicBezTo>
                    <a:pt x="24172" y="53799"/>
                    <a:pt x="24219" y="53752"/>
                    <a:pt x="24243" y="53704"/>
                  </a:cubicBezTo>
                  <a:lnTo>
                    <a:pt x="24267" y="53657"/>
                  </a:lnTo>
                  <a:lnTo>
                    <a:pt x="24480" y="53752"/>
                  </a:lnTo>
                  <a:lnTo>
                    <a:pt x="25192" y="54060"/>
                  </a:lnTo>
                  <a:cubicBezTo>
                    <a:pt x="25714" y="54274"/>
                    <a:pt x="26259" y="54511"/>
                    <a:pt x="26805" y="54724"/>
                  </a:cubicBezTo>
                  <a:cubicBezTo>
                    <a:pt x="28323" y="55223"/>
                    <a:pt x="29889" y="55578"/>
                    <a:pt x="31478" y="55792"/>
                  </a:cubicBezTo>
                  <a:lnTo>
                    <a:pt x="31620" y="55792"/>
                  </a:lnTo>
                  <a:cubicBezTo>
                    <a:pt x="31857" y="55816"/>
                    <a:pt x="32118" y="55887"/>
                    <a:pt x="32332" y="55982"/>
                  </a:cubicBezTo>
                  <a:lnTo>
                    <a:pt x="32308" y="56337"/>
                  </a:lnTo>
                  <a:cubicBezTo>
                    <a:pt x="32261" y="56646"/>
                    <a:pt x="32237" y="56930"/>
                    <a:pt x="32213" y="57215"/>
                  </a:cubicBezTo>
                  <a:cubicBezTo>
                    <a:pt x="32213" y="57334"/>
                    <a:pt x="32213" y="57452"/>
                    <a:pt x="32189" y="57571"/>
                  </a:cubicBezTo>
                  <a:cubicBezTo>
                    <a:pt x="32189" y="57784"/>
                    <a:pt x="32166" y="57998"/>
                    <a:pt x="32142" y="58211"/>
                  </a:cubicBezTo>
                  <a:cubicBezTo>
                    <a:pt x="32047" y="58757"/>
                    <a:pt x="32000" y="59326"/>
                    <a:pt x="31976" y="59872"/>
                  </a:cubicBezTo>
                  <a:cubicBezTo>
                    <a:pt x="31929" y="60583"/>
                    <a:pt x="31881" y="61295"/>
                    <a:pt x="31810" y="61817"/>
                  </a:cubicBezTo>
                  <a:cubicBezTo>
                    <a:pt x="31786" y="62196"/>
                    <a:pt x="31739" y="62576"/>
                    <a:pt x="31691" y="62932"/>
                  </a:cubicBezTo>
                  <a:cubicBezTo>
                    <a:pt x="31620" y="63477"/>
                    <a:pt x="31573" y="64047"/>
                    <a:pt x="31525" y="64592"/>
                  </a:cubicBezTo>
                  <a:cubicBezTo>
                    <a:pt x="31454" y="65494"/>
                    <a:pt x="31336" y="66371"/>
                    <a:pt x="31146" y="67225"/>
                  </a:cubicBezTo>
                  <a:cubicBezTo>
                    <a:pt x="31003" y="67771"/>
                    <a:pt x="30909" y="68340"/>
                    <a:pt x="30861" y="68886"/>
                  </a:cubicBezTo>
                  <a:cubicBezTo>
                    <a:pt x="30837" y="69336"/>
                    <a:pt x="30743" y="69763"/>
                    <a:pt x="30553" y="70167"/>
                  </a:cubicBezTo>
                  <a:cubicBezTo>
                    <a:pt x="30387" y="70522"/>
                    <a:pt x="30410" y="70949"/>
                    <a:pt x="30600" y="71305"/>
                  </a:cubicBezTo>
                  <a:cubicBezTo>
                    <a:pt x="31027" y="72159"/>
                    <a:pt x="31549" y="73037"/>
                    <a:pt x="32427" y="73654"/>
                  </a:cubicBezTo>
                  <a:cubicBezTo>
                    <a:pt x="32806" y="73938"/>
                    <a:pt x="33233" y="74104"/>
                    <a:pt x="33708" y="74152"/>
                  </a:cubicBezTo>
                  <a:lnTo>
                    <a:pt x="34348" y="74152"/>
                  </a:lnTo>
                  <a:lnTo>
                    <a:pt x="35107" y="74152"/>
                  </a:lnTo>
                  <a:cubicBezTo>
                    <a:pt x="35249" y="74152"/>
                    <a:pt x="35368" y="74128"/>
                    <a:pt x="35510" y="74081"/>
                  </a:cubicBezTo>
                  <a:cubicBezTo>
                    <a:pt x="35985" y="73938"/>
                    <a:pt x="36341" y="73559"/>
                    <a:pt x="36436" y="73084"/>
                  </a:cubicBezTo>
                  <a:cubicBezTo>
                    <a:pt x="36507" y="72729"/>
                    <a:pt x="36412" y="72349"/>
                    <a:pt x="36198" y="72064"/>
                  </a:cubicBezTo>
                  <a:cubicBezTo>
                    <a:pt x="35866" y="71590"/>
                    <a:pt x="35416" y="71210"/>
                    <a:pt x="34894" y="70973"/>
                  </a:cubicBezTo>
                  <a:lnTo>
                    <a:pt x="34656" y="70878"/>
                  </a:lnTo>
                  <a:cubicBezTo>
                    <a:pt x="34253" y="70689"/>
                    <a:pt x="33826" y="70522"/>
                    <a:pt x="33399" y="70309"/>
                  </a:cubicBezTo>
                  <a:lnTo>
                    <a:pt x="33233" y="70238"/>
                  </a:lnTo>
                  <a:cubicBezTo>
                    <a:pt x="32901" y="70048"/>
                    <a:pt x="32545" y="69906"/>
                    <a:pt x="32166" y="69787"/>
                  </a:cubicBezTo>
                  <a:cubicBezTo>
                    <a:pt x="32118" y="69763"/>
                    <a:pt x="32071" y="69740"/>
                    <a:pt x="32023" y="69716"/>
                  </a:cubicBezTo>
                  <a:lnTo>
                    <a:pt x="31976" y="69692"/>
                  </a:lnTo>
                  <a:lnTo>
                    <a:pt x="31976" y="69669"/>
                  </a:lnTo>
                  <a:cubicBezTo>
                    <a:pt x="31976" y="69645"/>
                    <a:pt x="31976" y="69621"/>
                    <a:pt x="31976" y="69574"/>
                  </a:cubicBezTo>
                  <a:cubicBezTo>
                    <a:pt x="32047" y="68815"/>
                    <a:pt x="32166" y="68032"/>
                    <a:pt x="32332" y="67273"/>
                  </a:cubicBezTo>
                  <a:cubicBezTo>
                    <a:pt x="32498" y="66490"/>
                    <a:pt x="32616" y="65660"/>
                    <a:pt x="32640" y="64853"/>
                  </a:cubicBezTo>
                  <a:cubicBezTo>
                    <a:pt x="32711" y="63999"/>
                    <a:pt x="32806" y="63122"/>
                    <a:pt x="32901" y="62244"/>
                  </a:cubicBezTo>
                  <a:cubicBezTo>
                    <a:pt x="32996" y="61414"/>
                    <a:pt x="33043" y="60560"/>
                    <a:pt x="33067" y="59729"/>
                  </a:cubicBezTo>
                  <a:cubicBezTo>
                    <a:pt x="33067" y="59350"/>
                    <a:pt x="33091" y="58947"/>
                    <a:pt x="33162" y="58567"/>
                  </a:cubicBezTo>
                  <a:cubicBezTo>
                    <a:pt x="33281" y="57761"/>
                    <a:pt x="33281" y="56930"/>
                    <a:pt x="33162" y="56100"/>
                  </a:cubicBezTo>
                  <a:cubicBezTo>
                    <a:pt x="33138" y="56076"/>
                    <a:pt x="33138" y="56053"/>
                    <a:pt x="33162" y="56029"/>
                  </a:cubicBezTo>
                  <a:lnTo>
                    <a:pt x="33233" y="56029"/>
                  </a:lnTo>
                  <a:cubicBezTo>
                    <a:pt x="33233" y="56029"/>
                    <a:pt x="33257" y="56029"/>
                    <a:pt x="33281" y="56029"/>
                  </a:cubicBezTo>
                  <a:cubicBezTo>
                    <a:pt x="33565" y="56076"/>
                    <a:pt x="33850" y="56100"/>
                    <a:pt x="34135" y="56100"/>
                  </a:cubicBezTo>
                  <a:cubicBezTo>
                    <a:pt x="34324" y="56100"/>
                    <a:pt x="34538" y="56100"/>
                    <a:pt x="34751" y="56076"/>
                  </a:cubicBezTo>
                  <a:cubicBezTo>
                    <a:pt x="35748" y="55982"/>
                    <a:pt x="36744" y="55816"/>
                    <a:pt x="37740" y="55578"/>
                  </a:cubicBezTo>
                  <a:cubicBezTo>
                    <a:pt x="38167" y="55483"/>
                    <a:pt x="38570" y="55270"/>
                    <a:pt x="38926" y="54985"/>
                  </a:cubicBezTo>
                  <a:cubicBezTo>
                    <a:pt x="39306" y="54701"/>
                    <a:pt x="39519" y="54250"/>
                    <a:pt x="39519" y="53752"/>
                  </a:cubicBezTo>
                  <a:cubicBezTo>
                    <a:pt x="39543" y="52874"/>
                    <a:pt x="39401" y="51996"/>
                    <a:pt x="39163" y="51143"/>
                  </a:cubicBezTo>
                  <a:lnTo>
                    <a:pt x="38950" y="50502"/>
                  </a:lnTo>
                  <a:cubicBezTo>
                    <a:pt x="38760" y="49838"/>
                    <a:pt x="38547" y="49150"/>
                    <a:pt x="38357" y="48462"/>
                  </a:cubicBezTo>
                  <a:cubicBezTo>
                    <a:pt x="38309" y="48272"/>
                    <a:pt x="38262" y="48083"/>
                    <a:pt x="38215" y="47893"/>
                  </a:cubicBezTo>
                  <a:cubicBezTo>
                    <a:pt x="38072" y="47395"/>
                    <a:pt x="37906" y="46849"/>
                    <a:pt x="37835" y="46303"/>
                  </a:cubicBezTo>
                  <a:lnTo>
                    <a:pt x="37645" y="45355"/>
                  </a:lnTo>
                  <a:cubicBezTo>
                    <a:pt x="37456" y="44358"/>
                    <a:pt x="37266" y="43315"/>
                    <a:pt x="37052" y="42318"/>
                  </a:cubicBezTo>
                  <a:cubicBezTo>
                    <a:pt x="36791" y="41132"/>
                    <a:pt x="36578" y="40065"/>
                    <a:pt x="36673" y="38974"/>
                  </a:cubicBezTo>
                  <a:cubicBezTo>
                    <a:pt x="36696" y="38713"/>
                    <a:pt x="36649" y="38476"/>
                    <a:pt x="36530" y="38262"/>
                  </a:cubicBezTo>
                  <a:cubicBezTo>
                    <a:pt x="36483" y="38167"/>
                    <a:pt x="36459" y="38049"/>
                    <a:pt x="36436" y="37930"/>
                  </a:cubicBezTo>
                  <a:cubicBezTo>
                    <a:pt x="36412" y="37669"/>
                    <a:pt x="36412" y="37432"/>
                    <a:pt x="36412" y="37218"/>
                  </a:cubicBezTo>
                  <a:cubicBezTo>
                    <a:pt x="36530" y="37527"/>
                    <a:pt x="36602" y="37574"/>
                    <a:pt x="36957" y="37811"/>
                  </a:cubicBezTo>
                  <a:cubicBezTo>
                    <a:pt x="37076" y="37906"/>
                    <a:pt x="37195" y="38001"/>
                    <a:pt x="37313" y="38096"/>
                  </a:cubicBezTo>
                  <a:cubicBezTo>
                    <a:pt x="38262" y="38831"/>
                    <a:pt x="39306" y="39424"/>
                    <a:pt x="40421" y="39875"/>
                  </a:cubicBezTo>
                  <a:cubicBezTo>
                    <a:pt x="41227" y="40183"/>
                    <a:pt x="42034" y="40444"/>
                    <a:pt x="42888" y="40610"/>
                  </a:cubicBezTo>
                  <a:cubicBezTo>
                    <a:pt x="43386" y="40729"/>
                    <a:pt x="43908" y="40824"/>
                    <a:pt x="44429" y="40871"/>
                  </a:cubicBezTo>
                  <a:cubicBezTo>
                    <a:pt x="44619" y="40895"/>
                    <a:pt x="44809" y="40895"/>
                    <a:pt x="45046" y="40895"/>
                  </a:cubicBezTo>
                  <a:lnTo>
                    <a:pt x="45473" y="40895"/>
                  </a:lnTo>
                  <a:lnTo>
                    <a:pt x="45900" y="40895"/>
                  </a:lnTo>
                  <a:cubicBezTo>
                    <a:pt x="46398" y="40895"/>
                    <a:pt x="46896" y="40824"/>
                    <a:pt x="47347" y="40658"/>
                  </a:cubicBezTo>
                  <a:cubicBezTo>
                    <a:pt x="48106" y="40397"/>
                    <a:pt x="48842" y="40041"/>
                    <a:pt x="49529" y="39590"/>
                  </a:cubicBezTo>
                  <a:lnTo>
                    <a:pt x="50953" y="38547"/>
                  </a:lnTo>
                  <a:lnTo>
                    <a:pt x="51190" y="38594"/>
                  </a:lnTo>
                  <a:lnTo>
                    <a:pt x="51830" y="38737"/>
                  </a:lnTo>
                  <a:lnTo>
                    <a:pt x="52020" y="38760"/>
                  </a:lnTo>
                  <a:cubicBezTo>
                    <a:pt x="52186" y="38808"/>
                    <a:pt x="52352" y="38831"/>
                    <a:pt x="52518" y="38831"/>
                  </a:cubicBezTo>
                  <a:lnTo>
                    <a:pt x="52732" y="38831"/>
                  </a:lnTo>
                  <a:cubicBezTo>
                    <a:pt x="53206" y="38855"/>
                    <a:pt x="53704" y="38903"/>
                    <a:pt x="54202" y="38997"/>
                  </a:cubicBezTo>
                  <a:cubicBezTo>
                    <a:pt x="54297" y="38997"/>
                    <a:pt x="54392" y="39021"/>
                    <a:pt x="54511" y="39021"/>
                  </a:cubicBezTo>
                  <a:lnTo>
                    <a:pt x="54677" y="39021"/>
                  </a:lnTo>
                  <a:cubicBezTo>
                    <a:pt x="55009" y="38974"/>
                    <a:pt x="55270" y="38737"/>
                    <a:pt x="55341" y="38428"/>
                  </a:cubicBezTo>
                  <a:cubicBezTo>
                    <a:pt x="55412" y="38096"/>
                    <a:pt x="55270" y="37740"/>
                    <a:pt x="54961" y="37598"/>
                  </a:cubicBezTo>
                  <a:close/>
                  <a:moveTo>
                    <a:pt x="49079" y="16131"/>
                  </a:moveTo>
                  <a:cubicBezTo>
                    <a:pt x="49292" y="16558"/>
                    <a:pt x="49387" y="17056"/>
                    <a:pt x="49387" y="17554"/>
                  </a:cubicBezTo>
                  <a:lnTo>
                    <a:pt x="49387" y="17672"/>
                  </a:lnTo>
                  <a:lnTo>
                    <a:pt x="49387" y="19096"/>
                  </a:lnTo>
                  <a:cubicBezTo>
                    <a:pt x="49363" y="19855"/>
                    <a:pt x="49079" y="20566"/>
                    <a:pt x="48557" y="21112"/>
                  </a:cubicBezTo>
                  <a:cubicBezTo>
                    <a:pt x="48343" y="21325"/>
                    <a:pt x="48130" y="21515"/>
                    <a:pt x="47893" y="21681"/>
                  </a:cubicBezTo>
                  <a:cubicBezTo>
                    <a:pt x="47679" y="21824"/>
                    <a:pt x="47442" y="21895"/>
                    <a:pt x="47205" y="21895"/>
                  </a:cubicBezTo>
                  <a:lnTo>
                    <a:pt x="47205" y="21895"/>
                  </a:lnTo>
                  <a:cubicBezTo>
                    <a:pt x="47110" y="21895"/>
                    <a:pt x="47039" y="21895"/>
                    <a:pt x="46944" y="21871"/>
                  </a:cubicBezTo>
                  <a:lnTo>
                    <a:pt x="46944" y="21824"/>
                  </a:lnTo>
                  <a:cubicBezTo>
                    <a:pt x="46944" y="21752"/>
                    <a:pt x="46944" y="21681"/>
                    <a:pt x="46944" y="21610"/>
                  </a:cubicBezTo>
                  <a:cubicBezTo>
                    <a:pt x="46968" y="20827"/>
                    <a:pt x="46849" y="20044"/>
                    <a:pt x="46635" y="19285"/>
                  </a:cubicBezTo>
                  <a:lnTo>
                    <a:pt x="46541" y="18906"/>
                  </a:lnTo>
                  <a:cubicBezTo>
                    <a:pt x="46493" y="18740"/>
                    <a:pt x="46446" y="18574"/>
                    <a:pt x="46398" y="18408"/>
                  </a:cubicBezTo>
                  <a:lnTo>
                    <a:pt x="46351" y="18194"/>
                  </a:lnTo>
                  <a:lnTo>
                    <a:pt x="46375" y="18171"/>
                  </a:lnTo>
                  <a:cubicBezTo>
                    <a:pt x="46398" y="18147"/>
                    <a:pt x="46422" y="18123"/>
                    <a:pt x="46446" y="18123"/>
                  </a:cubicBezTo>
                  <a:cubicBezTo>
                    <a:pt x="46564" y="18028"/>
                    <a:pt x="46707" y="17910"/>
                    <a:pt x="46730" y="17767"/>
                  </a:cubicBezTo>
                  <a:cubicBezTo>
                    <a:pt x="46730" y="17672"/>
                    <a:pt x="46707" y="17578"/>
                    <a:pt x="46635" y="17506"/>
                  </a:cubicBezTo>
                  <a:cubicBezTo>
                    <a:pt x="46398" y="17198"/>
                    <a:pt x="46469" y="16961"/>
                    <a:pt x="46612" y="16652"/>
                  </a:cubicBezTo>
                  <a:cubicBezTo>
                    <a:pt x="46920" y="16036"/>
                    <a:pt x="47513" y="15632"/>
                    <a:pt x="48201" y="15585"/>
                  </a:cubicBezTo>
                  <a:cubicBezTo>
                    <a:pt x="48248" y="15585"/>
                    <a:pt x="48320" y="15585"/>
                    <a:pt x="48367" y="15585"/>
                  </a:cubicBezTo>
                  <a:cubicBezTo>
                    <a:pt x="48675" y="15632"/>
                    <a:pt x="48960" y="15822"/>
                    <a:pt x="49079" y="16131"/>
                  </a:cubicBezTo>
                  <a:close/>
                  <a:moveTo>
                    <a:pt x="38333" y="53704"/>
                  </a:moveTo>
                  <a:cubicBezTo>
                    <a:pt x="38309" y="53894"/>
                    <a:pt x="38215" y="54084"/>
                    <a:pt x="38025" y="54179"/>
                  </a:cubicBezTo>
                  <a:lnTo>
                    <a:pt x="37882" y="54250"/>
                  </a:lnTo>
                  <a:cubicBezTo>
                    <a:pt x="37740" y="54345"/>
                    <a:pt x="37598" y="54392"/>
                    <a:pt x="37456" y="54440"/>
                  </a:cubicBezTo>
                  <a:cubicBezTo>
                    <a:pt x="36530" y="54606"/>
                    <a:pt x="35605" y="54748"/>
                    <a:pt x="34751" y="54890"/>
                  </a:cubicBezTo>
                  <a:cubicBezTo>
                    <a:pt x="34585" y="54914"/>
                    <a:pt x="34396" y="54914"/>
                    <a:pt x="34229" y="54914"/>
                  </a:cubicBezTo>
                  <a:cubicBezTo>
                    <a:pt x="33826" y="54914"/>
                    <a:pt x="33423" y="54867"/>
                    <a:pt x="33020" y="54819"/>
                  </a:cubicBezTo>
                  <a:lnTo>
                    <a:pt x="32545" y="54748"/>
                  </a:lnTo>
                  <a:cubicBezTo>
                    <a:pt x="31691" y="54653"/>
                    <a:pt x="30814" y="54487"/>
                    <a:pt x="29983" y="54321"/>
                  </a:cubicBezTo>
                  <a:lnTo>
                    <a:pt x="29485" y="54226"/>
                  </a:lnTo>
                  <a:cubicBezTo>
                    <a:pt x="28560" y="54060"/>
                    <a:pt x="27683" y="53799"/>
                    <a:pt x="26805" y="53467"/>
                  </a:cubicBezTo>
                  <a:cubicBezTo>
                    <a:pt x="26164" y="53206"/>
                    <a:pt x="25524" y="52922"/>
                    <a:pt x="24907" y="52637"/>
                  </a:cubicBezTo>
                  <a:cubicBezTo>
                    <a:pt x="24480" y="52447"/>
                    <a:pt x="24077" y="52257"/>
                    <a:pt x="23650" y="52091"/>
                  </a:cubicBezTo>
                  <a:cubicBezTo>
                    <a:pt x="23223" y="51902"/>
                    <a:pt x="22843" y="51759"/>
                    <a:pt x="22440" y="51617"/>
                  </a:cubicBezTo>
                  <a:lnTo>
                    <a:pt x="22345" y="51593"/>
                  </a:lnTo>
                  <a:cubicBezTo>
                    <a:pt x="21800" y="51403"/>
                    <a:pt x="21278" y="51190"/>
                    <a:pt x="20756" y="50905"/>
                  </a:cubicBezTo>
                  <a:cubicBezTo>
                    <a:pt x="20637" y="50858"/>
                    <a:pt x="20495" y="50787"/>
                    <a:pt x="20353" y="50739"/>
                  </a:cubicBezTo>
                  <a:lnTo>
                    <a:pt x="20139" y="50668"/>
                  </a:lnTo>
                  <a:cubicBezTo>
                    <a:pt x="20068" y="50644"/>
                    <a:pt x="20021" y="50621"/>
                    <a:pt x="19973" y="50597"/>
                  </a:cubicBezTo>
                  <a:lnTo>
                    <a:pt x="19950" y="50573"/>
                  </a:lnTo>
                  <a:cubicBezTo>
                    <a:pt x="20044" y="50312"/>
                    <a:pt x="20187" y="50051"/>
                    <a:pt x="20329" y="49790"/>
                  </a:cubicBezTo>
                  <a:cubicBezTo>
                    <a:pt x="20614" y="49363"/>
                    <a:pt x="20875" y="48913"/>
                    <a:pt x="21159" y="48486"/>
                  </a:cubicBezTo>
                  <a:lnTo>
                    <a:pt x="21349" y="48177"/>
                  </a:lnTo>
                  <a:cubicBezTo>
                    <a:pt x="21871" y="47371"/>
                    <a:pt x="22393" y="46564"/>
                    <a:pt x="22915" y="45758"/>
                  </a:cubicBezTo>
                  <a:cubicBezTo>
                    <a:pt x="23033" y="45592"/>
                    <a:pt x="23152" y="45450"/>
                    <a:pt x="23270" y="45283"/>
                  </a:cubicBezTo>
                  <a:cubicBezTo>
                    <a:pt x="23389" y="45141"/>
                    <a:pt x="23531" y="44951"/>
                    <a:pt x="23650" y="44762"/>
                  </a:cubicBezTo>
                  <a:cubicBezTo>
                    <a:pt x="23935" y="44311"/>
                    <a:pt x="24243" y="43837"/>
                    <a:pt x="24504" y="43338"/>
                  </a:cubicBezTo>
                  <a:cubicBezTo>
                    <a:pt x="24907" y="42579"/>
                    <a:pt x="25358" y="41797"/>
                    <a:pt x="25975" y="40824"/>
                  </a:cubicBezTo>
                  <a:cubicBezTo>
                    <a:pt x="26236" y="40421"/>
                    <a:pt x="26473" y="39994"/>
                    <a:pt x="26663" y="39543"/>
                  </a:cubicBezTo>
                  <a:cubicBezTo>
                    <a:pt x="26781" y="39258"/>
                    <a:pt x="26923" y="38974"/>
                    <a:pt x="27066" y="38713"/>
                  </a:cubicBezTo>
                  <a:cubicBezTo>
                    <a:pt x="27137" y="38570"/>
                    <a:pt x="27208" y="38428"/>
                    <a:pt x="27256" y="38286"/>
                  </a:cubicBezTo>
                  <a:cubicBezTo>
                    <a:pt x="27374" y="38096"/>
                    <a:pt x="27469" y="37883"/>
                    <a:pt x="27564" y="37669"/>
                  </a:cubicBezTo>
                  <a:lnTo>
                    <a:pt x="27683" y="37432"/>
                  </a:lnTo>
                  <a:cubicBezTo>
                    <a:pt x="27730" y="37432"/>
                    <a:pt x="27801" y="37432"/>
                    <a:pt x="27849" y="37432"/>
                  </a:cubicBezTo>
                  <a:cubicBezTo>
                    <a:pt x="28015" y="37432"/>
                    <a:pt x="28204" y="37456"/>
                    <a:pt x="28370" y="37479"/>
                  </a:cubicBezTo>
                  <a:cubicBezTo>
                    <a:pt x="28536" y="37503"/>
                    <a:pt x="28703" y="37527"/>
                    <a:pt x="28845" y="37550"/>
                  </a:cubicBezTo>
                  <a:lnTo>
                    <a:pt x="28845" y="37574"/>
                  </a:lnTo>
                  <a:cubicBezTo>
                    <a:pt x="28845" y="37645"/>
                    <a:pt x="28869" y="37740"/>
                    <a:pt x="28892" y="37811"/>
                  </a:cubicBezTo>
                  <a:lnTo>
                    <a:pt x="28916" y="37883"/>
                  </a:lnTo>
                  <a:cubicBezTo>
                    <a:pt x="28963" y="38049"/>
                    <a:pt x="29035" y="38215"/>
                    <a:pt x="29153" y="38333"/>
                  </a:cubicBezTo>
                  <a:cubicBezTo>
                    <a:pt x="29343" y="38523"/>
                    <a:pt x="29485" y="38713"/>
                    <a:pt x="29628" y="38926"/>
                  </a:cubicBezTo>
                  <a:cubicBezTo>
                    <a:pt x="29865" y="39258"/>
                    <a:pt x="30221" y="39472"/>
                    <a:pt x="30624" y="39496"/>
                  </a:cubicBezTo>
                  <a:cubicBezTo>
                    <a:pt x="30980" y="39472"/>
                    <a:pt x="31288" y="39330"/>
                    <a:pt x="31525" y="39092"/>
                  </a:cubicBezTo>
                  <a:cubicBezTo>
                    <a:pt x="31881" y="38713"/>
                    <a:pt x="32166" y="38262"/>
                    <a:pt x="32379" y="37788"/>
                  </a:cubicBezTo>
                  <a:lnTo>
                    <a:pt x="32403" y="37788"/>
                  </a:lnTo>
                  <a:cubicBezTo>
                    <a:pt x="32474" y="37788"/>
                    <a:pt x="32545" y="37764"/>
                    <a:pt x="32616" y="37764"/>
                  </a:cubicBezTo>
                  <a:lnTo>
                    <a:pt x="32783" y="37764"/>
                  </a:lnTo>
                  <a:cubicBezTo>
                    <a:pt x="33447" y="37764"/>
                    <a:pt x="34135" y="37693"/>
                    <a:pt x="34823" y="37550"/>
                  </a:cubicBezTo>
                  <a:lnTo>
                    <a:pt x="34941" y="37527"/>
                  </a:lnTo>
                  <a:cubicBezTo>
                    <a:pt x="35012" y="37527"/>
                    <a:pt x="35060" y="37503"/>
                    <a:pt x="35155" y="37503"/>
                  </a:cubicBezTo>
                  <a:cubicBezTo>
                    <a:pt x="35226" y="37479"/>
                    <a:pt x="35273" y="37527"/>
                    <a:pt x="35273" y="37598"/>
                  </a:cubicBezTo>
                  <a:lnTo>
                    <a:pt x="35273" y="37906"/>
                  </a:lnTo>
                  <a:lnTo>
                    <a:pt x="35273" y="38215"/>
                  </a:lnTo>
                  <a:lnTo>
                    <a:pt x="35273" y="38310"/>
                  </a:lnTo>
                  <a:cubicBezTo>
                    <a:pt x="35249" y="38452"/>
                    <a:pt x="35273" y="38570"/>
                    <a:pt x="35344" y="38689"/>
                  </a:cubicBezTo>
                  <a:cubicBezTo>
                    <a:pt x="35463" y="38903"/>
                    <a:pt x="35510" y="39140"/>
                    <a:pt x="35463" y="39377"/>
                  </a:cubicBezTo>
                  <a:cubicBezTo>
                    <a:pt x="35439" y="40231"/>
                    <a:pt x="35534" y="41085"/>
                    <a:pt x="35748" y="41891"/>
                  </a:cubicBezTo>
                  <a:cubicBezTo>
                    <a:pt x="36127" y="43481"/>
                    <a:pt x="36388" y="45094"/>
                    <a:pt x="36649" y="46588"/>
                  </a:cubicBezTo>
                  <a:cubicBezTo>
                    <a:pt x="36791" y="47323"/>
                    <a:pt x="36981" y="48035"/>
                    <a:pt x="37218" y="48747"/>
                  </a:cubicBezTo>
                  <a:cubicBezTo>
                    <a:pt x="37337" y="49126"/>
                    <a:pt x="37432" y="49506"/>
                    <a:pt x="37550" y="49862"/>
                  </a:cubicBezTo>
                  <a:cubicBezTo>
                    <a:pt x="37693" y="50360"/>
                    <a:pt x="37835" y="50882"/>
                    <a:pt x="37977" y="51380"/>
                  </a:cubicBezTo>
                  <a:cubicBezTo>
                    <a:pt x="38120" y="51902"/>
                    <a:pt x="38238" y="52423"/>
                    <a:pt x="38286" y="52945"/>
                  </a:cubicBezTo>
                  <a:lnTo>
                    <a:pt x="38333" y="53277"/>
                  </a:lnTo>
                  <a:cubicBezTo>
                    <a:pt x="38333" y="53420"/>
                    <a:pt x="38333" y="53562"/>
                    <a:pt x="38333" y="53704"/>
                  </a:cubicBezTo>
                  <a:close/>
                  <a:moveTo>
                    <a:pt x="29936" y="37669"/>
                  </a:moveTo>
                  <a:lnTo>
                    <a:pt x="30126" y="37669"/>
                  </a:lnTo>
                  <a:cubicBezTo>
                    <a:pt x="30339" y="37669"/>
                    <a:pt x="30529" y="37693"/>
                    <a:pt x="30719" y="37717"/>
                  </a:cubicBezTo>
                  <a:cubicBezTo>
                    <a:pt x="30885" y="37740"/>
                    <a:pt x="31051" y="37764"/>
                    <a:pt x="31217" y="37788"/>
                  </a:cubicBezTo>
                  <a:cubicBezTo>
                    <a:pt x="31122" y="38001"/>
                    <a:pt x="31003" y="38215"/>
                    <a:pt x="30814" y="38381"/>
                  </a:cubicBezTo>
                  <a:cubicBezTo>
                    <a:pt x="30766" y="38428"/>
                    <a:pt x="30695" y="38452"/>
                    <a:pt x="30624" y="38476"/>
                  </a:cubicBezTo>
                  <a:cubicBezTo>
                    <a:pt x="30553" y="38452"/>
                    <a:pt x="30482" y="38404"/>
                    <a:pt x="30434" y="38357"/>
                  </a:cubicBezTo>
                  <a:cubicBezTo>
                    <a:pt x="30316" y="38191"/>
                    <a:pt x="30173" y="38001"/>
                    <a:pt x="30055" y="37811"/>
                  </a:cubicBezTo>
                  <a:close/>
                  <a:moveTo>
                    <a:pt x="32593" y="36578"/>
                  </a:moveTo>
                  <a:lnTo>
                    <a:pt x="32189" y="36578"/>
                  </a:lnTo>
                  <a:cubicBezTo>
                    <a:pt x="30719" y="36554"/>
                    <a:pt x="29272" y="36436"/>
                    <a:pt x="27849" y="36222"/>
                  </a:cubicBezTo>
                  <a:cubicBezTo>
                    <a:pt x="26805" y="36080"/>
                    <a:pt x="25809" y="35771"/>
                    <a:pt x="24883" y="35321"/>
                  </a:cubicBezTo>
                  <a:cubicBezTo>
                    <a:pt x="23650" y="34751"/>
                    <a:pt x="22464" y="34087"/>
                    <a:pt x="21373" y="33304"/>
                  </a:cubicBezTo>
                  <a:cubicBezTo>
                    <a:pt x="20732" y="32830"/>
                    <a:pt x="20139" y="32284"/>
                    <a:pt x="19641" y="31668"/>
                  </a:cubicBezTo>
                  <a:lnTo>
                    <a:pt x="19594" y="31620"/>
                  </a:lnTo>
                  <a:cubicBezTo>
                    <a:pt x="19594" y="31620"/>
                    <a:pt x="19570" y="31597"/>
                    <a:pt x="19570" y="31597"/>
                  </a:cubicBezTo>
                  <a:lnTo>
                    <a:pt x="19570" y="31597"/>
                  </a:lnTo>
                  <a:cubicBezTo>
                    <a:pt x="19570" y="31193"/>
                    <a:pt x="19309" y="31027"/>
                    <a:pt x="19024" y="30861"/>
                  </a:cubicBezTo>
                  <a:cubicBezTo>
                    <a:pt x="18977" y="30814"/>
                    <a:pt x="18953" y="30766"/>
                    <a:pt x="18930" y="30719"/>
                  </a:cubicBezTo>
                  <a:lnTo>
                    <a:pt x="18882" y="30671"/>
                  </a:lnTo>
                  <a:cubicBezTo>
                    <a:pt x="18764" y="30434"/>
                    <a:pt x="18597" y="30197"/>
                    <a:pt x="18455" y="29960"/>
                  </a:cubicBezTo>
                  <a:cubicBezTo>
                    <a:pt x="18099" y="29438"/>
                    <a:pt x="17791" y="28892"/>
                    <a:pt x="17506" y="28323"/>
                  </a:cubicBezTo>
                  <a:cubicBezTo>
                    <a:pt x="17435" y="28157"/>
                    <a:pt x="17364" y="27991"/>
                    <a:pt x="17293" y="27849"/>
                  </a:cubicBezTo>
                  <a:cubicBezTo>
                    <a:pt x="17079" y="27469"/>
                    <a:pt x="16913" y="27066"/>
                    <a:pt x="16795" y="26663"/>
                  </a:cubicBezTo>
                  <a:cubicBezTo>
                    <a:pt x="16747" y="26520"/>
                    <a:pt x="16700" y="26354"/>
                    <a:pt x="16652" y="26236"/>
                  </a:cubicBezTo>
                  <a:cubicBezTo>
                    <a:pt x="16581" y="25975"/>
                    <a:pt x="16510" y="25737"/>
                    <a:pt x="16439" y="25477"/>
                  </a:cubicBezTo>
                  <a:cubicBezTo>
                    <a:pt x="16391" y="25239"/>
                    <a:pt x="16368" y="25002"/>
                    <a:pt x="16320" y="24765"/>
                  </a:cubicBezTo>
                  <a:cubicBezTo>
                    <a:pt x="16320" y="24670"/>
                    <a:pt x="16297" y="24551"/>
                    <a:pt x="16297" y="24457"/>
                  </a:cubicBezTo>
                  <a:cubicBezTo>
                    <a:pt x="19736" y="23199"/>
                    <a:pt x="22274" y="21681"/>
                    <a:pt x="24267" y="19641"/>
                  </a:cubicBezTo>
                  <a:cubicBezTo>
                    <a:pt x="24575" y="19784"/>
                    <a:pt x="24931" y="19855"/>
                    <a:pt x="25287" y="19855"/>
                  </a:cubicBezTo>
                  <a:cubicBezTo>
                    <a:pt x="25761" y="19855"/>
                    <a:pt x="26236" y="19736"/>
                    <a:pt x="26663" y="19570"/>
                  </a:cubicBezTo>
                  <a:cubicBezTo>
                    <a:pt x="27374" y="19285"/>
                    <a:pt x="28086" y="18953"/>
                    <a:pt x="28774" y="18598"/>
                  </a:cubicBezTo>
                  <a:lnTo>
                    <a:pt x="29106" y="18431"/>
                  </a:lnTo>
                  <a:cubicBezTo>
                    <a:pt x="29651" y="18147"/>
                    <a:pt x="30150" y="17767"/>
                    <a:pt x="30576" y="17317"/>
                  </a:cubicBezTo>
                  <a:cubicBezTo>
                    <a:pt x="30885" y="17008"/>
                    <a:pt x="31193" y="16700"/>
                    <a:pt x="31525" y="16368"/>
                  </a:cubicBezTo>
                  <a:lnTo>
                    <a:pt x="31881" y="15988"/>
                  </a:lnTo>
                  <a:cubicBezTo>
                    <a:pt x="32023" y="16059"/>
                    <a:pt x="32142" y="16131"/>
                    <a:pt x="32261" y="16249"/>
                  </a:cubicBezTo>
                  <a:lnTo>
                    <a:pt x="32332" y="16297"/>
                  </a:lnTo>
                  <a:cubicBezTo>
                    <a:pt x="32806" y="16676"/>
                    <a:pt x="33304" y="17008"/>
                    <a:pt x="33826" y="17317"/>
                  </a:cubicBezTo>
                  <a:cubicBezTo>
                    <a:pt x="34538" y="17720"/>
                    <a:pt x="35297" y="17981"/>
                    <a:pt x="36103" y="18147"/>
                  </a:cubicBezTo>
                  <a:cubicBezTo>
                    <a:pt x="37313" y="18408"/>
                    <a:pt x="38570" y="18526"/>
                    <a:pt x="39828" y="18503"/>
                  </a:cubicBezTo>
                  <a:cubicBezTo>
                    <a:pt x="40278" y="18503"/>
                    <a:pt x="40753" y="18503"/>
                    <a:pt x="41275" y="18479"/>
                  </a:cubicBezTo>
                  <a:cubicBezTo>
                    <a:pt x="41939" y="18431"/>
                    <a:pt x="42579" y="18313"/>
                    <a:pt x="43220" y="18123"/>
                  </a:cubicBezTo>
                  <a:cubicBezTo>
                    <a:pt x="43623" y="18005"/>
                    <a:pt x="44026" y="17886"/>
                    <a:pt x="44453" y="17744"/>
                  </a:cubicBezTo>
                  <a:lnTo>
                    <a:pt x="44928" y="17601"/>
                  </a:lnTo>
                  <a:lnTo>
                    <a:pt x="44928" y="17601"/>
                  </a:lnTo>
                  <a:cubicBezTo>
                    <a:pt x="44975" y="17672"/>
                    <a:pt x="44999" y="17720"/>
                    <a:pt x="45022" y="17791"/>
                  </a:cubicBezTo>
                  <a:lnTo>
                    <a:pt x="45141" y="18265"/>
                  </a:lnTo>
                  <a:cubicBezTo>
                    <a:pt x="45331" y="19001"/>
                    <a:pt x="45521" y="19760"/>
                    <a:pt x="45687" y="20495"/>
                  </a:cubicBezTo>
                  <a:cubicBezTo>
                    <a:pt x="45782" y="21017"/>
                    <a:pt x="45805" y="21539"/>
                    <a:pt x="45710" y="22061"/>
                  </a:cubicBezTo>
                  <a:cubicBezTo>
                    <a:pt x="45710" y="22084"/>
                    <a:pt x="45710" y="22084"/>
                    <a:pt x="45710" y="22108"/>
                  </a:cubicBezTo>
                  <a:cubicBezTo>
                    <a:pt x="45687" y="22156"/>
                    <a:pt x="45687" y="22203"/>
                    <a:pt x="45687" y="22251"/>
                  </a:cubicBezTo>
                  <a:cubicBezTo>
                    <a:pt x="45758" y="22606"/>
                    <a:pt x="45782" y="22962"/>
                    <a:pt x="45758" y="23318"/>
                  </a:cubicBezTo>
                  <a:cubicBezTo>
                    <a:pt x="45758" y="23508"/>
                    <a:pt x="45734" y="23674"/>
                    <a:pt x="45758" y="23840"/>
                  </a:cubicBezTo>
                  <a:cubicBezTo>
                    <a:pt x="45758" y="24409"/>
                    <a:pt x="45758" y="24978"/>
                    <a:pt x="45734" y="25453"/>
                  </a:cubicBezTo>
                  <a:cubicBezTo>
                    <a:pt x="45710" y="25643"/>
                    <a:pt x="45687" y="25856"/>
                    <a:pt x="45639" y="26022"/>
                  </a:cubicBezTo>
                  <a:cubicBezTo>
                    <a:pt x="45426" y="26757"/>
                    <a:pt x="45188" y="27493"/>
                    <a:pt x="44951" y="28228"/>
                  </a:cubicBezTo>
                  <a:cubicBezTo>
                    <a:pt x="44738" y="29011"/>
                    <a:pt x="44358" y="29770"/>
                    <a:pt x="43836" y="30387"/>
                  </a:cubicBezTo>
                  <a:cubicBezTo>
                    <a:pt x="43647" y="30624"/>
                    <a:pt x="43457" y="30885"/>
                    <a:pt x="43243" y="31122"/>
                  </a:cubicBezTo>
                  <a:cubicBezTo>
                    <a:pt x="43006" y="31431"/>
                    <a:pt x="42769" y="31739"/>
                    <a:pt x="42484" y="32024"/>
                  </a:cubicBezTo>
                  <a:cubicBezTo>
                    <a:pt x="41986" y="32522"/>
                    <a:pt x="41464" y="32996"/>
                    <a:pt x="40895" y="33447"/>
                  </a:cubicBezTo>
                  <a:lnTo>
                    <a:pt x="40753" y="33565"/>
                  </a:lnTo>
                  <a:cubicBezTo>
                    <a:pt x="39756" y="34372"/>
                    <a:pt x="38642" y="35012"/>
                    <a:pt x="37432" y="35439"/>
                  </a:cubicBezTo>
                  <a:lnTo>
                    <a:pt x="37337" y="35487"/>
                  </a:lnTo>
                  <a:cubicBezTo>
                    <a:pt x="36578" y="35795"/>
                    <a:pt x="35795" y="36056"/>
                    <a:pt x="35012" y="36270"/>
                  </a:cubicBezTo>
                  <a:cubicBezTo>
                    <a:pt x="34229" y="36459"/>
                    <a:pt x="33423" y="36554"/>
                    <a:pt x="32593" y="36578"/>
                  </a:cubicBezTo>
                  <a:close/>
                  <a:moveTo>
                    <a:pt x="13521" y="28560"/>
                  </a:moveTo>
                  <a:lnTo>
                    <a:pt x="13545" y="28513"/>
                  </a:lnTo>
                  <a:cubicBezTo>
                    <a:pt x="13569" y="28489"/>
                    <a:pt x="13592" y="28442"/>
                    <a:pt x="13616" y="28418"/>
                  </a:cubicBezTo>
                  <a:cubicBezTo>
                    <a:pt x="13758" y="28062"/>
                    <a:pt x="14091" y="27849"/>
                    <a:pt x="14446" y="27849"/>
                  </a:cubicBezTo>
                  <a:cubicBezTo>
                    <a:pt x="14684" y="27872"/>
                    <a:pt x="14921" y="27920"/>
                    <a:pt x="15134" y="28015"/>
                  </a:cubicBezTo>
                  <a:lnTo>
                    <a:pt x="15324" y="28086"/>
                  </a:lnTo>
                  <a:cubicBezTo>
                    <a:pt x="15419" y="28133"/>
                    <a:pt x="15490" y="28181"/>
                    <a:pt x="15609" y="28204"/>
                  </a:cubicBezTo>
                  <a:cubicBezTo>
                    <a:pt x="15727" y="28252"/>
                    <a:pt x="15870" y="28347"/>
                    <a:pt x="15941" y="28465"/>
                  </a:cubicBezTo>
                  <a:cubicBezTo>
                    <a:pt x="16059" y="28679"/>
                    <a:pt x="16273" y="28821"/>
                    <a:pt x="16510" y="28869"/>
                  </a:cubicBezTo>
                  <a:lnTo>
                    <a:pt x="16557" y="28964"/>
                  </a:lnTo>
                  <a:cubicBezTo>
                    <a:pt x="16961" y="29675"/>
                    <a:pt x="17364" y="30363"/>
                    <a:pt x="17744" y="31051"/>
                  </a:cubicBezTo>
                  <a:lnTo>
                    <a:pt x="17744" y="31075"/>
                  </a:lnTo>
                  <a:lnTo>
                    <a:pt x="17317" y="31075"/>
                  </a:lnTo>
                  <a:lnTo>
                    <a:pt x="16795" y="31075"/>
                  </a:lnTo>
                  <a:cubicBezTo>
                    <a:pt x="16439" y="31075"/>
                    <a:pt x="16107" y="31051"/>
                    <a:pt x="15751" y="31004"/>
                  </a:cubicBezTo>
                  <a:cubicBezTo>
                    <a:pt x="15229" y="30956"/>
                    <a:pt x="14731" y="30766"/>
                    <a:pt x="14280" y="30482"/>
                  </a:cubicBezTo>
                  <a:cubicBezTo>
                    <a:pt x="13853" y="30244"/>
                    <a:pt x="13545" y="29841"/>
                    <a:pt x="13403" y="29391"/>
                  </a:cubicBezTo>
                  <a:cubicBezTo>
                    <a:pt x="13308" y="29106"/>
                    <a:pt x="13355" y="28797"/>
                    <a:pt x="13521" y="28560"/>
                  </a:cubicBezTo>
                  <a:close/>
                  <a:moveTo>
                    <a:pt x="11671" y="13996"/>
                  </a:moveTo>
                  <a:lnTo>
                    <a:pt x="11671" y="14091"/>
                  </a:lnTo>
                  <a:cubicBezTo>
                    <a:pt x="11647" y="14185"/>
                    <a:pt x="11624" y="14304"/>
                    <a:pt x="11647" y="14399"/>
                  </a:cubicBezTo>
                  <a:cubicBezTo>
                    <a:pt x="11647" y="14778"/>
                    <a:pt x="11576" y="15158"/>
                    <a:pt x="11434" y="15490"/>
                  </a:cubicBezTo>
                  <a:cubicBezTo>
                    <a:pt x="11291" y="15870"/>
                    <a:pt x="11197" y="16249"/>
                    <a:pt x="11149" y="16652"/>
                  </a:cubicBezTo>
                  <a:cubicBezTo>
                    <a:pt x="11102" y="16890"/>
                    <a:pt x="11031" y="17127"/>
                    <a:pt x="10936" y="17364"/>
                  </a:cubicBezTo>
                  <a:cubicBezTo>
                    <a:pt x="10888" y="17459"/>
                    <a:pt x="10841" y="17578"/>
                    <a:pt x="10817" y="17696"/>
                  </a:cubicBezTo>
                  <a:cubicBezTo>
                    <a:pt x="10793" y="17720"/>
                    <a:pt x="10793" y="17744"/>
                    <a:pt x="10770" y="17791"/>
                  </a:cubicBezTo>
                  <a:cubicBezTo>
                    <a:pt x="10770" y="17815"/>
                    <a:pt x="10770" y="17862"/>
                    <a:pt x="10746" y="17886"/>
                  </a:cubicBezTo>
                  <a:cubicBezTo>
                    <a:pt x="10556" y="18337"/>
                    <a:pt x="10461" y="18811"/>
                    <a:pt x="10509" y="19309"/>
                  </a:cubicBezTo>
                  <a:cubicBezTo>
                    <a:pt x="10509" y="19380"/>
                    <a:pt x="10509" y="19451"/>
                    <a:pt x="10485" y="19523"/>
                  </a:cubicBezTo>
                  <a:cubicBezTo>
                    <a:pt x="10485" y="19570"/>
                    <a:pt x="10461" y="19618"/>
                    <a:pt x="10438" y="19641"/>
                  </a:cubicBezTo>
                  <a:lnTo>
                    <a:pt x="10414" y="19760"/>
                  </a:lnTo>
                  <a:cubicBezTo>
                    <a:pt x="10390" y="19926"/>
                    <a:pt x="10343" y="20092"/>
                    <a:pt x="10295" y="20234"/>
                  </a:cubicBezTo>
                  <a:lnTo>
                    <a:pt x="10295" y="20305"/>
                  </a:lnTo>
                  <a:cubicBezTo>
                    <a:pt x="10295" y="20377"/>
                    <a:pt x="10248" y="20471"/>
                    <a:pt x="10200" y="20543"/>
                  </a:cubicBezTo>
                  <a:cubicBezTo>
                    <a:pt x="10034" y="20732"/>
                    <a:pt x="9916" y="20946"/>
                    <a:pt x="9844" y="21183"/>
                  </a:cubicBezTo>
                  <a:lnTo>
                    <a:pt x="9844" y="21207"/>
                  </a:lnTo>
                  <a:cubicBezTo>
                    <a:pt x="9726" y="21515"/>
                    <a:pt x="9560" y="21800"/>
                    <a:pt x="9370" y="22061"/>
                  </a:cubicBezTo>
                  <a:cubicBezTo>
                    <a:pt x="9228" y="22227"/>
                    <a:pt x="9085" y="22417"/>
                    <a:pt x="8943" y="22630"/>
                  </a:cubicBezTo>
                  <a:cubicBezTo>
                    <a:pt x="8848" y="22749"/>
                    <a:pt x="8753" y="22867"/>
                    <a:pt x="8682" y="23010"/>
                  </a:cubicBezTo>
                  <a:cubicBezTo>
                    <a:pt x="8492" y="23271"/>
                    <a:pt x="8231" y="23460"/>
                    <a:pt x="7923" y="23603"/>
                  </a:cubicBezTo>
                  <a:cubicBezTo>
                    <a:pt x="7828" y="23626"/>
                    <a:pt x="7733" y="23650"/>
                    <a:pt x="7638" y="23674"/>
                  </a:cubicBezTo>
                  <a:lnTo>
                    <a:pt x="7638" y="23674"/>
                  </a:lnTo>
                  <a:cubicBezTo>
                    <a:pt x="7425" y="23650"/>
                    <a:pt x="7259" y="23531"/>
                    <a:pt x="7188" y="23365"/>
                  </a:cubicBezTo>
                  <a:cubicBezTo>
                    <a:pt x="7069" y="23152"/>
                    <a:pt x="6974" y="22938"/>
                    <a:pt x="6927" y="22725"/>
                  </a:cubicBezTo>
                  <a:cubicBezTo>
                    <a:pt x="6832" y="22393"/>
                    <a:pt x="6737" y="22084"/>
                    <a:pt x="6642" y="21776"/>
                  </a:cubicBezTo>
                  <a:cubicBezTo>
                    <a:pt x="6476" y="21302"/>
                    <a:pt x="6358" y="20804"/>
                    <a:pt x="6263" y="20305"/>
                  </a:cubicBezTo>
                  <a:cubicBezTo>
                    <a:pt x="6191" y="19926"/>
                    <a:pt x="5836" y="19665"/>
                    <a:pt x="5456" y="19665"/>
                  </a:cubicBezTo>
                  <a:cubicBezTo>
                    <a:pt x="5290" y="19665"/>
                    <a:pt x="5124" y="19712"/>
                    <a:pt x="4958" y="19831"/>
                  </a:cubicBezTo>
                  <a:cubicBezTo>
                    <a:pt x="4792" y="19926"/>
                    <a:pt x="4650" y="20068"/>
                    <a:pt x="4531" y="20234"/>
                  </a:cubicBezTo>
                  <a:cubicBezTo>
                    <a:pt x="4412" y="20448"/>
                    <a:pt x="4151" y="20566"/>
                    <a:pt x="3914" y="20543"/>
                  </a:cubicBezTo>
                  <a:lnTo>
                    <a:pt x="3772" y="20543"/>
                  </a:lnTo>
                  <a:lnTo>
                    <a:pt x="3250" y="20543"/>
                  </a:lnTo>
                  <a:lnTo>
                    <a:pt x="2942" y="20543"/>
                  </a:lnTo>
                  <a:cubicBezTo>
                    <a:pt x="2776" y="20543"/>
                    <a:pt x="2633" y="20471"/>
                    <a:pt x="2562" y="20329"/>
                  </a:cubicBezTo>
                  <a:cubicBezTo>
                    <a:pt x="2396" y="20139"/>
                    <a:pt x="2325" y="19902"/>
                    <a:pt x="2325" y="19665"/>
                  </a:cubicBezTo>
                  <a:cubicBezTo>
                    <a:pt x="2349" y="19428"/>
                    <a:pt x="2372" y="19191"/>
                    <a:pt x="2420" y="18953"/>
                  </a:cubicBezTo>
                  <a:cubicBezTo>
                    <a:pt x="2444" y="18740"/>
                    <a:pt x="2467" y="18431"/>
                    <a:pt x="2491" y="18171"/>
                  </a:cubicBezTo>
                  <a:cubicBezTo>
                    <a:pt x="2562" y="17767"/>
                    <a:pt x="2681" y="17388"/>
                    <a:pt x="2894" y="17032"/>
                  </a:cubicBezTo>
                  <a:cubicBezTo>
                    <a:pt x="2942" y="16937"/>
                    <a:pt x="2989" y="16842"/>
                    <a:pt x="3037" y="16747"/>
                  </a:cubicBezTo>
                  <a:cubicBezTo>
                    <a:pt x="3226" y="16320"/>
                    <a:pt x="3440" y="15870"/>
                    <a:pt x="3725" y="15348"/>
                  </a:cubicBezTo>
                  <a:cubicBezTo>
                    <a:pt x="3843" y="15158"/>
                    <a:pt x="3962" y="14992"/>
                    <a:pt x="4104" y="14826"/>
                  </a:cubicBezTo>
                  <a:cubicBezTo>
                    <a:pt x="4294" y="14636"/>
                    <a:pt x="4507" y="14423"/>
                    <a:pt x="4697" y="14233"/>
                  </a:cubicBezTo>
                  <a:lnTo>
                    <a:pt x="4934" y="13996"/>
                  </a:lnTo>
                  <a:cubicBezTo>
                    <a:pt x="5124" y="13853"/>
                    <a:pt x="5195" y="13616"/>
                    <a:pt x="5148" y="13379"/>
                  </a:cubicBezTo>
                  <a:cubicBezTo>
                    <a:pt x="5077" y="13142"/>
                    <a:pt x="4863" y="12976"/>
                    <a:pt x="4626" y="12976"/>
                  </a:cubicBezTo>
                  <a:cubicBezTo>
                    <a:pt x="3819" y="12715"/>
                    <a:pt x="3084" y="12383"/>
                    <a:pt x="2372" y="11932"/>
                  </a:cubicBezTo>
                  <a:cubicBezTo>
                    <a:pt x="2064" y="11742"/>
                    <a:pt x="1803" y="11481"/>
                    <a:pt x="1590" y="11197"/>
                  </a:cubicBezTo>
                  <a:cubicBezTo>
                    <a:pt x="1258" y="10841"/>
                    <a:pt x="1092" y="10343"/>
                    <a:pt x="1139" y="9868"/>
                  </a:cubicBezTo>
                  <a:cubicBezTo>
                    <a:pt x="1163" y="9465"/>
                    <a:pt x="1139" y="9062"/>
                    <a:pt x="1139" y="8682"/>
                  </a:cubicBezTo>
                  <a:lnTo>
                    <a:pt x="1139" y="8421"/>
                  </a:lnTo>
                  <a:cubicBezTo>
                    <a:pt x="1115" y="8184"/>
                    <a:pt x="1163" y="7923"/>
                    <a:pt x="1305" y="7733"/>
                  </a:cubicBezTo>
                  <a:cubicBezTo>
                    <a:pt x="1376" y="7638"/>
                    <a:pt x="1447" y="7520"/>
                    <a:pt x="1471" y="7401"/>
                  </a:cubicBezTo>
                  <a:cubicBezTo>
                    <a:pt x="1685" y="6856"/>
                    <a:pt x="2017" y="6358"/>
                    <a:pt x="2420" y="5954"/>
                  </a:cubicBezTo>
                  <a:lnTo>
                    <a:pt x="2538" y="5836"/>
                  </a:lnTo>
                  <a:cubicBezTo>
                    <a:pt x="2823" y="5504"/>
                    <a:pt x="3108" y="5219"/>
                    <a:pt x="3440" y="4839"/>
                  </a:cubicBezTo>
                  <a:cubicBezTo>
                    <a:pt x="3535" y="4721"/>
                    <a:pt x="3653" y="4602"/>
                    <a:pt x="3772" y="4507"/>
                  </a:cubicBezTo>
                  <a:cubicBezTo>
                    <a:pt x="4341" y="4033"/>
                    <a:pt x="4958" y="3630"/>
                    <a:pt x="5622" y="3298"/>
                  </a:cubicBezTo>
                  <a:cubicBezTo>
                    <a:pt x="6286" y="2989"/>
                    <a:pt x="6927" y="2681"/>
                    <a:pt x="7591" y="2372"/>
                  </a:cubicBezTo>
                  <a:cubicBezTo>
                    <a:pt x="8137" y="2112"/>
                    <a:pt x="8730" y="1993"/>
                    <a:pt x="9346" y="1993"/>
                  </a:cubicBezTo>
                  <a:lnTo>
                    <a:pt x="10105" y="1993"/>
                  </a:lnTo>
                  <a:lnTo>
                    <a:pt x="11766" y="1993"/>
                  </a:lnTo>
                  <a:cubicBezTo>
                    <a:pt x="12051" y="1993"/>
                    <a:pt x="12311" y="2040"/>
                    <a:pt x="12572" y="2135"/>
                  </a:cubicBezTo>
                  <a:cubicBezTo>
                    <a:pt x="12644" y="2159"/>
                    <a:pt x="12738" y="2183"/>
                    <a:pt x="12810" y="2206"/>
                  </a:cubicBezTo>
                  <a:cubicBezTo>
                    <a:pt x="13711" y="2420"/>
                    <a:pt x="14565" y="2776"/>
                    <a:pt x="15324" y="3298"/>
                  </a:cubicBezTo>
                  <a:cubicBezTo>
                    <a:pt x="15490" y="3392"/>
                    <a:pt x="15632" y="3535"/>
                    <a:pt x="15775" y="3677"/>
                  </a:cubicBezTo>
                  <a:cubicBezTo>
                    <a:pt x="15917" y="3796"/>
                    <a:pt x="15964" y="3985"/>
                    <a:pt x="15941" y="4152"/>
                  </a:cubicBezTo>
                  <a:lnTo>
                    <a:pt x="15704" y="4246"/>
                  </a:lnTo>
                  <a:cubicBezTo>
                    <a:pt x="15466" y="4318"/>
                    <a:pt x="15253" y="4365"/>
                    <a:pt x="15063" y="4460"/>
                  </a:cubicBezTo>
                  <a:cubicBezTo>
                    <a:pt x="14873" y="4531"/>
                    <a:pt x="14684" y="4626"/>
                    <a:pt x="14565" y="4792"/>
                  </a:cubicBezTo>
                  <a:cubicBezTo>
                    <a:pt x="14257" y="5148"/>
                    <a:pt x="13972" y="5527"/>
                    <a:pt x="13735" y="5907"/>
                  </a:cubicBezTo>
                  <a:cubicBezTo>
                    <a:pt x="13640" y="6073"/>
                    <a:pt x="13592" y="6263"/>
                    <a:pt x="13616" y="6429"/>
                  </a:cubicBezTo>
                  <a:cubicBezTo>
                    <a:pt x="13616" y="6595"/>
                    <a:pt x="13640" y="6761"/>
                    <a:pt x="13664" y="6903"/>
                  </a:cubicBezTo>
                  <a:cubicBezTo>
                    <a:pt x="13664" y="6951"/>
                    <a:pt x="13664" y="7022"/>
                    <a:pt x="13687" y="7069"/>
                  </a:cubicBezTo>
                  <a:cubicBezTo>
                    <a:pt x="13569" y="7140"/>
                    <a:pt x="13474" y="7212"/>
                    <a:pt x="13379" y="7306"/>
                  </a:cubicBezTo>
                  <a:cubicBezTo>
                    <a:pt x="13118" y="7496"/>
                    <a:pt x="12857" y="7686"/>
                    <a:pt x="12596" y="7923"/>
                  </a:cubicBezTo>
                  <a:cubicBezTo>
                    <a:pt x="12098" y="8350"/>
                    <a:pt x="11695" y="8919"/>
                    <a:pt x="11457" y="9536"/>
                  </a:cubicBezTo>
                  <a:cubicBezTo>
                    <a:pt x="11410" y="9702"/>
                    <a:pt x="11386" y="9892"/>
                    <a:pt x="11386" y="10058"/>
                  </a:cubicBezTo>
                  <a:cubicBezTo>
                    <a:pt x="11386" y="10817"/>
                    <a:pt x="11552" y="11291"/>
                    <a:pt x="12501" y="11386"/>
                  </a:cubicBezTo>
                  <a:lnTo>
                    <a:pt x="12525" y="11386"/>
                  </a:lnTo>
                  <a:cubicBezTo>
                    <a:pt x="12525" y="11386"/>
                    <a:pt x="12525" y="11386"/>
                    <a:pt x="12525" y="11386"/>
                  </a:cubicBezTo>
                  <a:cubicBezTo>
                    <a:pt x="12501" y="11458"/>
                    <a:pt x="12477" y="11529"/>
                    <a:pt x="12454" y="11576"/>
                  </a:cubicBezTo>
                  <a:cubicBezTo>
                    <a:pt x="12051" y="12335"/>
                    <a:pt x="11766" y="13142"/>
                    <a:pt x="11647" y="13996"/>
                  </a:cubicBezTo>
                  <a:close/>
                  <a:moveTo>
                    <a:pt x="12904" y="13735"/>
                  </a:moveTo>
                  <a:cubicBezTo>
                    <a:pt x="12881" y="13450"/>
                    <a:pt x="12952" y="13189"/>
                    <a:pt x="13071" y="12928"/>
                  </a:cubicBezTo>
                  <a:cubicBezTo>
                    <a:pt x="13213" y="12620"/>
                    <a:pt x="13379" y="12311"/>
                    <a:pt x="13521" y="11979"/>
                  </a:cubicBezTo>
                  <a:lnTo>
                    <a:pt x="13687" y="11671"/>
                  </a:lnTo>
                  <a:cubicBezTo>
                    <a:pt x="13782" y="11458"/>
                    <a:pt x="13901" y="11386"/>
                    <a:pt x="14091" y="11386"/>
                  </a:cubicBezTo>
                  <a:lnTo>
                    <a:pt x="14162" y="11386"/>
                  </a:lnTo>
                  <a:lnTo>
                    <a:pt x="14257" y="11386"/>
                  </a:lnTo>
                  <a:cubicBezTo>
                    <a:pt x="14517" y="11363"/>
                    <a:pt x="14755" y="11197"/>
                    <a:pt x="14873" y="10936"/>
                  </a:cubicBezTo>
                  <a:cubicBezTo>
                    <a:pt x="14992" y="10746"/>
                    <a:pt x="14992" y="10509"/>
                    <a:pt x="14897" y="10319"/>
                  </a:cubicBezTo>
                  <a:cubicBezTo>
                    <a:pt x="14778" y="10153"/>
                    <a:pt x="14589" y="10058"/>
                    <a:pt x="14375" y="10058"/>
                  </a:cubicBezTo>
                  <a:lnTo>
                    <a:pt x="14375" y="10058"/>
                  </a:lnTo>
                  <a:cubicBezTo>
                    <a:pt x="14185" y="10082"/>
                    <a:pt x="13972" y="10105"/>
                    <a:pt x="13758" y="10153"/>
                  </a:cubicBezTo>
                  <a:cubicBezTo>
                    <a:pt x="13545" y="10224"/>
                    <a:pt x="13308" y="10248"/>
                    <a:pt x="13071" y="10248"/>
                  </a:cubicBezTo>
                  <a:cubicBezTo>
                    <a:pt x="12928" y="10248"/>
                    <a:pt x="12786" y="10248"/>
                    <a:pt x="12644" y="10224"/>
                  </a:cubicBezTo>
                  <a:cubicBezTo>
                    <a:pt x="12596" y="10224"/>
                    <a:pt x="12549" y="10200"/>
                    <a:pt x="12525" y="10153"/>
                  </a:cubicBezTo>
                  <a:cubicBezTo>
                    <a:pt x="12501" y="10129"/>
                    <a:pt x="12501" y="10105"/>
                    <a:pt x="12525" y="10082"/>
                  </a:cubicBezTo>
                  <a:cubicBezTo>
                    <a:pt x="12572" y="9892"/>
                    <a:pt x="12644" y="9726"/>
                    <a:pt x="12738" y="9584"/>
                  </a:cubicBezTo>
                  <a:cubicBezTo>
                    <a:pt x="13094" y="8991"/>
                    <a:pt x="13569" y="8516"/>
                    <a:pt x="14162" y="8184"/>
                  </a:cubicBezTo>
                  <a:cubicBezTo>
                    <a:pt x="14257" y="8113"/>
                    <a:pt x="14375" y="8089"/>
                    <a:pt x="14494" y="8065"/>
                  </a:cubicBezTo>
                  <a:lnTo>
                    <a:pt x="14565" y="8065"/>
                  </a:lnTo>
                  <a:cubicBezTo>
                    <a:pt x="14612" y="8065"/>
                    <a:pt x="14684" y="8065"/>
                    <a:pt x="14755" y="8065"/>
                  </a:cubicBezTo>
                  <a:cubicBezTo>
                    <a:pt x="14802" y="8065"/>
                    <a:pt x="14873" y="8065"/>
                    <a:pt x="14944" y="8065"/>
                  </a:cubicBezTo>
                  <a:cubicBezTo>
                    <a:pt x="15348" y="8018"/>
                    <a:pt x="15632" y="7662"/>
                    <a:pt x="15561" y="7259"/>
                  </a:cubicBezTo>
                  <a:cubicBezTo>
                    <a:pt x="15537" y="7045"/>
                    <a:pt x="15419" y="6879"/>
                    <a:pt x="15229" y="6808"/>
                  </a:cubicBezTo>
                  <a:cubicBezTo>
                    <a:pt x="15182" y="6785"/>
                    <a:pt x="15134" y="6761"/>
                    <a:pt x="15063" y="6737"/>
                  </a:cubicBezTo>
                  <a:cubicBezTo>
                    <a:pt x="14992" y="6713"/>
                    <a:pt x="14944" y="6690"/>
                    <a:pt x="14873" y="6666"/>
                  </a:cubicBezTo>
                  <a:cubicBezTo>
                    <a:pt x="14826" y="6642"/>
                    <a:pt x="14802" y="6595"/>
                    <a:pt x="14778" y="6547"/>
                  </a:cubicBezTo>
                  <a:cubicBezTo>
                    <a:pt x="14778" y="6500"/>
                    <a:pt x="14778" y="6452"/>
                    <a:pt x="14802" y="6405"/>
                  </a:cubicBezTo>
                  <a:lnTo>
                    <a:pt x="14873" y="6310"/>
                  </a:lnTo>
                  <a:cubicBezTo>
                    <a:pt x="15016" y="6097"/>
                    <a:pt x="15158" y="5883"/>
                    <a:pt x="15324" y="5693"/>
                  </a:cubicBezTo>
                  <a:cubicBezTo>
                    <a:pt x="15514" y="5480"/>
                    <a:pt x="15798" y="5385"/>
                    <a:pt x="16083" y="5409"/>
                  </a:cubicBezTo>
                  <a:lnTo>
                    <a:pt x="17340" y="5409"/>
                  </a:lnTo>
                  <a:cubicBezTo>
                    <a:pt x="17483" y="5409"/>
                    <a:pt x="17625" y="5409"/>
                    <a:pt x="17767" y="5385"/>
                  </a:cubicBezTo>
                  <a:cubicBezTo>
                    <a:pt x="18028" y="5338"/>
                    <a:pt x="18242" y="5148"/>
                    <a:pt x="18313" y="4887"/>
                  </a:cubicBezTo>
                  <a:cubicBezTo>
                    <a:pt x="18360" y="4650"/>
                    <a:pt x="18265" y="4389"/>
                    <a:pt x="18076" y="4246"/>
                  </a:cubicBezTo>
                  <a:cubicBezTo>
                    <a:pt x="17933" y="4128"/>
                    <a:pt x="17791" y="3962"/>
                    <a:pt x="17672" y="3819"/>
                  </a:cubicBezTo>
                  <a:cubicBezTo>
                    <a:pt x="17340" y="3392"/>
                    <a:pt x="17174" y="2847"/>
                    <a:pt x="17198" y="2325"/>
                  </a:cubicBezTo>
                  <a:cubicBezTo>
                    <a:pt x="17198" y="2206"/>
                    <a:pt x="17198" y="2088"/>
                    <a:pt x="17222" y="1969"/>
                  </a:cubicBezTo>
                  <a:cubicBezTo>
                    <a:pt x="17222" y="1779"/>
                    <a:pt x="17222" y="1566"/>
                    <a:pt x="17245" y="1376"/>
                  </a:cubicBezTo>
                  <a:cubicBezTo>
                    <a:pt x="17269" y="1329"/>
                    <a:pt x="17269" y="1281"/>
                    <a:pt x="17293" y="1234"/>
                  </a:cubicBezTo>
                  <a:lnTo>
                    <a:pt x="17293" y="1210"/>
                  </a:lnTo>
                  <a:lnTo>
                    <a:pt x="17340" y="1210"/>
                  </a:lnTo>
                  <a:cubicBezTo>
                    <a:pt x="17601" y="1210"/>
                    <a:pt x="17862" y="1281"/>
                    <a:pt x="18099" y="1400"/>
                  </a:cubicBezTo>
                  <a:cubicBezTo>
                    <a:pt x="18265" y="1471"/>
                    <a:pt x="18384" y="1590"/>
                    <a:pt x="18503" y="1732"/>
                  </a:cubicBezTo>
                  <a:lnTo>
                    <a:pt x="18526" y="1756"/>
                  </a:lnTo>
                  <a:cubicBezTo>
                    <a:pt x="18645" y="1898"/>
                    <a:pt x="18764" y="2017"/>
                    <a:pt x="18858" y="2159"/>
                  </a:cubicBezTo>
                  <a:cubicBezTo>
                    <a:pt x="19001" y="2325"/>
                    <a:pt x="19119" y="2467"/>
                    <a:pt x="19262" y="2610"/>
                  </a:cubicBezTo>
                  <a:cubicBezTo>
                    <a:pt x="19523" y="2871"/>
                    <a:pt x="19665" y="3226"/>
                    <a:pt x="19689" y="3606"/>
                  </a:cubicBezTo>
                  <a:lnTo>
                    <a:pt x="19689" y="4626"/>
                  </a:lnTo>
                  <a:lnTo>
                    <a:pt x="19689" y="5053"/>
                  </a:lnTo>
                  <a:lnTo>
                    <a:pt x="19689" y="5053"/>
                  </a:lnTo>
                  <a:cubicBezTo>
                    <a:pt x="19617" y="5077"/>
                    <a:pt x="19570" y="5124"/>
                    <a:pt x="19523" y="5172"/>
                  </a:cubicBezTo>
                  <a:cubicBezTo>
                    <a:pt x="19380" y="5314"/>
                    <a:pt x="19285" y="5504"/>
                    <a:pt x="19309" y="5717"/>
                  </a:cubicBezTo>
                  <a:cubicBezTo>
                    <a:pt x="19333" y="5931"/>
                    <a:pt x="19428" y="6097"/>
                    <a:pt x="19594" y="6215"/>
                  </a:cubicBezTo>
                  <a:cubicBezTo>
                    <a:pt x="19665" y="6286"/>
                    <a:pt x="19760" y="6334"/>
                    <a:pt x="19855" y="6381"/>
                  </a:cubicBezTo>
                  <a:cubicBezTo>
                    <a:pt x="19902" y="6405"/>
                    <a:pt x="19973" y="6429"/>
                    <a:pt x="20021" y="6476"/>
                  </a:cubicBezTo>
                  <a:cubicBezTo>
                    <a:pt x="20092" y="6524"/>
                    <a:pt x="20163" y="6571"/>
                    <a:pt x="20234" y="6618"/>
                  </a:cubicBezTo>
                  <a:lnTo>
                    <a:pt x="20258" y="6642"/>
                  </a:lnTo>
                  <a:lnTo>
                    <a:pt x="20234" y="6713"/>
                  </a:lnTo>
                  <a:cubicBezTo>
                    <a:pt x="20210" y="6761"/>
                    <a:pt x="20187" y="6832"/>
                    <a:pt x="20139" y="6879"/>
                  </a:cubicBezTo>
                  <a:cubicBezTo>
                    <a:pt x="19712" y="7401"/>
                    <a:pt x="19285" y="7923"/>
                    <a:pt x="18835" y="8421"/>
                  </a:cubicBezTo>
                  <a:cubicBezTo>
                    <a:pt x="18787" y="8469"/>
                    <a:pt x="18740" y="8516"/>
                    <a:pt x="18692" y="8564"/>
                  </a:cubicBezTo>
                  <a:lnTo>
                    <a:pt x="18597" y="8635"/>
                  </a:lnTo>
                  <a:lnTo>
                    <a:pt x="18218" y="8967"/>
                  </a:lnTo>
                  <a:cubicBezTo>
                    <a:pt x="17957" y="9204"/>
                    <a:pt x="17696" y="9441"/>
                    <a:pt x="17459" y="9678"/>
                  </a:cubicBezTo>
                  <a:cubicBezTo>
                    <a:pt x="17079" y="10011"/>
                    <a:pt x="16771" y="10390"/>
                    <a:pt x="16510" y="10817"/>
                  </a:cubicBezTo>
                  <a:cubicBezTo>
                    <a:pt x="16415" y="11007"/>
                    <a:pt x="16273" y="11173"/>
                    <a:pt x="16130" y="11315"/>
                  </a:cubicBezTo>
                  <a:lnTo>
                    <a:pt x="15964" y="11505"/>
                  </a:lnTo>
                  <a:cubicBezTo>
                    <a:pt x="15893" y="11600"/>
                    <a:pt x="15798" y="11695"/>
                    <a:pt x="15727" y="11790"/>
                  </a:cubicBezTo>
                  <a:lnTo>
                    <a:pt x="15585" y="11908"/>
                  </a:lnTo>
                  <a:cubicBezTo>
                    <a:pt x="15182" y="12383"/>
                    <a:pt x="14921" y="12976"/>
                    <a:pt x="14826" y="13616"/>
                  </a:cubicBezTo>
                  <a:cubicBezTo>
                    <a:pt x="14802" y="13735"/>
                    <a:pt x="14778" y="13830"/>
                    <a:pt x="14755" y="13948"/>
                  </a:cubicBezTo>
                  <a:cubicBezTo>
                    <a:pt x="14731" y="14067"/>
                    <a:pt x="14707" y="14209"/>
                    <a:pt x="14684" y="14328"/>
                  </a:cubicBezTo>
                  <a:cubicBezTo>
                    <a:pt x="14684" y="14494"/>
                    <a:pt x="14541" y="14636"/>
                    <a:pt x="14375" y="14660"/>
                  </a:cubicBezTo>
                  <a:lnTo>
                    <a:pt x="14114" y="14684"/>
                  </a:lnTo>
                  <a:cubicBezTo>
                    <a:pt x="13901" y="14731"/>
                    <a:pt x="13687" y="14731"/>
                    <a:pt x="13450" y="14731"/>
                  </a:cubicBezTo>
                  <a:cubicBezTo>
                    <a:pt x="13331" y="14755"/>
                    <a:pt x="13189" y="14731"/>
                    <a:pt x="13071" y="14707"/>
                  </a:cubicBezTo>
                  <a:lnTo>
                    <a:pt x="13071" y="14707"/>
                  </a:lnTo>
                  <a:lnTo>
                    <a:pt x="13071" y="14684"/>
                  </a:lnTo>
                  <a:lnTo>
                    <a:pt x="13071" y="14684"/>
                  </a:lnTo>
                  <a:cubicBezTo>
                    <a:pt x="13284" y="14375"/>
                    <a:pt x="13189" y="13948"/>
                    <a:pt x="12881" y="13735"/>
                  </a:cubicBezTo>
                  <a:close/>
                  <a:moveTo>
                    <a:pt x="21634" y="6192"/>
                  </a:moveTo>
                  <a:cubicBezTo>
                    <a:pt x="21634" y="6144"/>
                    <a:pt x="21634" y="6097"/>
                    <a:pt x="21610" y="6049"/>
                  </a:cubicBezTo>
                  <a:lnTo>
                    <a:pt x="21610" y="6002"/>
                  </a:lnTo>
                  <a:cubicBezTo>
                    <a:pt x="21705" y="5836"/>
                    <a:pt x="21871" y="5717"/>
                    <a:pt x="22061" y="5646"/>
                  </a:cubicBezTo>
                  <a:cubicBezTo>
                    <a:pt x="22820" y="5314"/>
                    <a:pt x="23603" y="5053"/>
                    <a:pt x="24433" y="4911"/>
                  </a:cubicBezTo>
                  <a:cubicBezTo>
                    <a:pt x="25263" y="4745"/>
                    <a:pt x="26022" y="4626"/>
                    <a:pt x="26734" y="4531"/>
                  </a:cubicBezTo>
                  <a:cubicBezTo>
                    <a:pt x="27090" y="4460"/>
                    <a:pt x="27445" y="4436"/>
                    <a:pt x="27801" y="4436"/>
                  </a:cubicBezTo>
                  <a:lnTo>
                    <a:pt x="27896" y="4436"/>
                  </a:lnTo>
                  <a:cubicBezTo>
                    <a:pt x="28940" y="4436"/>
                    <a:pt x="29960" y="4460"/>
                    <a:pt x="31003" y="4531"/>
                  </a:cubicBezTo>
                  <a:cubicBezTo>
                    <a:pt x="31430" y="4578"/>
                    <a:pt x="31881" y="4650"/>
                    <a:pt x="32308" y="4721"/>
                  </a:cubicBezTo>
                  <a:cubicBezTo>
                    <a:pt x="32522" y="4768"/>
                    <a:pt x="32711" y="4792"/>
                    <a:pt x="32925" y="4816"/>
                  </a:cubicBezTo>
                  <a:cubicBezTo>
                    <a:pt x="34372" y="5029"/>
                    <a:pt x="35724" y="5646"/>
                    <a:pt x="36910" y="6192"/>
                  </a:cubicBezTo>
                  <a:cubicBezTo>
                    <a:pt x="37645" y="6547"/>
                    <a:pt x="38357" y="6927"/>
                    <a:pt x="39069" y="7378"/>
                  </a:cubicBezTo>
                  <a:lnTo>
                    <a:pt x="39282" y="7496"/>
                  </a:lnTo>
                  <a:cubicBezTo>
                    <a:pt x="39899" y="7899"/>
                    <a:pt x="40444" y="8350"/>
                    <a:pt x="40942" y="8896"/>
                  </a:cubicBezTo>
                  <a:lnTo>
                    <a:pt x="40966" y="8919"/>
                  </a:lnTo>
                  <a:cubicBezTo>
                    <a:pt x="41441" y="9418"/>
                    <a:pt x="41891" y="9939"/>
                    <a:pt x="42271" y="10485"/>
                  </a:cubicBezTo>
                  <a:cubicBezTo>
                    <a:pt x="42413" y="10698"/>
                    <a:pt x="42579" y="10888"/>
                    <a:pt x="42722" y="11078"/>
                  </a:cubicBezTo>
                  <a:cubicBezTo>
                    <a:pt x="42745" y="11125"/>
                    <a:pt x="42769" y="11173"/>
                    <a:pt x="42793" y="11220"/>
                  </a:cubicBezTo>
                  <a:cubicBezTo>
                    <a:pt x="42745" y="11173"/>
                    <a:pt x="42674" y="11125"/>
                    <a:pt x="42627" y="11054"/>
                  </a:cubicBezTo>
                  <a:cubicBezTo>
                    <a:pt x="42555" y="11007"/>
                    <a:pt x="42461" y="10983"/>
                    <a:pt x="42389" y="10983"/>
                  </a:cubicBezTo>
                  <a:cubicBezTo>
                    <a:pt x="42223" y="10983"/>
                    <a:pt x="42057" y="11102"/>
                    <a:pt x="42034" y="11291"/>
                  </a:cubicBezTo>
                  <a:cubicBezTo>
                    <a:pt x="41962" y="11552"/>
                    <a:pt x="42010" y="11813"/>
                    <a:pt x="42152" y="12051"/>
                  </a:cubicBezTo>
                  <a:cubicBezTo>
                    <a:pt x="42318" y="12311"/>
                    <a:pt x="42461" y="12596"/>
                    <a:pt x="42603" y="12881"/>
                  </a:cubicBezTo>
                  <a:cubicBezTo>
                    <a:pt x="42793" y="13284"/>
                    <a:pt x="43030" y="13664"/>
                    <a:pt x="43291" y="14019"/>
                  </a:cubicBezTo>
                  <a:cubicBezTo>
                    <a:pt x="43647" y="14518"/>
                    <a:pt x="43931" y="15063"/>
                    <a:pt x="44145" y="15632"/>
                  </a:cubicBezTo>
                  <a:cubicBezTo>
                    <a:pt x="44240" y="15870"/>
                    <a:pt x="44311" y="16107"/>
                    <a:pt x="44382" y="16344"/>
                  </a:cubicBezTo>
                  <a:cubicBezTo>
                    <a:pt x="44406" y="16439"/>
                    <a:pt x="44429" y="16534"/>
                    <a:pt x="44453" y="16652"/>
                  </a:cubicBezTo>
                  <a:cubicBezTo>
                    <a:pt x="44192" y="16890"/>
                    <a:pt x="43836" y="17032"/>
                    <a:pt x="43457" y="17032"/>
                  </a:cubicBezTo>
                  <a:cubicBezTo>
                    <a:pt x="43125" y="17032"/>
                    <a:pt x="42769" y="17079"/>
                    <a:pt x="42461" y="17198"/>
                  </a:cubicBezTo>
                  <a:cubicBezTo>
                    <a:pt x="42152" y="17269"/>
                    <a:pt x="41844" y="17340"/>
                    <a:pt x="41535" y="17364"/>
                  </a:cubicBezTo>
                  <a:cubicBezTo>
                    <a:pt x="40895" y="17411"/>
                    <a:pt x="40255" y="17459"/>
                    <a:pt x="39662" y="17459"/>
                  </a:cubicBezTo>
                  <a:cubicBezTo>
                    <a:pt x="38476" y="17459"/>
                    <a:pt x="37313" y="17340"/>
                    <a:pt x="36175" y="17103"/>
                  </a:cubicBezTo>
                  <a:cubicBezTo>
                    <a:pt x="35321" y="16937"/>
                    <a:pt x="34514" y="16605"/>
                    <a:pt x="33803" y="16131"/>
                  </a:cubicBezTo>
                  <a:cubicBezTo>
                    <a:pt x="33494" y="15941"/>
                    <a:pt x="33186" y="15704"/>
                    <a:pt x="32901" y="15490"/>
                  </a:cubicBezTo>
                  <a:lnTo>
                    <a:pt x="32545" y="15229"/>
                  </a:lnTo>
                  <a:cubicBezTo>
                    <a:pt x="32545" y="15229"/>
                    <a:pt x="32949" y="14351"/>
                    <a:pt x="33043" y="14114"/>
                  </a:cubicBezTo>
                  <a:cubicBezTo>
                    <a:pt x="33186" y="13782"/>
                    <a:pt x="33209" y="13426"/>
                    <a:pt x="33162" y="13071"/>
                  </a:cubicBezTo>
                  <a:cubicBezTo>
                    <a:pt x="33138" y="12810"/>
                    <a:pt x="32972" y="12572"/>
                    <a:pt x="32711" y="12454"/>
                  </a:cubicBezTo>
                  <a:cubicBezTo>
                    <a:pt x="32688" y="12430"/>
                    <a:pt x="32616" y="12406"/>
                    <a:pt x="32569" y="12406"/>
                  </a:cubicBezTo>
                  <a:cubicBezTo>
                    <a:pt x="32450" y="12406"/>
                    <a:pt x="32356" y="12478"/>
                    <a:pt x="32308" y="12596"/>
                  </a:cubicBezTo>
                  <a:cubicBezTo>
                    <a:pt x="32284" y="12691"/>
                    <a:pt x="32261" y="12786"/>
                    <a:pt x="32261" y="12881"/>
                  </a:cubicBezTo>
                  <a:cubicBezTo>
                    <a:pt x="32166" y="13687"/>
                    <a:pt x="31834" y="14446"/>
                    <a:pt x="31264" y="15039"/>
                  </a:cubicBezTo>
                  <a:cubicBezTo>
                    <a:pt x="30814" y="15538"/>
                    <a:pt x="30339" y="16036"/>
                    <a:pt x="29841" y="16510"/>
                  </a:cubicBezTo>
                  <a:lnTo>
                    <a:pt x="29675" y="16652"/>
                  </a:lnTo>
                  <a:cubicBezTo>
                    <a:pt x="29177" y="17127"/>
                    <a:pt x="28608" y="17506"/>
                    <a:pt x="27991" y="17791"/>
                  </a:cubicBezTo>
                  <a:lnTo>
                    <a:pt x="26425" y="18479"/>
                  </a:lnTo>
                  <a:cubicBezTo>
                    <a:pt x="26046" y="18645"/>
                    <a:pt x="25643" y="18740"/>
                    <a:pt x="25239" y="18740"/>
                  </a:cubicBezTo>
                  <a:cubicBezTo>
                    <a:pt x="25239" y="18716"/>
                    <a:pt x="25263" y="18669"/>
                    <a:pt x="25310" y="18645"/>
                  </a:cubicBezTo>
                  <a:cubicBezTo>
                    <a:pt x="25334" y="18621"/>
                    <a:pt x="25358" y="18598"/>
                    <a:pt x="25358" y="18598"/>
                  </a:cubicBezTo>
                  <a:cubicBezTo>
                    <a:pt x="26141" y="17601"/>
                    <a:pt x="26852" y="16534"/>
                    <a:pt x="27445" y="15395"/>
                  </a:cubicBezTo>
                  <a:cubicBezTo>
                    <a:pt x="27564" y="15158"/>
                    <a:pt x="27659" y="14921"/>
                    <a:pt x="27706" y="14660"/>
                  </a:cubicBezTo>
                  <a:cubicBezTo>
                    <a:pt x="27754" y="14518"/>
                    <a:pt x="27777" y="14351"/>
                    <a:pt x="27801" y="14209"/>
                  </a:cubicBezTo>
                  <a:cubicBezTo>
                    <a:pt x="27849" y="14043"/>
                    <a:pt x="27872" y="13853"/>
                    <a:pt x="27943" y="13687"/>
                  </a:cubicBezTo>
                  <a:cubicBezTo>
                    <a:pt x="28038" y="13331"/>
                    <a:pt x="28062" y="12952"/>
                    <a:pt x="28015" y="12596"/>
                  </a:cubicBezTo>
                  <a:cubicBezTo>
                    <a:pt x="28015" y="12478"/>
                    <a:pt x="28015" y="12383"/>
                    <a:pt x="27991" y="12264"/>
                  </a:cubicBezTo>
                  <a:cubicBezTo>
                    <a:pt x="27991" y="12217"/>
                    <a:pt x="27991" y="12169"/>
                    <a:pt x="27967" y="12145"/>
                  </a:cubicBezTo>
                  <a:cubicBezTo>
                    <a:pt x="27943" y="11979"/>
                    <a:pt x="27801" y="11837"/>
                    <a:pt x="27635" y="11813"/>
                  </a:cubicBezTo>
                  <a:lnTo>
                    <a:pt x="27611" y="11813"/>
                  </a:lnTo>
                  <a:cubicBezTo>
                    <a:pt x="27422" y="11837"/>
                    <a:pt x="27256" y="11979"/>
                    <a:pt x="27256" y="12169"/>
                  </a:cubicBezTo>
                  <a:cubicBezTo>
                    <a:pt x="27232" y="12240"/>
                    <a:pt x="27232" y="12288"/>
                    <a:pt x="27232" y="12359"/>
                  </a:cubicBezTo>
                  <a:cubicBezTo>
                    <a:pt x="27184" y="12905"/>
                    <a:pt x="27090" y="13450"/>
                    <a:pt x="26900" y="13996"/>
                  </a:cubicBezTo>
                  <a:cubicBezTo>
                    <a:pt x="26852" y="14138"/>
                    <a:pt x="26805" y="14280"/>
                    <a:pt x="26757" y="14446"/>
                  </a:cubicBezTo>
                  <a:cubicBezTo>
                    <a:pt x="26686" y="14684"/>
                    <a:pt x="26568" y="14897"/>
                    <a:pt x="26425" y="15111"/>
                  </a:cubicBezTo>
                  <a:cubicBezTo>
                    <a:pt x="25785" y="16036"/>
                    <a:pt x="25263" y="16795"/>
                    <a:pt x="24694" y="17578"/>
                  </a:cubicBezTo>
                  <a:cubicBezTo>
                    <a:pt x="24480" y="17862"/>
                    <a:pt x="24243" y="18147"/>
                    <a:pt x="23958" y="18384"/>
                  </a:cubicBezTo>
                  <a:lnTo>
                    <a:pt x="23460" y="18858"/>
                  </a:lnTo>
                  <a:cubicBezTo>
                    <a:pt x="22986" y="19357"/>
                    <a:pt x="22464" y="19807"/>
                    <a:pt x="21942" y="20211"/>
                  </a:cubicBezTo>
                  <a:cubicBezTo>
                    <a:pt x="20637" y="21207"/>
                    <a:pt x="19214" y="22013"/>
                    <a:pt x="17720" y="22654"/>
                  </a:cubicBezTo>
                  <a:cubicBezTo>
                    <a:pt x="17530" y="22725"/>
                    <a:pt x="17340" y="22820"/>
                    <a:pt x="17127" y="22891"/>
                  </a:cubicBezTo>
                  <a:lnTo>
                    <a:pt x="16581" y="23128"/>
                  </a:lnTo>
                  <a:cubicBezTo>
                    <a:pt x="16510" y="23152"/>
                    <a:pt x="16439" y="23176"/>
                    <a:pt x="16344" y="23176"/>
                  </a:cubicBezTo>
                  <a:lnTo>
                    <a:pt x="16297" y="23176"/>
                  </a:lnTo>
                  <a:lnTo>
                    <a:pt x="16297" y="23152"/>
                  </a:lnTo>
                  <a:cubicBezTo>
                    <a:pt x="16297" y="23104"/>
                    <a:pt x="16273" y="23057"/>
                    <a:pt x="16273" y="22986"/>
                  </a:cubicBezTo>
                  <a:lnTo>
                    <a:pt x="16273" y="22393"/>
                  </a:lnTo>
                  <a:lnTo>
                    <a:pt x="16273" y="21444"/>
                  </a:lnTo>
                  <a:cubicBezTo>
                    <a:pt x="16297" y="20993"/>
                    <a:pt x="16415" y="20543"/>
                    <a:pt x="16652" y="20139"/>
                  </a:cubicBezTo>
                  <a:cubicBezTo>
                    <a:pt x="16700" y="20068"/>
                    <a:pt x="16747" y="19997"/>
                    <a:pt x="16842" y="19926"/>
                  </a:cubicBezTo>
                  <a:lnTo>
                    <a:pt x="16913" y="19855"/>
                  </a:lnTo>
                  <a:cubicBezTo>
                    <a:pt x="17056" y="19736"/>
                    <a:pt x="17079" y="19546"/>
                    <a:pt x="17008" y="19404"/>
                  </a:cubicBezTo>
                  <a:cubicBezTo>
                    <a:pt x="16937" y="19238"/>
                    <a:pt x="16795" y="19167"/>
                    <a:pt x="16629" y="19167"/>
                  </a:cubicBezTo>
                  <a:lnTo>
                    <a:pt x="16534" y="19167"/>
                  </a:lnTo>
                  <a:cubicBezTo>
                    <a:pt x="16320" y="19214"/>
                    <a:pt x="16130" y="19333"/>
                    <a:pt x="16036" y="19523"/>
                  </a:cubicBezTo>
                  <a:cubicBezTo>
                    <a:pt x="15656" y="19997"/>
                    <a:pt x="15395" y="20566"/>
                    <a:pt x="15324" y="21183"/>
                  </a:cubicBezTo>
                  <a:cubicBezTo>
                    <a:pt x="15300" y="21373"/>
                    <a:pt x="15300" y="21563"/>
                    <a:pt x="15277" y="21752"/>
                  </a:cubicBezTo>
                  <a:cubicBezTo>
                    <a:pt x="15277" y="21895"/>
                    <a:pt x="15277" y="22061"/>
                    <a:pt x="15253" y="22179"/>
                  </a:cubicBezTo>
                  <a:cubicBezTo>
                    <a:pt x="15229" y="22322"/>
                    <a:pt x="15229" y="22369"/>
                    <a:pt x="15205" y="22488"/>
                  </a:cubicBezTo>
                  <a:lnTo>
                    <a:pt x="15205" y="22511"/>
                  </a:lnTo>
                  <a:cubicBezTo>
                    <a:pt x="15205" y="22511"/>
                    <a:pt x="15205" y="22488"/>
                    <a:pt x="15205" y="22488"/>
                  </a:cubicBezTo>
                  <a:lnTo>
                    <a:pt x="15205" y="21729"/>
                  </a:lnTo>
                  <a:cubicBezTo>
                    <a:pt x="15205" y="20827"/>
                    <a:pt x="15205" y="19926"/>
                    <a:pt x="15229" y="19024"/>
                  </a:cubicBezTo>
                  <a:cubicBezTo>
                    <a:pt x="15229" y="18692"/>
                    <a:pt x="15229" y="18360"/>
                    <a:pt x="15253" y="18052"/>
                  </a:cubicBezTo>
                  <a:lnTo>
                    <a:pt x="15253" y="17957"/>
                  </a:lnTo>
                  <a:cubicBezTo>
                    <a:pt x="15300" y="17079"/>
                    <a:pt x="15419" y="16202"/>
                    <a:pt x="15609" y="15324"/>
                  </a:cubicBezTo>
                  <a:cubicBezTo>
                    <a:pt x="15632" y="15182"/>
                    <a:pt x="15680" y="15063"/>
                    <a:pt x="15751" y="14945"/>
                  </a:cubicBezTo>
                  <a:cubicBezTo>
                    <a:pt x="16107" y="14399"/>
                    <a:pt x="16368" y="13830"/>
                    <a:pt x="16557" y="13213"/>
                  </a:cubicBezTo>
                  <a:cubicBezTo>
                    <a:pt x="16700" y="12810"/>
                    <a:pt x="16866" y="12430"/>
                    <a:pt x="17056" y="12074"/>
                  </a:cubicBezTo>
                  <a:cubicBezTo>
                    <a:pt x="17198" y="11813"/>
                    <a:pt x="17364" y="11529"/>
                    <a:pt x="17530" y="11268"/>
                  </a:cubicBezTo>
                  <a:lnTo>
                    <a:pt x="17672" y="11078"/>
                  </a:lnTo>
                  <a:cubicBezTo>
                    <a:pt x="17720" y="10983"/>
                    <a:pt x="17791" y="10912"/>
                    <a:pt x="17862" y="10841"/>
                  </a:cubicBezTo>
                  <a:cubicBezTo>
                    <a:pt x="18313" y="10366"/>
                    <a:pt x="18787" y="9916"/>
                    <a:pt x="19285" y="9512"/>
                  </a:cubicBezTo>
                  <a:cubicBezTo>
                    <a:pt x="19617" y="9228"/>
                    <a:pt x="19926" y="8919"/>
                    <a:pt x="20163" y="8564"/>
                  </a:cubicBezTo>
                  <a:lnTo>
                    <a:pt x="20377" y="8303"/>
                  </a:lnTo>
                  <a:lnTo>
                    <a:pt x="20543" y="8113"/>
                  </a:lnTo>
                  <a:cubicBezTo>
                    <a:pt x="20756" y="7828"/>
                    <a:pt x="20993" y="7567"/>
                    <a:pt x="21230" y="7330"/>
                  </a:cubicBezTo>
                  <a:cubicBezTo>
                    <a:pt x="21586" y="7069"/>
                    <a:pt x="21729" y="6618"/>
                    <a:pt x="21634" y="6192"/>
                  </a:cubicBezTo>
                  <a:close/>
                  <a:moveTo>
                    <a:pt x="8730" y="57049"/>
                  </a:moveTo>
                  <a:cubicBezTo>
                    <a:pt x="8753" y="56503"/>
                    <a:pt x="8848" y="55982"/>
                    <a:pt x="8919" y="55460"/>
                  </a:cubicBezTo>
                  <a:cubicBezTo>
                    <a:pt x="8967" y="55294"/>
                    <a:pt x="9014" y="55128"/>
                    <a:pt x="9062" y="54985"/>
                  </a:cubicBezTo>
                  <a:lnTo>
                    <a:pt x="9133" y="54843"/>
                  </a:lnTo>
                  <a:cubicBezTo>
                    <a:pt x="9180" y="54677"/>
                    <a:pt x="9228" y="54535"/>
                    <a:pt x="9299" y="54392"/>
                  </a:cubicBezTo>
                  <a:lnTo>
                    <a:pt x="9346" y="54226"/>
                  </a:lnTo>
                  <a:cubicBezTo>
                    <a:pt x="9418" y="53965"/>
                    <a:pt x="9560" y="53776"/>
                    <a:pt x="9750" y="53609"/>
                  </a:cubicBezTo>
                  <a:lnTo>
                    <a:pt x="9750" y="53657"/>
                  </a:lnTo>
                  <a:cubicBezTo>
                    <a:pt x="9773" y="53752"/>
                    <a:pt x="9797" y="53847"/>
                    <a:pt x="9797" y="53942"/>
                  </a:cubicBezTo>
                  <a:lnTo>
                    <a:pt x="9797" y="55602"/>
                  </a:lnTo>
                  <a:cubicBezTo>
                    <a:pt x="9773" y="56005"/>
                    <a:pt x="9678" y="56385"/>
                    <a:pt x="9512" y="56764"/>
                  </a:cubicBezTo>
                  <a:cubicBezTo>
                    <a:pt x="9394" y="57025"/>
                    <a:pt x="9275" y="57310"/>
                    <a:pt x="9157" y="57571"/>
                  </a:cubicBezTo>
                  <a:cubicBezTo>
                    <a:pt x="9062" y="57784"/>
                    <a:pt x="8967" y="57998"/>
                    <a:pt x="8872" y="58211"/>
                  </a:cubicBezTo>
                  <a:lnTo>
                    <a:pt x="8872" y="58211"/>
                  </a:lnTo>
                  <a:cubicBezTo>
                    <a:pt x="8730" y="57832"/>
                    <a:pt x="8682" y="57429"/>
                    <a:pt x="8730" y="57049"/>
                  </a:cubicBezTo>
                  <a:close/>
                  <a:moveTo>
                    <a:pt x="35226" y="72895"/>
                  </a:moveTo>
                  <a:cubicBezTo>
                    <a:pt x="35178" y="72942"/>
                    <a:pt x="35107" y="72989"/>
                    <a:pt x="35036" y="72989"/>
                  </a:cubicBezTo>
                  <a:lnTo>
                    <a:pt x="34419" y="72989"/>
                  </a:lnTo>
                  <a:cubicBezTo>
                    <a:pt x="34206" y="72989"/>
                    <a:pt x="33945" y="72989"/>
                    <a:pt x="33708" y="72966"/>
                  </a:cubicBezTo>
                  <a:cubicBezTo>
                    <a:pt x="33589" y="72966"/>
                    <a:pt x="33447" y="72918"/>
                    <a:pt x="33352" y="72847"/>
                  </a:cubicBezTo>
                  <a:lnTo>
                    <a:pt x="33328" y="72823"/>
                  </a:lnTo>
                  <a:cubicBezTo>
                    <a:pt x="32877" y="72562"/>
                    <a:pt x="32474" y="72207"/>
                    <a:pt x="32189" y="71780"/>
                  </a:cubicBezTo>
                  <a:cubicBezTo>
                    <a:pt x="32047" y="71566"/>
                    <a:pt x="31929" y="71353"/>
                    <a:pt x="31786" y="71092"/>
                  </a:cubicBezTo>
                  <a:lnTo>
                    <a:pt x="31644" y="70855"/>
                  </a:lnTo>
                  <a:cubicBezTo>
                    <a:pt x="31929" y="70926"/>
                    <a:pt x="32189" y="71021"/>
                    <a:pt x="32427" y="71115"/>
                  </a:cubicBezTo>
                  <a:cubicBezTo>
                    <a:pt x="33043" y="71424"/>
                    <a:pt x="33708" y="71709"/>
                    <a:pt x="34372" y="72017"/>
                  </a:cubicBezTo>
                  <a:cubicBezTo>
                    <a:pt x="34704" y="72159"/>
                    <a:pt x="34965" y="72373"/>
                    <a:pt x="35178" y="72681"/>
                  </a:cubicBezTo>
                  <a:cubicBezTo>
                    <a:pt x="35226" y="72729"/>
                    <a:pt x="35249" y="72823"/>
                    <a:pt x="35226" y="728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6"/>
            <p:cNvSpPr/>
            <p:nvPr/>
          </p:nvSpPr>
          <p:spPr>
            <a:xfrm>
              <a:off x="10621000" y="1598425"/>
              <a:ext cx="320850" cy="115075"/>
            </a:xfrm>
            <a:custGeom>
              <a:rect b="b" l="l" r="r" t="t"/>
              <a:pathLst>
                <a:path extrusionOk="0" h="4603" w="12834">
                  <a:moveTo>
                    <a:pt x="11790" y="2752"/>
                  </a:moveTo>
                  <a:cubicBezTo>
                    <a:pt x="12003" y="2515"/>
                    <a:pt x="12217" y="2277"/>
                    <a:pt x="12406" y="2017"/>
                  </a:cubicBezTo>
                  <a:cubicBezTo>
                    <a:pt x="12738" y="1613"/>
                    <a:pt x="12833" y="1020"/>
                    <a:pt x="12620" y="522"/>
                  </a:cubicBezTo>
                  <a:cubicBezTo>
                    <a:pt x="12596" y="475"/>
                    <a:pt x="12572" y="403"/>
                    <a:pt x="12572" y="332"/>
                  </a:cubicBezTo>
                  <a:cubicBezTo>
                    <a:pt x="12549" y="285"/>
                    <a:pt x="12525" y="214"/>
                    <a:pt x="12525" y="166"/>
                  </a:cubicBezTo>
                  <a:cubicBezTo>
                    <a:pt x="12477" y="71"/>
                    <a:pt x="12383" y="0"/>
                    <a:pt x="12288" y="0"/>
                  </a:cubicBezTo>
                  <a:lnTo>
                    <a:pt x="12288" y="0"/>
                  </a:lnTo>
                  <a:cubicBezTo>
                    <a:pt x="12193" y="24"/>
                    <a:pt x="12122" y="95"/>
                    <a:pt x="12074" y="166"/>
                  </a:cubicBezTo>
                  <a:cubicBezTo>
                    <a:pt x="11956" y="688"/>
                    <a:pt x="11671" y="1139"/>
                    <a:pt x="11291" y="1495"/>
                  </a:cubicBezTo>
                  <a:cubicBezTo>
                    <a:pt x="11244" y="1542"/>
                    <a:pt x="11197" y="1590"/>
                    <a:pt x="11149" y="1637"/>
                  </a:cubicBezTo>
                  <a:cubicBezTo>
                    <a:pt x="10936" y="1969"/>
                    <a:pt x="10627" y="2206"/>
                    <a:pt x="10271" y="2349"/>
                  </a:cubicBezTo>
                  <a:cubicBezTo>
                    <a:pt x="10129" y="2396"/>
                    <a:pt x="9963" y="2467"/>
                    <a:pt x="9821" y="2515"/>
                  </a:cubicBezTo>
                  <a:cubicBezTo>
                    <a:pt x="9536" y="2633"/>
                    <a:pt x="9251" y="2752"/>
                    <a:pt x="8967" y="2894"/>
                  </a:cubicBezTo>
                  <a:cubicBezTo>
                    <a:pt x="8208" y="3250"/>
                    <a:pt x="7354" y="3440"/>
                    <a:pt x="6476" y="3416"/>
                  </a:cubicBezTo>
                  <a:cubicBezTo>
                    <a:pt x="6025" y="3416"/>
                    <a:pt x="5598" y="3392"/>
                    <a:pt x="5148" y="3345"/>
                  </a:cubicBezTo>
                  <a:cubicBezTo>
                    <a:pt x="4816" y="3297"/>
                    <a:pt x="4507" y="3226"/>
                    <a:pt x="4199" y="3131"/>
                  </a:cubicBezTo>
                  <a:lnTo>
                    <a:pt x="3914" y="3060"/>
                  </a:lnTo>
                  <a:cubicBezTo>
                    <a:pt x="3250" y="2942"/>
                    <a:pt x="2610" y="2681"/>
                    <a:pt x="2088" y="2277"/>
                  </a:cubicBezTo>
                  <a:lnTo>
                    <a:pt x="1969" y="2183"/>
                  </a:lnTo>
                  <a:cubicBezTo>
                    <a:pt x="1661" y="2017"/>
                    <a:pt x="1352" y="1850"/>
                    <a:pt x="1020" y="1708"/>
                  </a:cubicBezTo>
                  <a:lnTo>
                    <a:pt x="902" y="1661"/>
                  </a:lnTo>
                  <a:cubicBezTo>
                    <a:pt x="759" y="1613"/>
                    <a:pt x="593" y="1590"/>
                    <a:pt x="427" y="1590"/>
                  </a:cubicBezTo>
                  <a:cubicBezTo>
                    <a:pt x="261" y="1590"/>
                    <a:pt x="119" y="1708"/>
                    <a:pt x="71" y="1850"/>
                  </a:cubicBezTo>
                  <a:cubicBezTo>
                    <a:pt x="0" y="1993"/>
                    <a:pt x="24" y="2159"/>
                    <a:pt x="143" y="2277"/>
                  </a:cubicBezTo>
                  <a:cubicBezTo>
                    <a:pt x="332" y="2443"/>
                    <a:pt x="522" y="2586"/>
                    <a:pt x="712" y="2728"/>
                  </a:cubicBezTo>
                  <a:cubicBezTo>
                    <a:pt x="949" y="2894"/>
                    <a:pt x="1186" y="3037"/>
                    <a:pt x="1400" y="3179"/>
                  </a:cubicBezTo>
                  <a:cubicBezTo>
                    <a:pt x="1637" y="3321"/>
                    <a:pt x="1851" y="3463"/>
                    <a:pt x="2088" y="3606"/>
                  </a:cubicBezTo>
                  <a:cubicBezTo>
                    <a:pt x="2301" y="3748"/>
                    <a:pt x="2562" y="3867"/>
                    <a:pt x="2823" y="3938"/>
                  </a:cubicBezTo>
                  <a:cubicBezTo>
                    <a:pt x="3155" y="4009"/>
                    <a:pt x="3511" y="4128"/>
                    <a:pt x="3891" y="4223"/>
                  </a:cubicBezTo>
                  <a:cubicBezTo>
                    <a:pt x="4555" y="4436"/>
                    <a:pt x="5243" y="4578"/>
                    <a:pt x="5930" y="4602"/>
                  </a:cubicBezTo>
                  <a:lnTo>
                    <a:pt x="6144" y="4602"/>
                  </a:lnTo>
                  <a:lnTo>
                    <a:pt x="6666" y="4602"/>
                  </a:lnTo>
                  <a:cubicBezTo>
                    <a:pt x="7662" y="4602"/>
                    <a:pt x="8635" y="4365"/>
                    <a:pt x="9512" y="3914"/>
                  </a:cubicBezTo>
                  <a:cubicBezTo>
                    <a:pt x="9583" y="3890"/>
                    <a:pt x="9678" y="3843"/>
                    <a:pt x="9773" y="3819"/>
                  </a:cubicBezTo>
                  <a:cubicBezTo>
                    <a:pt x="9868" y="3796"/>
                    <a:pt x="9939" y="3748"/>
                    <a:pt x="10010" y="3724"/>
                  </a:cubicBezTo>
                  <a:lnTo>
                    <a:pt x="10177" y="3653"/>
                  </a:lnTo>
                  <a:cubicBezTo>
                    <a:pt x="10556" y="3487"/>
                    <a:pt x="10959" y="3321"/>
                    <a:pt x="11339" y="3108"/>
                  </a:cubicBezTo>
                  <a:cubicBezTo>
                    <a:pt x="11505" y="3013"/>
                    <a:pt x="11647" y="2894"/>
                    <a:pt x="11790" y="27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6"/>
            <p:cNvSpPr/>
            <p:nvPr/>
          </p:nvSpPr>
          <p:spPr>
            <a:xfrm>
              <a:off x="10588975" y="1511250"/>
              <a:ext cx="53400" cy="48650"/>
            </a:xfrm>
            <a:custGeom>
              <a:rect b="b" l="l" r="r" t="t"/>
              <a:pathLst>
                <a:path extrusionOk="0" h="1946" w="2136">
                  <a:moveTo>
                    <a:pt x="1993" y="1424"/>
                  </a:moveTo>
                  <a:cubicBezTo>
                    <a:pt x="2135" y="1020"/>
                    <a:pt x="2064" y="593"/>
                    <a:pt x="1803" y="285"/>
                  </a:cubicBezTo>
                  <a:cubicBezTo>
                    <a:pt x="1613" y="95"/>
                    <a:pt x="1376" y="0"/>
                    <a:pt x="1115" y="24"/>
                  </a:cubicBezTo>
                  <a:lnTo>
                    <a:pt x="831" y="24"/>
                  </a:lnTo>
                  <a:cubicBezTo>
                    <a:pt x="546" y="24"/>
                    <a:pt x="285" y="190"/>
                    <a:pt x="143" y="451"/>
                  </a:cubicBezTo>
                  <a:cubicBezTo>
                    <a:pt x="0" y="712"/>
                    <a:pt x="24" y="1044"/>
                    <a:pt x="190" y="1305"/>
                  </a:cubicBezTo>
                  <a:cubicBezTo>
                    <a:pt x="332" y="1542"/>
                    <a:pt x="522" y="1708"/>
                    <a:pt x="759" y="1827"/>
                  </a:cubicBezTo>
                  <a:cubicBezTo>
                    <a:pt x="878" y="1898"/>
                    <a:pt x="1020" y="1922"/>
                    <a:pt x="1139" y="1945"/>
                  </a:cubicBezTo>
                  <a:lnTo>
                    <a:pt x="1186" y="1945"/>
                  </a:lnTo>
                  <a:cubicBezTo>
                    <a:pt x="1518" y="1945"/>
                    <a:pt x="1851" y="1732"/>
                    <a:pt x="1993" y="14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36"/>
            <p:cNvSpPr/>
            <p:nvPr/>
          </p:nvSpPr>
          <p:spPr>
            <a:xfrm>
              <a:off x="10903275" y="1461425"/>
              <a:ext cx="39150" cy="44500"/>
            </a:xfrm>
            <a:custGeom>
              <a:rect b="b" l="l" r="r" t="t"/>
              <a:pathLst>
                <a:path extrusionOk="0" h="1780" w="1566">
                  <a:moveTo>
                    <a:pt x="24" y="1092"/>
                  </a:moveTo>
                  <a:cubicBezTo>
                    <a:pt x="24" y="1210"/>
                    <a:pt x="48" y="1305"/>
                    <a:pt x="95" y="1424"/>
                  </a:cubicBezTo>
                  <a:cubicBezTo>
                    <a:pt x="238" y="1661"/>
                    <a:pt x="499" y="1780"/>
                    <a:pt x="783" y="1756"/>
                  </a:cubicBezTo>
                  <a:lnTo>
                    <a:pt x="807" y="1756"/>
                  </a:lnTo>
                  <a:cubicBezTo>
                    <a:pt x="1092" y="1756"/>
                    <a:pt x="1352" y="1590"/>
                    <a:pt x="1447" y="1305"/>
                  </a:cubicBezTo>
                  <a:cubicBezTo>
                    <a:pt x="1542" y="1021"/>
                    <a:pt x="1566" y="712"/>
                    <a:pt x="1471" y="428"/>
                  </a:cubicBezTo>
                  <a:cubicBezTo>
                    <a:pt x="1424" y="167"/>
                    <a:pt x="1186" y="1"/>
                    <a:pt x="926" y="24"/>
                  </a:cubicBezTo>
                  <a:lnTo>
                    <a:pt x="831" y="24"/>
                  </a:lnTo>
                  <a:lnTo>
                    <a:pt x="736" y="24"/>
                  </a:lnTo>
                  <a:lnTo>
                    <a:pt x="641" y="24"/>
                  </a:lnTo>
                  <a:cubicBezTo>
                    <a:pt x="380" y="24"/>
                    <a:pt x="166" y="190"/>
                    <a:pt x="95" y="451"/>
                  </a:cubicBezTo>
                  <a:cubicBezTo>
                    <a:pt x="48" y="546"/>
                    <a:pt x="24" y="665"/>
                    <a:pt x="24" y="760"/>
                  </a:cubicBezTo>
                  <a:cubicBezTo>
                    <a:pt x="24" y="807"/>
                    <a:pt x="24" y="855"/>
                    <a:pt x="0" y="902"/>
                  </a:cubicBezTo>
                  <a:cubicBezTo>
                    <a:pt x="0" y="926"/>
                    <a:pt x="0" y="926"/>
                    <a:pt x="0" y="950"/>
                  </a:cubicBezTo>
                  <a:cubicBezTo>
                    <a:pt x="0" y="1021"/>
                    <a:pt x="0" y="1044"/>
                    <a:pt x="24" y="1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5" name="Google Shape;445;p36"/>
          <p:cNvGrpSpPr/>
          <p:nvPr/>
        </p:nvGrpSpPr>
        <p:grpSpPr>
          <a:xfrm flipH="1">
            <a:off x="7420838" y="4081475"/>
            <a:ext cx="643950" cy="195675"/>
            <a:chOff x="806663" y="3241275"/>
            <a:chExt cx="643950" cy="195675"/>
          </a:xfrm>
        </p:grpSpPr>
        <p:sp>
          <p:nvSpPr>
            <p:cNvPr id="446" name="Google Shape;446;p36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6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8" name="Google Shape;448;p36"/>
          <p:cNvGrpSpPr/>
          <p:nvPr/>
        </p:nvGrpSpPr>
        <p:grpSpPr>
          <a:xfrm flipH="1">
            <a:off x="5686988" y="2067563"/>
            <a:ext cx="643950" cy="195675"/>
            <a:chOff x="806663" y="3241275"/>
            <a:chExt cx="643950" cy="195675"/>
          </a:xfrm>
        </p:grpSpPr>
        <p:sp>
          <p:nvSpPr>
            <p:cNvPr id="449" name="Google Shape;449;p36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6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7"/>
          <p:cNvSpPr txBox="1"/>
          <p:nvPr>
            <p:ph type="title"/>
          </p:nvPr>
        </p:nvSpPr>
        <p:spPr>
          <a:xfrm>
            <a:off x="720150" y="445025"/>
            <a:ext cx="7899600" cy="1136100"/>
          </a:xfrm>
          <a:prstGeom prst="rect">
            <a:avLst/>
          </a:prstGeom>
        </p:spPr>
        <p:txBody>
          <a:bodyPr anchorCtr="0" anchor="ctr" bIns="91425" lIns="1080000" spcFirstLastPara="1" rIns="1080000" wrap="square" tIns="91425">
            <a:noAutofit/>
          </a:bodyPr>
          <a:lstStyle/>
          <a:p>
            <a:pPr indent="-342900" lvl="0" marL="3429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accent3"/>
                </a:solidFill>
                <a:latin typeface="Patrick Hand"/>
                <a:ea typeface="Patrick Hand"/>
                <a:cs typeface="Patrick Hand"/>
                <a:sym typeface="Patrick Hand"/>
              </a:rPr>
              <a:t>ORGANI PREVISTI PER COMUNICAZIONI SCUOLA/FAMIGLIA</a:t>
            </a:r>
            <a:endParaRPr/>
          </a:p>
        </p:txBody>
      </p:sp>
      <p:sp>
        <p:nvSpPr>
          <p:cNvPr id="456" name="Google Shape;456;p37"/>
          <p:cNvSpPr txBox="1"/>
          <p:nvPr>
            <p:ph idx="2" type="subTitle"/>
          </p:nvPr>
        </p:nvSpPr>
        <p:spPr>
          <a:xfrm>
            <a:off x="4197175" y="1742275"/>
            <a:ext cx="3855900" cy="4371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Char char="✔"/>
            </a:pPr>
            <a:r>
              <a:rPr lang="en-GB" sz="2400">
                <a:solidFill>
                  <a:schemeClr val="dk1"/>
                </a:solidFill>
              </a:rPr>
              <a:t>Intersezioni docenti/genitori rappresentanti</a:t>
            </a:r>
            <a:endParaRPr sz="2400">
              <a:solidFill>
                <a:schemeClr val="dk1"/>
              </a:solidFill>
            </a:endParaRPr>
          </a:p>
          <a:p>
            <a:pPr indent="-241300" lvl="0" marL="34290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atrick Hand"/>
              <a:buChar char="✔"/>
            </a:pPr>
            <a:r>
              <a:rPr lang="en-GB" sz="2400">
                <a:solidFill>
                  <a:schemeClr val="dk1"/>
                </a:solidFill>
              </a:rPr>
              <a:t> Assemblea di classe</a:t>
            </a:r>
            <a:endParaRPr sz="2400">
              <a:solidFill>
                <a:schemeClr val="dk1"/>
              </a:solidFill>
            </a:endParaRPr>
          </a:p>
          <a:p>
            <a:pPr indent="-241300" lvl="0" marL="34290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atrick Hand"/>
              <a:buChar char="✔"/>
            </a:pPr>
            <a:r>
              <a:rPr lang="en-GB" sz="2400">
                <a:solidFill>
                  <a:schemeClr val="dk1"/>
                </a:solidFill>
              </a:rPr>
              <a:t> Colloqui individuali</a:t>
            </a:r>
            <a:endParaRPr sz="2400">
              <a:solidFill>
                <a:schemeClr val="dk1"/>
              </a:solidFill>
            </a:endParaRPr>
          </a:p>
          <a:p>
            <a:pPr indent="-241300" lvl="0" marL="342900" rtl="0" algn="l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atrick Hand"/>
              <a:buChar char="✔"/>
            </a:pPr>
            <a:r>
              <a:rPr lang="en-GB" sz="2400">
                <a:solidFill>
                  <a:schemeClr val="dk1"/>
                </a:solidFill>
              </a:rPr>
              <a:t> Assemblea genitori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grpSp>
        <p:nvGrpSpPr>
          <p:cNvPr id="457" name="Google Shape;457;p37"/>
          <p:cNvGrpSpPr/>
          <p:nvPr/>
        </p:nvGrpSpPr>
        <p:grpSpPr>
          <a:xfrm>
            <a:off x="644375" y="1863925"/>
            <a:ext cx="2542250" cy="2220550"/>
            <a:chOff x="5881750" y="2382950"/>
            <a:chExt cx="2542250" cy="2220550"/>
          </a:xfrm>
        </p:grpSpPr>
        <p:sp>
          <p:nvSpPr>
            <p:cNvPr id="458" name="Google Shape;458;p37"/>
            <p:cNvSpPr/>
            <p:nvPr/>
          </p:nvSpPr>
          <p:spPr>
            <a:xfrm>
              <a:off x="7546750" y="4130575"/>
              <a:ext cx="831725" cy="437450"/>
            </a:xfrm>
            <a:custGeom>
              <a:rect b="b" l="l" r="r" t="t"/>
              <a:pathLst>
                <a:path extrusionOk="0" h="17498" w="33269">
                  <a:moveTo>
                    <a:pt x="14596" y="1"/>
                  </a:moveTo>
                  <a:cubicBezTo>
                    <a:pt x="14396" y="1"/>
                    <a:pt x="14191" y="17"/>
                    <a:pt x="13977" y="64"/>
                  </a:cubicBezTo>
                  <a:cubicBezTo>
                    <a:pt x="13391" y="169"/>
                    <a:pt x="12784" y="190"/>
                    <a:pt x="12178" y="315"/>
                  </a:cubicBezTo>
                  <a:cubicBezTo>
                    <a:pt x="11550" y="420"/>
                    <a:pt x="10922" y="587"/>
                    <a:pt x="10315" y="734"/>
                  </a:cubicBezTo>
                  <a:cubicBezTo>
                    <a:pt x="9667" y="901"/>
                    <a:pt x="9102" y="1236"/>
                    <a:pt x="8411" y="1278"/>
                  </a:cubicBezTo>
                  <a:cubicBezTo>
                    <a:pt x="8223" y="1278"/>
                    <a:pt x="8077" y="1424"/>
                    <a:pt x="7909" y="1487"/>
                  </a:cubicBezTo>
                  <a:cubicBezTo>
                    <a:pt x="7470" y="1759"/>
                    <a:pt x="7030" y="2010"/>
                    <a:pt x="6570" y="2261"/>
                  </a:cubicBezTo>
                  <a:cubicBezTo>
                    <a:pt x="6403" y="2366"/>
                    <a:pt x="6194" y="2408"/>
                    <a:pt x="5984" y="2470"/>
                  </a:cubicBezTo>
                  <a:cubicBezTo>
                    <a:pt x="5775" y="2512"/>
                    <a:pt x="5566" y="2491"/>
                    <a:pt x="5357" y="2512"/>
                  </a:cubicBezTo>
                  <a:cubicBezTo>
                    <a:pt x="4854" y="2596"/>
                    <a:pt x="4436" y="2784"/>
                    <a:pt x="4206" y="3307"/>
                  </a:cubicBezTo>
                  <a:cubicBezTo>
                    <a:pt x="4080" y="3579"/>
                    <a:pt x="3829" y="3851"/>
                    <a:pt x="3662" y="4144"/>
                  </a:cubicBezTo>
                  <a:cubicBezTo>
                    <a:pt x="3473" y="4458"/>
                    <a:pt x="3264" y="4772"/>
                    <a:pt x="3160" y="5107"/>
                  </a:cubicBezTo>
                  <a:cubicBezTo>
                    <a:pt x="2929" y="5944"/>
                    <a:pt x="2678" y="6802"/>
                    <a:pt x="2762" y="7701"/>
                  </a:cubicBezTo>
                  <a:cubicBezTo>
                    <a:pt x="2825" y="8245"/>
                    <a:pt x="2741" y="8789"/>
                    <a:pt x="2720" y="9333"/>
                  </a:cubicBezTo>
                  <a:cubicBezTo>
                    <a:pt x="2720" y="9522"/>
                    <a:pt x="2720" y="9731"/>
                    <a:pt x="2616" y="9856"/>
                  </a:cubicBezTo>
                  <a:cubicBezTo>
                    <a:pt x="2406" y="10149"/>
                    <a:pt x="2427" y="10484"/>
                    <a:pt x="2344" y="10798"/>
                  </a:cubicBezTo>
                  <a:cubicBezTo>
                    <a:pt x="2197" y="11426"/>
                    <a:pt x="2093" y="12053"/>
                    <a:pt x="1821" y="12639"/>
                  </a:cubicBezTo>
                  <a:cubicBezTo>
                    <a:pt x="1360" y="13769"/>
                    <a:pt x="795" y="14836"/>
                    <a:pt x="272" y="15924"/>
                  </a:cubicBezTo>
                  <a:cubicBezTo>
                    <a:pt x="42" y="16447"/>
                    <a:pt x="0" y="16971"/>
                    <a:pt x="230" y="17494"/>
                  </a:cubicBezTo>
                  <a:cubicBezTo>
                    <a:pt x="294" y="17497"/>
                    <a:pt x="357" y="17498"/>
                    <a:pt x="418" y="17498"/>
                  </a:cubicBezTo>
                  <a:cubicBezTo>
                    <a:pt x="1668" y="17498"/>
                    <a:pt x="2446" y="16890"/>
                    <a:pt x="2825" y="15673"/>
                  </a:cubicBezTo>
                  <a:cubicBezTo>
                    <a:pt x="3139" y="14732"/>
                    <a:pt x="3411" y="13769"/>
                    <a:pt x="4017" y="12953"/>
                  </a:cubicBezTo>
                  <a:cubicBezTo>
                    <a:pt x="4101" y="12828"/>
                    <a:pt x="4185" y="12681"/>
                    <a:pt x="4206" y="12535"/>
                  </a:cubicBezTo>
                  <a:cubicBezTo>
                    <a:pt x="4394" y="12033"/>
                    <a:pt x="4729" y="11635"/>
                    <a:pt x="5085" y="11279"/>
                  </a:cubicBezTo>
                  <a:cubicBezTo>
                    <a:pt x="5273" y="11091"/>
                    <a:pt x="5482" y="10986"/>
                    <a:pt x="5754" y="10986"/>
                  </a:cubicBezTo>
                  <a:cubicBezTo>
                    <a:pt x="6235" y="10965"/>
                    <a:pt x="6717" y="10903"/>
                    <a:pt x="7219" y="10903"/>
                  </a:cubicBezTo>
                  <a:cubicBezTo>
                    <a:pt x="7888" y="10903"/>
                    <a:pt x="8516" y="10672"/>
                    <a:pt x="9102" y="10338"/>
                  </a:cubicBezTo>
                  <a:cubicBezTo>
                    <a:pt x="9332" y="10212"/>
                    <a:pt x="9562" y="10066"/>
                    <a:pt x="9834" y="9961"/>
                  </a:cubicBezTo>
                  <a:lnTo>
                    <a:pt x="11090" y="9417"/>
                  </a:lnTo>
                  <a:cubicBezTo>
                    <a:pt x="11320" y="9312"/>
                    <a:pt x="11529" y="9208"/>
                    <a:pt x="11759" y="9166"/>
                  </a:cubicBezTo>
                  <a:cubicBezTo>
                    <a:pt x="12366" y="8978"/>
                    <a:pt x="12994" y="8852"/>
                    <a:pt x="13601" y="8601"/>
                  </a:cubicBezTo>
                  <a:cubicBezTo>
                    <a:pt x="15485" y="7948"/>
                    <a:pt x="17420" y="7844"/>
                    <a:pt x="19375" y="7844"/>
                  </a:cubicBezTo>
                  <a:cubicBezTo>
                    <a:pt x="19612" y="7844"/>
                    <a:pt x="19849" y="7846"/>
                    <a:pt x="20087" y="7848"/>
                  </a:cubicBezTo>
                  <a:cubicBezTo>
                    <a:pt x="20361" y="7854"/>
                    <a:pt x="20639" y="7861"/>
                    <a:pt x="20918" y="7861"/>
                  </a:cubicBezTo>
                  <a:cubicBezTo>
                    <a:pt x="21638" y="7861"/>
                    <a:pt x="22364" y="7811"/>
                    <a:pt x="23058" y="7555"/>
                  </a:cubicBezTo>
                  <a:cubicBezTo>
                    <a:pt x="23185" y="7515"/>
                    <a:pt x="23304" y="7496"/>
                    <a:pt x="23417" y="7496"/>
                  </a:cubicBezTo>
                  <a:cubicBezTo>
                    <a:pt x="23657" y="7496"/>
                    <a:pt x="23870" y="7580"/>
                    <a:pt x="24083" y="7722"/>
                  </a:cubicBezTo>
                  <a:cubicBezTo>
                    <a:pt x="24836" y="8183"/>
                    <a:pt x="25569" y="8664"/>
                    <a:pt x="26197" y="9292"/>
                  </a:cubicBezTo>
                  <a:cubicBezTo>
                    <a:pt x="26720" y="9815"/>
                    <a:pt x="27264" y="10275"/>
                    <a:pt x="27829" y="10756"/>
                  </a:cubicBezTo>
                  <a:cubicBezTo>
                    <a:pt x="27996" y="10903"/>
                    <a:pt x="28184" y="11070"/>
                    <a:pt x="28393" y="11196"/>
                  </a:cubicBezTo>
                  <a:cubicBezTo>
                    <a:pt x="28649" y="11345"/>
                    <a:pt x="28910" y="11418"/>
                    <a:pt x="29174" y="11418"/>
                  </a:cubicBezTo>
                  <a:cubicBezTo>
                    <a:pt x="29428" y="11418"/>
                    <a:pt x="29685" y="11350"/>
                    <a:pt x="29942" y="11217"/>
                  </a:cubicBezTo>
                  <a:cubicBezTo>
                    <a:pt x="29754" y="10380"/>
                    <a:pt x="29419" y="9731"/>
                    <a:pt x="28791" y="9166"/>
                  </a:cubicBezTo>
                  <a:cubicBezTo>
                    <a:pt x="27954" y="8434"/>
                    <a:pt x="27054" y="7806"/>
                    <a:pt x="26176" y="7199"/>
                  </a:cubicBezTo>
                  <a:cubicBezTo>
                    <a:pt x="25966" y="7074"/>
                    <a:pt x="25778" y="6906"/>
                    <a:pt x="25590" y="6760"/>
                  </a:cubicBezTo>
                  <a:cubicBezTo>
                    <a:pt x="25318" y="6446"/>
                    <a:pt x="25276" y="5986"/>
                    <a:pt x="25548" y="5672"/>
                  </a:cubicBezTo>
                  <a:cubicBezTo>
                    <a:pt x="25778" y="5400"/>
                    <a:pt x="26050" y="5128"/>
                    <a:pt x="26301" y="4918"/>
                  </a:cubicBezTo>
                  <a:cubicBezTo>
                    <a:pt x="26471" y="4788"/>
                    <a:pt x="26666" y="4722"/>
                    <a:pt x="26869" y="4722"/>
                  </a:cubicBezTo>
                  <a:cubicBezTo>
                    <a:pt x="26992" y="4722"/>
                    <a:pt x="27117" y="4746"/>
                    <a:pt x="27243" y="4793"/>
                  </a:cubicBezTo>
                  <a:cubicBezTo>
                    <a:pt x="27829" y="5044"/>
                    <a:pt x="28477" y="5191"/>
                    <a:pt x="28917" y="5651"/>
                  </a:cubicBezTo>
                  <a:cubicBezTo>
                    <a:pt x="29021" y="5755"/>
                    <a:pt x="29189" y="5818"/>
                    <a:pt x="29314" y="5860"/>
                  </a:cubicBezTo>
                  <a:cubicBezTo>
                    <a:pt x="29733" y="6048"/>
                    <a:pt x="30172" y="6174"/>
                    <a:pt x="30590" y="6362"/>
                  </a:cubicBezTo>
                  <a:cubicBezTo>
                    <a:pt x="31031" y="6536"/>
                    <a:pt x="31461" y="6595"/>
                    <a:pt x="31893" y="6595"/>
                  </a:cubicBezTo>
                  <a:cubicBezTo>
                    <a:pt x="32345" y="6595"/>
                    <a:pt x="32798" y="6531"/>
                    <a:pt x="33269" y="6467"/>
                  </a:cubicBezTo>
                  <a:cubicBezTo>
                    <a:pt x="33206" y="6048"/>
                    <a:pt x="32913" y="5881"/>
                    <a:pt x="32641" y="5714"/>
                  </a:cubicBezTo>
                  <a:cubicBezTo>
                    <a:pt x="31406" y="4939"/>
                    <a:pt x="30151" y="4186"/>
                    <a:pt x="28770" y="3684"/>
                  </a:cubicBezTo>
                  <a:cubicBezTo>
                    <a:pt x="28561" y="3621"/>
                    <a:pt x="28373" y="3517"/>
                    <a:pt x="28184" y="3454"/>
                  </a:cubicBezTo>
                  <a:cubicBezTo>
                    <a:pt x="27766" y="3307"/>
                    <a:pt x="27326" y="3161"/>
                    <a:pt x="26908" y="3014"/>
                  </a:cubicBezTo>
                  <a:cubicBezTo>
                    <a:pt x="26782" y="2952"/>
                    <a:pt x="26594" y="2931"/>
                    <a:pt x="26489" y="2847"/>
                  </a:cubicBezTo>
                  <a:cubicBezTo>
                    <a:pt x="26322" y="2722"/>
                    <a:pt x="26217" y="2533"/>
                    <a:pt x="26092" y="2366"/>
                  </a:cubicBezTo>
                  <a:cubicBezTo>
                    <a:pt x="25318" y="2408"/>
                    <a:pt x="24523" y="2429"/>
                    <a:pt x="23748" y="2491"/>
                  </a:cubicBezTo>
                  <a:lnTo>
                    <a:pt x="23163" y="3056"/>
                  </a:lnTo>
                  <a:cubicBezTo>
                    <a:pt x="22660" y="3579"/>
                    <a:pt x="22075" y="3851"/>
                    <a:pt x="21300" y="3893"/>
                  </a:cubicBezTo>
                  <a:cubicBezTo>
                    <a:pt x="21220" y="3900"/>
                    <a:pt x="21139" y="3903"/>
                    <a:pt x="21059" y="3903"/>
                  </a:cubicBezTo>
                  <a:cubicBezTo>
                    <a:pt x="20348" y="3903"/>
                    <a:pt x="19655" y="3673"/>
                    <a:pt x="18978" y="3579"/>
                  </a:cubicBezTo>
                  <a:cubicBezTo>
                    <a:pt x="18873" y="3558"/>
                    <a:pt x="18748" y="3517"/>
                    <a:pt x="18643" y="3433"/>
                  </a:cubicBezTo>
                  <a:cubicBezTo>
                    <a:pt x="18225" y="3161"/>
                    <a:pt x="17827" y="2910"/>
                    <a:pt x="17430" y="2617"/>
                  </a:cubicBezTo>
                  <a:cubicBezTo>
                    <a:pt x="16655" y="2052"/>
                    <a:pt x="16049" y="1341"/>
                    <a:pt x="15944" y="315"/>
                  </a:cubicBezTo>
                  <a:cubicBezTo>
                    <a:pt x="15944" y="273"/>
                    <a:pt x="15902" y="211"/>
                    <a:pt x="15839" y="106"/>
                  </a:cubicBezTo>
                  <a:cubicBezTo>
                    <a:pt x="15426" y="78"/>
                    <a:pt x="15023" y="1"/>
                    <a:pt x="145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7"/>
            <p:cNvSpPr/>
            <p:nvPr/>
          </p:nvSpPr>
          <p:spPr>
            <a:xfrm>
              <a:off x="7872625" y="3867025"/>
              <a:ext cx="525725" cy="294025"/>
            </a:xfrm>
            <a:custGeom>
              <a:rect b="b" l="l" r="r" t="t"/>
              <a:pathLst>
                <a:path extrusionOk="0" h="11761" w="21029">
                  <a:moveTo>
                    <a:pt x="6920" y="1"/>
                  </a:moveTo>
                  <a:cubicBezTo>
                    <a:pt x="6583" y="1"/>
                    <a:pt x="6240" y="64"/>
                    <a:pt x="5901" y="186"/>
                  </a:cubicBezTo>
                  <a:cubicBezTo>
                    <a:pt x="5901" y="270"/>
                    <a:pt x="5859" y="375"/>
                    <a:pt x="5922" y="437"/>
                  </a:cubicBezTo>
                  <a:cubicBezTo>
                    <a:pt x="6466" y="1504"/>
                    <a:pt x="6989" y="2572"/>
                    <a:pt x="7784" y="3492"/>
                  </a:cubicBezTo>
                  <a:cubicBezTo>
                    <a:pt x="8056" y="3806"/>
                    <a:pt x="8349" y="4078"/>
                    <a:pt x="8788" y="4225"/>
                  </a:cubicBezTo>
                  <a:cubicBezTo>
                    <a:pt x="8956" y="4266"/>
                    <a:pt x="9060" y="4434"/>
                    <a:pt x="9186" y="4559"/>
                  </a:cubicBezTo>
                  <a:cubicBezTo>
                    <a:pt x="8935" y="4999"/>
                    <a:pt x="8726" y="5396"/>
                    <a:pt x="8328" y="5689"/>
                  </a:cubicBezTo>
                  <a:cubicBezTo>
                    <a:pt x="7889" y="6003"/>
                    <a:pt x="7470" y="6359"/>
                    <a:pt x="7115" y="6777"/>
                  </a:cubicBezTo>
                  <a:cubicBezTo>
                    <a:pt x="6917" y="6994"/>
                    <a:pt x="6683" y="7156"/>
                    <a:pt x="6393" y="7156"/>
                  </a:cubicBezTo>
                  <a:cubicBezTo>
                    <a:pt x="6376" y="7156"/>
                    <a:pt x="6358" y="7155"/>
                    <a:pt x="6340" y="7154"/>
                  </a:cubicBezTo>
                  <a:cubicBezTo>
                    <a:pt x="5796" y="7112"/>
                    <a:pt x="5231" y="7112"/>
                    <a:pt x="4708" y="7049"/>
                  </a:cubicBezTo>
                  <a:cubicBezTo>
                    <a:pt x="3934" y="6945"/>
                    <a:pt x="3139" y="6777"/>
                    <a:pt x="2386" y="6673"/>
                  </a:cubicBezTo>
                  <a:cubicBezTo>
                    <a:pt x="2043" y="6628"/>
                    <a:pt x="1822" y="6602"/>
                    <a:pt x="1642" y="6602"/>
                  </a:cubicBezTo>
                  <a:cubicBezTo>
                    <a:pt x="1315" y="6602"/>
                    <a:pt x="1118" y="6687"/>
                    <a:pt x="566" y="6903"/>
                  </a:cubicBezTo>
                  <a:cubicBezTo>
                    <a:pt x="105" y="7091"/>
                    <a:pt x="1" y="7279"/>
                    <a:pt x="42" y="7740"/>
                  </a:cubicBezTo>
                  <a:cubicBezTo>
                    <a:pt x="63" y="8116"/>
                    <a:pt x="168" y="8409"/>
                    <a:pt x="419" y="8639"/>
                  </a:cubicBezTo>
                  <a:cubicBezTo>
                    <a:pt x="877" y="9024"/>
                    <a:pt x="1366" y="9328"/>
                    <a:pt x="1972" y="9328"/>
                  </a:cubicBezTo>
                  <a:cubicBezTo>
                    <a:pt x="2059" y="9328"/>
                    <a:pt x="2148" y="9322"/>
                    <a:pt x="2239" y="9309"/>
                  </a:cubicBezTo>
                  <a:cubicBezTo>
                    <a:pt x="2595" y="9267"/>
                    <a:pt x="2972" y="9267"/>
                    <a:pt x="3327" y="9246"/>
                  </a:cubicBezTo>
                  <a:cubicBezTo>
                    <a:pt x="3507" y="9229"/>
                    <a:pt x="3693" y="9212"/>
                    <a:pt x="3879" y="9212"/>
                  </a:cubicBezTo>
                  <a:cubicBezTo>
                    <a:pt x="4149" y="9212"/>
                    <a:pt x="4419" y="9248"/>
                    <a:pt x="4667" y="9372"/>
                  </a:cubicBezTo>
                  <a:cubicBezTo>
                    <a:pt x="4706" y="9385"/>
                    <a:pt x="4761" y="9392"/>
                    <a:pt x="4820" y="9392"/>
                  </a:cubicBezTo>
                  <a:cubicBezTo>
                    <a:pt x="4948" y="9392"/>
                    <a:pt x="5097" y="9360"/>
                    <a:pt x="5169" y="9288"/>
                  </a:cubicBezTo>
                  <a:cubicBezTo>
                    <a:pt x="5410" y="9116"/>
                    <a:pt x="5669" y="9089"/>
                    <a:pt x="5931" y="9089"/>
                  </a:cubicBezTo>
                  <a:cubicBezTo>
                    <a:pt x="6053" y="9089"/>
                    <a:pt x="6176" y="9095"/>
                    <a:pt x="6297" y="9095"/>
                  </a:cubicBezTo>
                  <a:cubicBezTo>
                    <a:pt x="6389" y="9095"/>
                    <a:pt x="6481" y="9091"/>
                    <a:pt x="6571" y="9079"/>
                  </a:cubicBezTo>
                  <a:cubicBezTo>
                    <a:pt x="6633" y="9079"/>
                    <a:pt x="6696" y="9100"/>
                    <a:pt x="6759" y="9142"/>
                  </a:cubicBezTo>
                  <a:cubicBezTo>
                    <a:pt x="6947" y="9204"/>
                    <a:pt x="7073" y="9309"/>
                    <a:pt x="7094" y="9518"/>
                  </a:cubicBezTo>
                  <a:cubicBezTo>
                    <a:pt x="7115" y="9707"/>
                    <a:pt x="7052" y="9874"/>
                    <a:pt x="6884" y="9999"/>
                  </a:cubicBezTo>
                  <a:cubicBezTo>
                    <a:pt x="6696" y="10188"/>
                    <a:pt x="6319" y="10041"/>
                    <a:pt x="6236" y="10439"/>
                  </a:cubicBezTo>
                  <a:cubicBezTo>
                    <a:pt x="6424" y="10857"/>
                    <a:pt x="6801" y="11004"/>
                    <a:pt x="7219" y="11150"/>
                  </a:cubicBezTo>
                  <a:cubicBezTo>
                    <a:pt x="7868" y="11361"/>
                    <a:pt x="8503" y="11645"/>
                    <a:pt x="9196" y="11645"/>
                  </a:cubicBezTo>
                  <a:cubicBezTo>
                    <a:pt x="9330" y="11645"/>
                    <a:pt x="9466" y="11634"/>
                    <a:pt x="9605" y="11611"/>
                  </a:cubicBezTo>
                  <a:cubicBezTo>
                    <a:pt x="9616" y="11608"/>
                    <a:pt x="9628" y="11607"/>
                    <a:pt x="9640" y="11607"/>
                  </a:cubicBezTo>
                  <a:cubicBezTo>
                    <a:pt x="9737" y="11607"/>
                    <a:pt x="9851" y="11673"/>
                    <a:pt x="9981" y="11673"/>
                  </a:cubicBezTo>
                  <a:cubicBezTo>
                    <a:pt x="10279" y="11692"/>
                    <a:pt x="10561" y="11760"/>
                    <a:pt x="10855" y="11760"/>
                  </a:cubicBezTo>
                  <a:cubicBezTo>
                    <a:pt x="10891" y="11760"/>
                    <a:pt x="10928" y="11759"/>
                    <a:pt x="10965" y="11757"/>
                  </a:cubicBezTo>
                  <a:cubicBezTo>
                    <a:pt x="12869" y="11673"/>
                    <a:pt x="14794" y="11569"/>
                    <a:pt x="16719" y="11464"/>
                  </a:cubicBezTo>
                  <a:cubicBezTo>
                    <a:pt x="17660" y="11401"/>
                    <a:pt x="18581" y="11108"/>
                    <a:pt x="19460" y="10857"/>
                  </a:cubicBezTo>
                  <a:cubicBezTo>
                    <a:pt x="19983" y="10690"/>
                    <a:pt x="20380" y="10355"/>
                    <a:pt x="20694" y="9937"/>
                  </a:cubicBezTo>
                  <a:cubicBezTo>
                    <a:pt x="20924" y="9602"/>
                    <a:pt x="21029" y="9225"/>
                    <a:pt x="20861" y="8849"/>
                  </a:cubicBezTo>
                  <a:lnTo>
                    <a:pt x="20861" y="8849"/>
                  </a:lnTo>
                  <a:cubicBezTo>
                    <a:pt x="20255" y="9079"/>
                    <a:pt x="19752" y="9267"/>
                    <a:pt x="19250" y="9393"/>
                  </a:cubicBezTo>
                  <a:cubicBezTo>
                    <a:pt x="19113" y="9425"/>
                    <a:pt x="18973" y="9442"/>
                    <a:pt x="18834" y="9442"/>
                  </a:cubicBezTo>
                  <a:cubicBezTo>
                    <a:pt x="18611" y="9442"/>
                    <a:pt x="18389" y="9399"/>
                    <a:pt x="18183" y="9309"/>
                  </a:cubicBezTo>
                  <a:cubicBezTo>
                    <a:pt x="17848" y="9162"/>
                    <a:pt x="17765" y="8828"/>
                    <a:pt x="17660" y="8514"/>
                  </a:cubicBezTo>
                  <a:cubicBezTo>
                    <a:pt x="17660" y="8472"/>
                    <a:pt x="17618" y="8451"/>
                    <a:pt x="17618" y="8430"/>
                  </a:cubicBezTo>
                  <a:cubicBezTo>
                    <a:pt x="17346" y="7823"/>
                    <a:pt x="17409" y="7489"/>
                    <a:pt x="17890" y="7070"/>
                  </a:cubicBezTo>
                  <a:cubicBezTo>
                    <a:pt x="18476" y="6568"/>
                    <a:pt x="19083" y="6129"/>
                    <a:pt x="19941" y="5919"/>
                  </a:cubicBezTo>
                  <a:cubicBezTo>
                    <a:pt x="19460" y="5605"/>
                    <a:pt x="19020" y="5501"/>
                    <a:pt x="18581" y="5501"/>
                  </a:cubicBezTo>
                  <a:cubicBezTo>
                    <a:pt x="17660" y="5501"/>
                    <a:pt x="16739" y="5396"/>
                    <a:pt x="15861" y="5271"/>
                  </a:cubicBezTo>
                  <a:cubicBezTo>
                    <a:pt x="14647" y="5103"/>
                    <a:pt x="13454" y="4957"/>
                    <a:pt x="12387" y="4329"/>
                  </a:cubicBezTo>
                  <a:cubicBezTo>
                    <a:pt x="12245" y="4258"/>
                    <a:pt x="12122" y="4216"/>
                    <a:pt x="11986" y="4216"/>
                  </a:cubicBezTo>
                  <a:cubicBezTo>
                    <a:pt x="11922" y="4216"/>
                    <a:pt x="11854" y="4225"/>
                    <a:pt x="11781" y="4245"/>
                  </a:cubicBezTo>
                  <a:cubicBezTo>
                    <a:pt x="11659" y="4272"/>
                    <a:pt x="11561" y="4286"/>
                    <a:pt x="11480" y="4286"/>
                  </a:cubicBezTo>
                  <a:cubicBezTo>
                    <a:pt x="11240" y="4286"/>
                    <a:pt x="11142" y="4161"/>
                    <a:pt x="10985" y="3848"/>
                  </a:cubicBezTo>
                  <a:cubicBezTo>
                    <a:pt x="10944" y="3743"/>
                    <a:pt x="10923" y="3618"/>
                    <a:pt x="10860" y="3513"/>
                  </a:cubicBezTo>
                  <a:cubicBezTo>
                    <a:pt x="10337" y="2425"/>
                    <a:pt x="9584" y="1525"/>
                    <a:pt x="8684" y="709"/>
                  </a:cubicBezTo>
                  <a:cubicBezTo>
                    <a:pt x="8176" y="229"/>
                    <a:pt x="7561" y="1"/>
                    <a:pt x="69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37"/>
            <p:cNvSpPr/>
            <p:nvPr/>
          </p:nvSpPr>
          <p:spPr>
            <a:xfrm>
              <a:off x="7477700" y="3976800"/>
              <a:ext cx="126600" cy="207200"/>
            </a:xfrm>
            <a:custGeom>
              <a:rect b="b" l="l" r="r" t="t"/>
              <a:pathLst>
                <a:path extrusionOk="0" h="8288" w="5064">
                  <a:moveTo>
                    <a:pt x="795" y="1"/>
                  </a:moveTo>
                  <a:cubicBezTo>
                    <a:pt x="209" y="482"/>
                    <a:pt x="0" y="942"/>
                    <a:pt x="42" y="1466"/>
                  </a:cubicBezTo>
                  <a:cubicBezTo>
                    <a:pt x="84" y="2575"/>
                    <a:pt x="189" y="3642"/>
                    <a:pt x="272" y="4751"/>
                  </a:cubicBezTo>
                  <a:cubicBezTo>
                    <a:pt x="272" y="4813"/>
                    <a:pt x="293" y="4918"/>
                    <a:pt x="356" y="5002"/>
                  </a:cubicBezTo>
                  <a:cubicBezTo>
                    <a:pt x="1130" y="6676"/>
                    <a:pt x="2197" y="8015"/>
                    <a:pt x="4227" y="8203"/>
                  </a:cubicBezTo>
                  <a:cubicBezTo>
                    <a:pt x="4352" y="8203"/>
                    <a:pt x="4499" y="8245"/>
                    <a:pt x="4624" y="8266"/>
                  </a:cubicBezTo>
                  <a:cubicBezTo>
                    <a:pt x="4691" y="8266"/>
                    <a:pt x="4758" y="8287"/>
                    <a:pt x="4824" y="8287"/>
                  </a:cubicBezTo>
                  <a:cubicBezTo>
                    <a:pt x="4904" y="8287"/>
                    <a:pt x="4984" y="8256"/>
                    <a:pt x="5064" y="8119"/>
                  </a:cubicBezTo>
                  <a:cubicBezTo>
                    <a:pt x="4980" y="8098"/>
                    <a:pt x="4896" y="8036"/>
                    <a:pt x="4813" y="7994"/>
                  </a:cubicBezTo>
                  <a:cubicBezTo>
                    <a:pt x="3746" y="7324"/>
                    <a:pt x="2888" y="6445"/>
                    <a:pt x="2134" y="5441"/>
                  </a:cubicBezTo>
                  <a:cubicBezTo>
                    <a:pt x="1297" y="4332"/>
                    <a:pt x="837" y="3119"/>
                    <a:pt x="879" y="1738"/>
                  </a:cubicBezTo>
                  <a:cubicBezTo>
                    <a:pt x="879" y="1214"/>
                    <a:pt x="816" y="712"/>
                    <a:pt x="7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7"/>
            <p:cNvSpPr/>
            <p:nvPr/>
          </p:nvSpPr>
          <p:spPr>
            <a:xfrm>
              <a:off x="7725125" y="4406625"/>
              <a:ext cx="89975" cy="100525"/>
            </a:xfrm>
            <a:custGeom>
              <a:rect b="b" l="l" r="r" t="t"/>
              <a:pathLst>
                <a:path extrusionOk="0" h="4021" w="3599">
                  <a:moveTo>
                    <a:pt x="3411" y="0"/>
                  </a:moveTo>
                  <a:cubicBezTo>
                    <a:pt x="3320" y="0"/>
                    <a:pt x="3236" y="48"/>
                    <a:pt x="3160" y="112"/>
                  </a:cubicBezTo>
                  <a:cubicBezTo>
                    <a:pt x="2762" y="384"/>
                    <a:pt x="2323" y="593"/>
                    <a:pt x="1820" y="656"/>
                  </a:cubicBezTo>
                  <a:cubicBezTo>
                    <a:pt x="1507" y="677"/>
                    <a:pt x="1360" y="886"/>
                    <a:pt x="1235" y="1158"/>
                  </a:cubicBezTo>
                  <a:cubicBezTo>
                    <a:pt x="837" y="2058"/>
                    <a:pt x="440" y="2978"/>
                    <a:pt x="0" y="4004"/>
                  </a:cubicBezTo>
                  <a:cubicBezTo>
                    <a:pt x="170" y="4010"/>
                    <a:pt x="330" y="4021"/>
                    <a:pt x="481" y="4021"/>
                  </a:cubicBezTo>
                  <a:cubicBezTo>
                    <a:pt x="811" y="4021"/>
                    <a:pt x="1095" y="3969"/>
                    <a:pt x="1339" y="3711"/>
                  </a:cubicBezTo>
                  <a:cubicBezTo>
                    <a:pt x="2323" y="2643"/>
                    <a:pt x="3118" y="1430"/>
                    <a:pt x="3599" y="70"/>
                  </a:cubicBezTo>
                  <a:cubicBezTo>
                    <a:pt x="3533" y="20"/>
                    <a:pt x="3470" y="0"/>
                    <a:pt x="34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7"/>
            <p:cNvSpPr/>
            <p:nvPr/>
          </p:nvSpPr>
          <p:spPr>
            <a:xfrm>
              <a:off x="7970975" y="4135825"/>
              <a:ext cx="131825" cy="65850"/>
            </a:xfrm>
            <a:custGeom>
              <a:rect b="b" l="l" r="r" t="t"/>
              <a:pathLst>
                <a:path extrusionOk="0" h="2634" w="5273">
                  <a:moveTo>
                    <a:pt x="314" y="1"/>
                  </a:moveTo>
                  <a:cubicBezTo>
                    <a:pt x="0" y="398"/>
                    <a:pt x="42" y="649"/>
                    <a:pt x="272" y="921"/>
                  </a:cubicBezTo>
                  <a:cubicBezTo>
                    <a:pt x="670" y="1361"/>
                    <a:pt x="1151" y="1675"/>
                    <a:pt x="1611" y="1988"/>
                  </a:cubicBezTo>
                  <a:cubicBezTo>
                    <a:pt x="2338" y="2473"/>
                    <a:pt x="3114" y="2633"/>
                    <a:pt x="3921" y="2633"/>
                  </a:cubicBezTo>
                  <a:cubicBezTo>
                    <a:pt x="4160" y="2633"/>
                    <a:pt x="4401" y="2619"/>
                    <a:pt x="4645" y="2595"/>
                  </a:cubicBezTo>
                  <a:cubicBezTo>
                    <a:pt x="4938" y="2574"/>
                    <a:pt x="5147" y="2428"/>
                    <a:pt x="5273" y="2156"/>
                  </a:cubicBezTo>
                  <a:cubicBezTo>
                    <a:pt x="5210" y="2093"/>
                    <a:pt x="5147" y="2051"/>
                    <a:pt x="5106" y="2051"/>
                  </a:cubicBezTo>
                  <a:cubicBezTo>
                    <a:pt x="5017" y="2067"/>
                    <a:pt x="4931" y="2073"/>
                    <a:pt x="4845" y="2073"/>
                  </a:cubicBezTo>
                  <a:cubicBezTo>
                    <a:pt x="4180" y="2073"/>
                    <a:pt x="3582" y="1663"/>
                    <a:pt x="2913" y="1663"/>
                  </a:cubicBezTo>
                  <a:cubicBezTo>
                    <a:pt x="2849" y="1663"/>
                    <a:pt x="2785" y="1666"/>
                    <a:pt x="2720" y="1675"/>
                  </a:cubicBezTo>
                  <a:cubicBezTo>
                    <a:pt x="2658" y="1675"/>
                    <a:pt x="2616" y="1633"/>
                    <a:pt x="2553" y="1591"/>
                  </a:cubicBezTo>
                  <a:cubicBezTo>
                    <a:pt x="1821" y="1068"/>
                    <a:pt x="879" y="900"/>
                    <a:pt x="3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7"/>
            <p:cNvSpPr/>
            <p:nvPr/>
          </p:nvSpPr>
          <p:spPr>
            <a:xfrm>
              <a:off x="8329800" y="4033300"/>
              <a:ext cx="62800" cy="46225"/>
            </a:xfrm>
            <a:custGeom>
              <a:rect b="b" l="l" r="r" t="t"/>
              <a:pathLst>
                <a:path extrusionOk="0" h="1849" w="2512">
                  <a:moveTo>
                    <a:pt x="2386" y="1"/>
                  </a:moveTo>
                  <a:cubicBezTo>
                    <a:pt x="921" y="231"/>
                    <a:pt x="817" y="419"/>
                    <a:pt x="1" y="1193"/>
                  </a:cubicBezTo>
                  <a:cubicBezTo>
                    <a:pt x="167" y="1693"/>
                    <a:pt x="281" y="1848"/>
                    <a:pt x="606" y="1848"/>
                  </a:cubicBezTo>
                  <a:cubicBezTo>
                    <a:pt x="689" y="1848"/>
                    <a:pt x="786" y="1838"/>
                    <a:pt x="901" y="1821"/>
                  </a:cubicBezTo>
                  <a:cubicBezTo>
                    <a:pt x="1465" y="1716"/>
                    <a:pt x="1968" y="1444"/>
                    <a:pt x="2491" y="1151"/>
                  </a:cubicBezTo>
                  <a:cubicBezTo>
                    <a:pt x="2491" y="963"/>
                    <a:pt x="2512" y="775"/>
                    <a:pt x="2491" y="607"/>
                  </a:cubicBezTo>
                  <a:cubicBezTo>
                    <a:pt x="2470" y="398"/>
                    <a:pt x="2428" y="210"/>
                    <a:pt x="23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37"/>
            <p:cNvSpPr/>
            <p:nvPr/>
          </p:nvSpPr>
          <p:spPr>
            <a:xfrm>
              <a:off x="6344150" y="2744925"/>
              <a:ext cx="957800" cy="489375"/>
            </a:xfrm>
            <a:custGeom>
              <a:rect b="b" l="l" r="r" t="t"/>
              <a:pathLst>
                <a:path extrusionOk="0" h="19575" w="38312">
                  <a:moveTo>
                    <a:pt x="35927" y="1"/>
                  </a:moveTo>
                  <a:cubicBezTo>
                    <a:pt x="35362" y="775"/>
                    <a:pt x="34650" y="1235"/>
                    <a:pt x="33813" y="1465"/>
                  </a:cubicBezTo>
                  <a:cubicBezTo>
                    <a:pt x="33248" y="1633"/>
                    <a:pt x="32642" y="1737"/>
                    <a:pt x="32035" y="1821"/>
                  </a:cubicBezTo>
                  <a:cubicBezTo>
                    <a:pt x="31642" y="1867"/>
                    <a:pt x="31251" y="1884"/>
                    <a:pt x="30861" y="1884"/>
                  </a:cubicBezTo>
                  <a:cubicBezTo>
                    <a:pt x="30005" y="1884"/>
                    <a:pt x="29152" y="1802"/>
                    <a:pt x="28289" y="1758"/>
                  </a:cubicBezTo>
                  <a:cubicBezTo>
                    <a:pt x="27243" y="1737"/>
                    <a:pt x="26260" y="1445"/>
                    <a:pt x="25318" y="1026"/>
                  </a:cubicBezTo>
                  <a:cubicBezTo>
                    <a:pt x="24942" y="880"/>
                    <a:pt x="24586" y="712"/>
                    <a:pt x="24230" y="524"/>
                  </a:cubicBezTo>
                  <a:lnTo>
                    <a:pt x="23686" y="294"/>
                  </a:lnTo>
                  <a:cubicBezTo>
                    <a:pt x="23603" y="377"/>
                    <a:pt x="23561" y="419"/>
                    <a:pt x="23540" y="482"/>
                  </a:cubicBezTo>
                  <a:cubicBezTo>
                    <a:pt x="23142" y="1633"/>
                    <a:pt x="22473" y="2574"/>
                    <a:pt x="21615" y="3453"/>
                  </a:cubicBezTo>
                  <a:cubicBezTo>
                    <a:pt x="21280" y="3809"/>
                    <a:pt x="20966" y="4186"/>
                    <a:pt x="20652" y="4562"/>
                  </a:cubicBezTo>
                  <a:cubicBezTo>
                    <a:pt x="19543" y="5919"/>
                    <a:pt x="18110" y="6488"/>
                    <a:pt x="16414" y="6488"/>
                  </a:cubicBezTo>
                  <a:cubicBezTo>
                    <a:pt x="16383" y="6488"/>
                    <a:pt x="16352" y="6487"/>
                    <a:pt x="16321" y="6487"/>
                  </a:cubicBezTo>
                  <a:cubicBezTo>
                    <a:pt x="15798" y="6487"/>
                    <a:pt x="15421" y="6257"/>
                    <a:pt x="15254" y="5797"/>
                  </a:cubicBezTo>
                  <a:cubicBezTo>
                    <a:pt x="15108" y="5420"/>
                    <a:pt x="15003" y="5022"/>
                    <a:pt x="14982" y="4646"/>
                  </a:cubicBezTo>
                  <a:cubicBezTo>
                    <a:pt x="14898" y="3997"/>
                    <a:pt x="14898" y="3349"/>
                    <a:pt x="14877" y="2721"/>
                  </a:cubicBezTo>
                  <a:cubicBezTo>
                    <a:pt x="14877" y="2595"/>
                    <a:pt x="14919" y="2407"/>
                    <a:pt x="14647" y="2365"/>
                  </a:cubicBezTo>
                  <a:cubicBezTo>
                    <a:pt x="14438" y="2574"/>
                    <a:pt x="14166" y="2784"/>
                    <a:pt x="13936" y="3014"/>
                  </a:cubicBezTo>
                  <a:cubicBezTo>
                    <a:pt x="13015" y="3934"/>
                    <a:pt x="12053" y="4730"/>
                    <a:pt x="11007" y="5462"/>
                  </a:cubicBezTo>
                  <a:cubicBezTo>
                    <a:pt x="10253" y="6027"/>
                    <a:pt x="9416" y="6466"/>
                    <a:pt x="8517" y="6822"/>
                  </a:cubicBezTo>
                  <a:cubicBezTo>
                    <a:pt x="8035" y="7031"/>
                    <a:pt x="7470" y="7136"/>
                    <a:pt x="6926" y="7219"/>
                  </a:cubicBezTo>
                  <a:cubicBezTo>
                    <a:pt x="6819" y="7233"/>
                    <a:pt x="6713" y="7240"/>
                    <a:pt x="6609" y="7240"/>
                  </a:cubicBezTo>
                  <a:cubicBezTo>
                    <a:pt x="6071" y="7240"/>
                    <a:pt x="5597" y="7051"/>
                    <a:pt x="5211" y="6613"/>
                  </a:cubicBezTo>
                  <a:cubicBezTo>
                    <a:pt x="4813" y="6173"/>
                    <a:pt x="4374" y="5818"/>
                    <a:pt x="3851" y="5566"/>
                  </a:cubicBezTo>
                  <a:cubicBezTo>
                    <a:pt x="3746" y="5525"/>
                    <a:pt x="3641" y="5441"/>
                    <a:pt x="3558" y="5357"/>
                  </a:cubicBezTo>
                  <a:cubicBezTo>
                    <a:pt x="3164" y="4916"/>
                    <a:pt x="2717" y="4794"/>
                    <a:pt x="2249" y="4794"/>
                  </a:cubicBezTo>
                  <a:cubicBezTo>
                    <a:pt x="1897" y="4794"/>
                    <a:pt x="1533" y="4864"/>
                    <a:pt x="1172" y="4918"/>
                  </a:cubicBezTo>
                  <a:cubicBezTo>
                    <a:pt x="1068" y="4939"/>
                    <a:pt x="942" y="5022"/>
                    <a:pt x="880" y="5106"/>
                  </a:cubicBezTo>
                  <a:cubicBezTo>
                    <a:pt x="524" y="5546"/>
                    <a:pt x="105" y="5964"/>
                    <a:pt x="210" y="6613"/>
                  </a:cubicBezTo>
                  <a:cubicBezTo>
                    <a:pt x="252" y="6906"/>
                    <a:pt x="189" y="7219"/>
                    <a:pt x="147" y="7533"/>
                  </a:cubicBezTo>
                  <a:cubicBezTo>
                    <a:pt x="1" y="8914"/>
                    <a:pt x="503" y="10107"/>
                    <a:pt x="1152" y="11258"/>
                  </a:cubicBezTo>
                  <a:cubicBezTo>
                    <a:pt x="1361" y="11634"/>
                    <a:pt x="1696" y="11885"/>
                    <a:pt x="2135" y="12011"/>
                  </a:cubicBezTo>
                  <a:cubicBezTo>
                    <a:pt x="2878" y="12264"/>
                    <a:pt x="3621" y="12442"/>
                    <a:pt x="4401" y="12442"/>
                  </a:cubicBezTo>
                  <a:cubicBezTo>
                    <a:pt x="4720" y="12442"/>
                    <a:pt x="5044" y="12412"/>
                    <a:pt x="5378" y="12346"/>
                  </a:cubicBezTo>
                  <a:cubicBezTo>
                    <a:pt x="5629" y="12681"/>
                    <a:pt x="5797" y="12973"/>
                    <a:pt x="6048" y="13204"/>
                  </a:cubicBezTo>
                  <a:cubicBezTo>
                    <a:pt x="7303" y="14459"/>
                    <a:pt x="8663" y="15589"/>
                    <a:pt x="10253" y="16384"/>
                  </a:cubicBezTo>
                  <a:cubicBezTo>
                    <a:pt x="11446" y="16949"/>
                    <a:pt x="12680" y="17472"/>
                    <a:pt x="13915" y="17995"/>
                  </a:cubicBezTo>
                  <a:cubicBezTo>
                    <a:pt x="14898" y="18414"/>
                    <a:pt x="15882" y="18811"/>
                    <a:pt x="16886" y="19167"/>
                  </a:cubicBezTo>
                  <a:cubicBezTo>
                    <a:pt x="17367" y="19355"/>
                    <a:pt x="17890" y="19523"/>
                    <a:pt x="18393" y="19543"/>
                  </a:cubicBezTo>
                  <a:cubicBezTo>
                    <a:pt x="18978" y="19564"/>
                    <a:pt x="19570" y="19575"/>
                    <a:pt x="20163" y="19575"/>
                  </a:cubicBezTo>
                  <a:cubicBezTo>
                    <a:pt x="20757" y="19575"/>
                    <a:pt x="21353" y="19564"/>
                    <a:pt x="21950" y="19543"/>
                  </a:cubicBezTo>
                  <a:cubicBezTo>
                    <a:pt x="23100" y="19481"/>
                    <a:pt x="24251" y="19376"/>
                    <a:pt x="25402" y="19271"/>
                  </a:cubicBezTo>
                  <a:cubicBezTo>
                    <a:pt x="25779" y="19251"/>
                    <a:pt x="26239" y="19251"/>
                    <a:pt x="26553" y="19062"/>
                  </a:cubicBezTo>
                  <a:cubicBezTo>
                    <a:pt x="27097" y="18748"/>
                    <a:pt x="27662" y="18644"/>
                    <a:pt x="28248" y="18434"/>
                  </a:cubicBezTo>
                  <a:cubicBezTo>
                    <a:pt x="29629" y="17974"/>
                    <a:pt x="30989" y="17472"/>
                    <a:pt x="32244" y="16656"/>
                  </a:cubicBezTo>
                  <a:cubicBezTo>
                    <a:pt x="32558" y="16447"/>
                    <a:pt x="32851" y="16279"/>
                    <a:pt x="33144" y="16007"/>
                  </a:cubicBezTo>
                  <a:cubicBezTo>
                    <a:pt x="34232" y="15024"/>
                    <a:pt x="35194" y="13873"/>
                    <a:pt x="36178" y="12743"/>
                  </a:cubicBezTo>
                  <a:cubicBezTo>
                    <a:pt x="37266" y="11425"/>
                    <a:pt x="37956" y="9940"/>
                    <a:pt x="38124" y="8224"/>
                  </a:cubicBezTo>
                  <a:cubicBezTo>
                    <a:pt x="38291" y="7157"/>
                    <a:pt x="38312" y="6110"/>
                    <a:pt x="38082" y="5064"/>
                  </a:cubicBezTo>
                  <a:cubicBezTo>
                    <a:pt x="37580" y="2888"/>
                    <a:pt x="37559" y="2700"/>
                    <a:pt x="36722" y="1214"/>
                  </a:cubicBezTo>
                  <a:cubicBezTo>
                    <a:pt x="36638" y="1047"/>
                    <a:pt x="36533" y="901"/>
                    <a:pt x="36429" y="733"/>
                  </a:cubicBezTo>
                  <a:cubicBezTo>
                    <a:pt x="36282" y="503"/>
                    <a:pt x="36115" y="294"/>
                    <a:pt x="359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7"/>
            <p:cNvSpPr/>
            <p:nvPr/>
          </p:nvSpPr>
          <p:spPr>
            <a:xfrm>
              <a:off x="6493225" y="3251800"/>
              <a:ext cx="473425" cy="523125"/>
            </a:xfrm>
            <a:custGeom>
              <a:rect b="b" l="l" r="r" t="t"/>
              <a:pathLst>
                <a:path extrusionOk="0" h="20925" w="18937">
                  <a:moveTo>
                    <a:pt x="1" y="14919"/>
                  </a:moveTo>
                  <a:cubicBezTo>
                    <a:pt x="252" y="14250"/>
                    <a:pt x="566" y="13706"/>
                    <a:pt x="963" y="13204"/>
                  </a:cubicBezTo>
                  <a:cubicBezTo>
                    <a:pt x="1298" y="12827"/>
                    <a:pt x="1570" y="12367"/>
                    <a:pt x="1884" y="11948"/>
                  </a:cubicBezTo>
                  <a:cubicBezTo>
                    <a:pt x="2407" y="11279"/>
                    <a:pt x="2930" y="10630"/>
                    <a:pt x="3453" y="9939"/>
                  </a:cubicBezTo>
                  <a:cubicBezTo>
                    <a:pt x="3809" y="9437"/>
                    <a:pt x="4186" y="8977"/>
                    <a:pt x="4500" y="8454"/>
                  </a:cubicBezTo>
                  <a:cubicBezTo>
                    <a:pt x="5860" y="6278"/>
                    <a:pt x="7345" y="4206"/>
                    <a:pt x="8998" y="2261"/>
                  </a:cubicBezTo>
                  <a:cubicBezTo>
                    <a:pt x="9249" y="1968"/>
                    <a:pt x="9438" y="1591"/>
                    <a:pt x="9626" y="1256"/>
                  </a:cubicBezTo>
                  <a:cubicBezTo>
                    <a:pt x="9877" y="817"/>
                    <a:pt x="10149" y="377"/>
                    <a:pt x="10588" y="1"/>
                  </a:cubicBezTo>
                  <a:cubicBezTo>
                    <a:pt x="13078" y="649"/>
                    <a:pt x="15610" y="587"/>
                    <a:pt x="18205" y="273"/>
                  </a:cubicBezTo>
                  <a:cubicBezTo>
                    <a:pt x="18246" y="482"/>
                    <a:pt x="18309" y="649"/>
                    <a:pt x="18330" y="817"/>
                  </a:cubicBezTo>
                  <a:cubicBezTo>
                    <a:pt x="18539" y="4562"/>
                    <a:pt x="18728" y="8287"/>
                    <a:pt x="18895" y="12011"/>
                  </a:cubicBezTo>
                  <a:cubicBezTo>
                    <a:pt x="18937" y="12555"/>
                    <a:pt x="18895" y="13099"/>
                    <a:pt x="18874" y="13664"/>
                  </a:cubicBezTo>
                  <a:cubicBezTo>
                    <a:pt x="18832" y="14626"/>
                    <a:pt x="18790" y="15589"/>
                    <a:pt x="18874" y="16551"/>
                  </a:cubicBezTo>
                  <a:cubicBezTo>
                    <a:pt x="18895" y="17012"/>
                    <a:pt x="18895" y="17472"/>
                    <a:pt x="18790" y="17911"/>
                  </a:cubicBezTo>
                  <a:cubicBezTo>
                    <a:pt x="18728" y="18183"/>
                    <a:pt x="18769" y="18476"/>
                    <a:pt x="18749" y="18727"/>
                  </a:cubicBezTo>
                  <a:cubicBezTo>
                    <a:pt x="18728" y="19104"/>
                    <a:pt x="18686" y="19460"/>
                    <a:pt x="18623" y="19795"/>
                  </a:cubicBezTo>
                  <a:cubicBezTo>
                    <a:pt x="18518" y="20276"/>
                    <a:pt x="18205" y="20506"/>
                    <a:pt x="17723" y="20569"/>
                  </a:cubicBezTo>
                  <a:cubicBezTo>
                    <a:pt x="17577" y="20569"/>
                    <a:pt x="17409" y="20590"/>
                    <a:pt x="17284" y="20590"/>
                  </a:cubicBezTo>
                  <a:cubicBezTo>
                    <a:pt x="16865" y="20611"/>
                    <a:pt x="16426" y="20611"/>
                    <a:pt x="16008" y="20673"/>
                  </a:cubicBezTo>
                  <a:cubicBezTo>
                    <a:pt x="12932" y="20924"/>
                    <a:pt x="9940" y="20464"/>
                    <a:pt x="7010" y="19627"/>
                  </a:cubicBezTo>
                  <a:cubicBezTo>
                    <a:pt x="6236" y="19418"/>
                    <a:pt x="5504" y="19104"/>
                    <a:pt x="4834" y="18686"/>
                  </a:cubicBezTo>
                  <a:cubicBezTo>
                    <a:pt x="3307" y="17807"/>
                    <a:pt x="1926" y="16802"/>
                    <a:pt x="671" y="15589"/>
                  </a:cubicBezTo>
                  <a:cubicBezTo>
                    <a:pt x="399" y="15401"/>
                    <a:pt x="189" y="15149"/>
                    <a:pt x="1" y="149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7"/>
            <p:cNvSpPr/>
            <p:nvPr/>
          </p:nvSpPr>
          <p:spPr>
            <a:xfrm>
              <a:off x="6454000" y="2528900"/>
              <a:ext cx="771075" cy="372450"/>
            </a:xfrm>
            <a:custGeom>
              <a:rect b="b" l="l" r="r" t="t"/>
              <a:pathLst>
                <a:path extrusionOk="0" h="14898" w="30843">
                  <a:moveTo>
                    <a:pt x="30842" y="7784"/>
                  </a:moveTo>
                  <a:cubicBezTo>
                    <a:pt x="30382" y="8579"/>
                    <a:pt x="29691" y="8914"/>
                    <a:pt x="28896" y="9123"/>
                  </a:cubicBezTo>
                  <a:cubicBezTo>
                    <a:pt x="28059" y="9353"/>
                    <a:pt x="27222" y="9437"/>
                    <a:pt x="26364" y="9416"/>
                  </a:cubicBezTo>
                  <a:cubicBezTo>
                    <a:pt x="25465" y="9374"/>
                    <a:pt x="24607" y="9332"/>
                    <a:pt x="23728" y="9311"/>
                  </a:cubicBezTo>
                  <a:cubicBezTo>
                    <a:pt x="22996" y="9270"/>
                    <a:pt x="22284" y="9081"/>
                    <a:pt x="21594" y="8809"/>
                  </a:cubicBezTo>
                  <a:cubicBezTo>
                    <a:pt x="20820" y="8453"/>
                    <a:pt x="20025" y="8119"/>
                    <a:pt x="19250" y="7805"/>
                  </a:cubicBezTo>
                  <a:cubicBezTo>
                    <a:pt x="19041" y="7700"/>
                    <a:pt x="18811" y="7596"/>
                    <a:pt x="18560" y="7491"/>
                  </a:cubicBezTo>
                  <a:cubicBezTo>
                    <a:pt x="18351" y="7658"/>
                    <a:pt x="18183" y="7805"/>
                    <a:pt x="17974" y="7972"/>
                  </a:cubicBezTo>
                  <a:cubicBezTo>
                    <a:pt x="18141" y="8495"/>
                    <a:pt x="18037" y="8956"/>
                    <a:pt x="17786" y="9374"/>
                  </a:cubicBezTo>
                  <a:cubicBezTo>
                    <a:pt x="17451" y="9939"/>
                    <a:pt x="17095" y="10483"/>
                    <a:pt x="16719" y="10985"/>
                  </a:cubicBezTo>
                  <a:cubicBezTo>
                    <a:pt x="16237" y="11571"/>
                    <a:pt x="15714" y="12136"/>
                    <a:pt x="15191" y="12680"/>
                  </a:cubicBezTo>
                  <a:cubicBezTo>
                    <a:pt x="14375" y="13601"/>
                    <a:pt x="13329" y="14040"/>
                    <a:pt x="12136" y="14040"/>
                  </a:cubicBezTo>
                  <a:cubicBezTo>
                    <a:pt x="12053" y="14040"/>
                    <a:pt x="11948" y="13977"/>
                    <a:pt x="11906" y="13977"/>
                  </a:cubicBezTo>
                  <a:cubicBezTo>
                    <a:pt x="11697" y="13747"/>
                    <a:pt x="11697" y="13454"/>
                    <a:pt x="11655" y="13203"/>
                  </a:cubicBezTo>
                  <a:cubicBezTo>
                    <a:pt x="11613" y="12701"/>
                    <a:pt x="11613" y="12241"/>
                    <a:pt x="11551" y="11738"/>
                  </a:cubicBezTo>
                  <a:cubicBezTo>
                    <a:pt x="11509" y="11048"/>
                    <a:pt x="11551" y="10399"/>
                    <a:pt x="11760" y="9751"/>
                  </a:cubicBezTo>
                  <a:cubicBezTo>
                    <a:pt x="11823" y="9646"/>
                    <a:pt x="11843" y="9521"/>
                    <a:pt x="11864" y="9416"/>
                  </a:cubicBezTo>
                  <a:cubicBezTo>
                    <a:pt x="11927" y="9144"/>
                    <a:pt x="11864" y="8914"/>
                    <a:pt x="11634" y="8746"/>
                  </a:cubicBezTo>
                  <a:cubicBezTo>
                    <a:pt x="11425" y="8621"/>
                    <a:pt x="11216" y="8621"/>
                    <a:pt x="10986" y="8830"/>
                  </a:cubicBezTo>
                  <a:cubicBezTo>
                    <a:pt x="10504" y="9249"/>
                    <a:pt x="10044" y="9688"/>
                    <a:pt x="9563" y="10106"/>
                  </a:cubicBezTo>
                  <a:cubicBezTo>
                    <a:pt x="9123" y="10525"/>
                    <a:pt x="8705" y="10943"/>
                    <a:pt x="8266" y="11404"/>
                  </a:cubicBezTo>
                  <a:cubicBezTo>
                    <a:pt x="7429" y="12199"/>
                    <a:pt x="6508" y="12910"/>
                    <a:pt x="5545" y="13538"/>
                  </a:cubicBezTo>
                  <a:cubicBezTo>
                    <a:pt x="4646" y="14124"/>
                    <a:pt x="3683" y="14584"/>
                    <a:pt x="2637" y="14814"/>
                  </a:cubicBezTo>
                  <a:cubicBezTo>
                    <a:pt x="2240" y="14898"/>
                    <a:pt x="1968" y="14814"/>
                    <a:pt x="1654" y="14542"/>
                  </a:cubicBezTo>
                  <a:cubicBezTo>
                    <a:pt x="1131" y="14040"/>
                    <a:pt x="545" y="13559"/>
                    <a:pt x="1" y="13099"/>
                  </a:cubicBezTo>
                  <a:cubicBezTo>
                    <a:pt x="1" y="13015"/>
                    <a:pt x="1" y="12910"/>
                    <a:pt x="43" y="12827"/>
                  </a:cubicBezTo>
                  <a:cubicBezTo>
                    <a:pt x="754" y="11194"/>
                    <a:pt x="1403" y="9479"/>
                    <a:pt x="2365" y="7993"/>
                  </a:cubicBezTo>
                  <a:cubicBezTo>
                    <a:pt x="3390" y="6445"/>
                    <a:pt x="4437" y="4917"/>
                    <a:pt x="5859" y="3683"/>
                  </a:cubicBezTo>
                  <a:lnTo>
                    <a:pt x="6257" y="3285"/>
                  </a:lnTo>
                  <a:cubicBezTo>
                    <a:pt x="7115" y="2511"/>
                    <a:pt x="8077" y="1904"/>
                    <a:pt x="9291" y="1800"/>
                  </a:cubicBezTo>
                  <a:cubicBezTo>
                    <a:pt x="9437" y="1779"/>
                    <a:pt x="9605" y="1779"/>
                    <a:pt x="9730" y="1695"/>
                  </a:cubicBezTo>
                  <a:cubicBezTo>
                    <a:pt x="10567" y="1151"/>
                    <a:pt x="11551" y="1067"/>
                    <a:pt x="12450" y="670"/>
                  </a:cubicBezTo>
                  <a:cubicBezTo>
                    <a:pt x="13099" y="377"/>
                    <a:pt x="13852" y="314"/>
                    <a:pt x="14564" y="231"/>
                  </a:cubicBezTo>
                  <a:cubicBezTo>
                    <a:pt x="15798" y="126"/>
                    <a:pt x="17053" y="63"/>
                    <a:pt x="18309" y="21"/>
                  </a:cubicBezTo>
                  <a:cubicBezTo>
                    <a:pt x="18665" y="0"/>
                    <a:pt x="19041" y="42"/>
                    <a:pt x="19397" y="63"/>
                  </a:cubicBezTo>
                  <a:cubicBezTo>
                    <a:pt x="19941" y="126"/>
                    <a:pt x="20506" y="210"/>
                    <a:pt x="21029" y="251"/>
                  </a:cubicBezTo>
                  <a:cubicBezTo>
                    <a:pt x="22096" y="335"/>
                    <a:pt x="23017" y="775"/>
                    <a:pt x="23916" y="1256"/>
                  </a:cubicBezTo>
                  <a:cubicBezTo>
                    <a:pt x="24293" y="1423"/>
                    <a:pt x="24649" y="1674"/>
                    <a:pt x="25067" y="1800"/>
                  </a:cubicBezTo>
                  <a:cubicBezTo>
                    <a:pt x="25423" y="1904"/>
                    <a:pt x="25737" y="2114"/>
                    <a:pt x="26051" y="2323"/>
                  </a:cubicBezTo>
                  <a:cubicBezTo>
                    <a:pt x="26490" y="2637"/>
                    <a:pt x="26908" y="2971"/>
                    <a:pt x="27348" y="3285"/>
                  </a:cubicBezTo>
                  <a:cubicBezTo>
                    <a:pt x="27432" y="3327"/>
                    <a:pt x="27473" y="3411"/>
                    <a:pt x="27536" y="3474"/>
                  </a:cubicBezTo>
                  <a:cubicBezTo>
                    <a:pt x="28038" y="3955"/>
                    <a:pt x="28520" y="4457"/>
                    <a:pt x="29001" y="4959"/>
                  </a:cubicBezTo>
                  <a:cubicBezTo>
                    <a:pt x="29126" y="5085"/>
                    <a:pt x="29336" y="5273"/>
                    <a:pt x="29315" y="5378"/>
                  </a:cubicBezTo>
                  <a:cubicBezTo>
                    <a:pt x="29210" y="5817"/>
                    <a:pt x="29545" y="6026"/>
                    <a:pt x="29754" y="6319"/>
                  </a:cubicBezTo>
                  <a:cubicBezTo>
                    <a:pt x="30152" y="6759"/>
                    <a:pt x="30486" y="7261"/>
                    <a:pt x="30842" y="77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7"/>
            <p:cNvSpPr/>
            <p:nvPr/>
          </p:nvSpPr>
          <p:spPr>
            <a:xfrm>
              <a:off x="6128125" y="2412250"/>
              <a:ext cx="465050" cy="347875"/>
            </a:xfrm>
            <a:custGeom>
              <a:rect b="b" l="l" r="r" t="t"/>
              <a:pathLst>
                <a:path extrusionOk="0" h="13915" w="18602">
                  <a:moveTo>
                    <a:pt x="18539" y="7303"/>
                  </a:moveTo>
                  <a:cubicBezTo>
                    <a:pt x="18308" y="7512"/>
                    <a:pt x="18057" y="7700"/>
                    <a:pt x="17848" y="7930"/>
                  </a:cubicBezTo>
                  <a:cubicBezTo>
                    <a:pt x="17492" y="8286"/>
                    <a:pt x="17158" y="8705"/>
                    <a:pt x="16823" y="9102"/>
                  </a:cubicBezTo>
                  <a:cubicBezTo>
                    <a:pt x="16614" y="9374"/>
                    <a:pt x="16404" y="9604"/>
                    <a:pt x="16174" y="9897"/>
                  </a:cubicBezTo>
                  <a:cubicBezTo>
                    <a:pt x="15149" y="9332"/>
                    <a:pt x="14082" y="9437"/>
                    <a:pt x="13036" y="9500"/>
                  </a:cubicBezTo>
                  <a:cubicBezTo>
                    <a:pt x="11299" y="9542"/>
                    <a:pt x="9730" y="10044"/>
                    <a:pt x="8349" y="11069"/>
                  </a:cubicBezTo>
                  <a:cubicBezTo>
                    <a:pt x="7386" y="11759"/>
                    <a:pt x="6445" y="12450"/>
                    <a:pt x="5440" y="13140"/>
                  </a:cubicBezTo>
                  <a:cubicBezTo>
                    <a:pt x="5106" y="13371"/>
                    <a:pt x="4708" y="13559"/>
                    <a:pt x="4331" y="13726"/>
                  </a:cubicBezTo>
                  <a:cubicBezTo>
                    <a:pt x="4039" y="13873"/>
                    <a:pt x="3746" y="13915"/>
                    <a:pt x="3411" y="13768"/>
                  </a:cubicBezTo>
                  <a:cubicBezTo>
                    <a:pt x="3202" y="13266"/>
                    <a:pt x="3348" y="12827"/>
                    <a:pt x="3641" y="12408"/>
                  </a:cubicBezTo>
                  <a:cubicBezTo>
                    <a:pt x="3767" y="12199"/>
                    <a:pt x="3955" y="12031"/>
                    <a:pt x="4059" y="11801"/>
                  </a:cubicBezTo>
                  <a:cubicBezTo>
                    <a:pt x="4164" y="11613"/>
                    <a:pt x="4248" y="11404"/>
                    <a:pt x="4269" y="11195"/>
                  </a:cubicBezTo>
                  <a:cubicBezTo>
                    <a:pt x="4331" y="10943"/>
                    <a:pt x="4164" y="10713"/>
                    <a:pt x="3934" y="10630"/>
                  </a:cubicBezTo>
                  <a:cubicBezTo>
                    <a:pt x="3704" y="10525"/>
                    <a:pt x="3495" y="10588"/>
                    <a:pt x="3348" y="10776"/>
                  </a:cubicBezTo>
                  <a:cubicBezTo>
                    <a:pt x="3181" y="11006"/>
                    <a:pt x="2971" y="11257"/>
                    <a:pt x="2699" y="11404"/>
                  </a:cubicBezTo>
                  <a:cubicBezTo>
                    <a:pt x="2155" y="11739"/>
                    <a:pt x="2155" y="11739"/>
                    <a:pt x="1423" y="11404"/>
                  </a:cubicBezTo>
                  <a:cubicBezTo>
                    <a:pt x="1423" y="10734"/>
                    <a:pt x="1528" y="10044"/>
                    <a:pt x="1946" y="9437"/>
                  </a:cubicBezTo>
                  <a:cubicBezTo>
                    <a:pt x="2197" y="9081"/>
                    <a:pt x="2407" y="8663"/>
                    <a:pt x="2658" y="8265"/>
                  </a:cubicBezTo>
                  <a:cubicBezTo>
                    <a:pt x="2762" y="8077"/>
                    <a:pt x="2846" y="7910"/>
                    <a:pt x="2930" y="7700"/>
                  </a:cubicBezTo>
                  <a:cubicBezTo>
                    <a:pt x="3118" y="7135"/>
                    <a:pt x="2804" y="6717"/>
                    <a:pt x="2197" y="6780"/>
                  </a:cubicBezTo>
                  <a:cubicBezTo>
                    <a:pt x="1842" y="6801"/>
                    <a:pt x="1486" y="6905"/>
                    <a:pt x="1130" y="6989"/>
                  </a:cubicBezTo>
                  <a:cubicBezTo>
                    <a:pt x="816" y="7031"/>
                    <a:pt x="502" y="7219"/>
                    <a:pt x="84" y="7093"/>
                  </a:cubicBezTo>
                  <a:cubicBezTo>
                    <a:pt x="63" y="6926"/>
                    <a:pt x="0" y="6780"/>
                    <a:pt x="21" y="6591"/>
                  </a:cubicBezTo>
                  <a:cubicBezTo>
                    <a:pt x="84" y="5985"/>
                    <a:pt x="230" y="5399"/>
                    <a:pt x="544" y="4876"/>
                  </a:cubicBezTo>
                  <a:cubicBezTo>
                    <a:pt x="670" y="4687"/>
                    <a:pt x="795" y="4499"/>
                    <a:pt x="963" y="4394"/>
                  </a:cubicBezTo>
                  <a:cubicBezTo>
                    <a:pt x="1277" y="4248"/>
                    <a:pt x="1465" y="3955"/>
                    <a:pt x="1674" y="3683"/>
                  </a:cubicBezTo>
                  <a:cubicBezTo>
                    <a:pt x="2825" y="2302"/>
                    <a:pt x="4101" y="1172"/>
                    <a:pt x="5880" y="649"/>
                  </a:cubicBezTo>
                  <a:cubicBezTo>
                    <a:pt x="7072" y="314"/>
                    <a:pt x="8223" y="0"/>
                    <a:pt x="9479" y="126"/>
                  </a:cubicBezTo>
                  <a:cubicBezTo>
                    <a:pt x="10881" y="272"/>
                    <a:pt x="12241" y="544"/>
                    <a:pt x="13559" y="1067"/>
                  </a:cubicBezTo>
                  <a:cubicBezTo>
                    <a:pt x="14187" y="1339"/>
                    <a:pt x="14731" y="1842"/>
                    <a:pt x="15275" y="2281"/>
                  </a:cubicBezTo>
                  <a:cubicBezTo>
                    <a:pt x="15756" y="2679"/>
                    <a:pt x="16174" y="3097"/>
                    <a:pt x="16614" y="3516"/>
                  </a:cubicBezTo>
                  <a:cubicBezTo>
                    <a:pt x="17555" y="4415"/>
                    <a:pt x="18141" y="5545"/>
                    <a:pt x="18539" y="6780"/>
                  </a:cubicBezTo>
                  <a:cubicBezTo>
                    <a:pt x="18580" y="6863"/>
                    <a:pt x="18601" y="6968"/>
                    <a:pt x="18601" y="7031"/>
                  </a:cubicBezTo>
                  <a:cubicBezTo>
                    <a:pt x="18580" y="7093"/>
                    <a:pt x="18580" y="7135"/>
                    <a:pt x="18539" y="73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7"/>
            <p:cNvSpPr/>
            <p:nvPr/>
          </p:nvSpPr>
          <p:spPr>
            <a:xfrm>
              <a:off x="6394900" y="3660350"/>
              <a:ext cx="577000" cy="260000"/>
            </a:xfrm>
            <a:custGeom>
              <a:rect b="b" l="l" r="r" t="t"/>
              <a:pathLst>
                <a:path extrusionOk="0" h="10400" w="23080">
                  <a:moveTo>
                    <a:pt x="0" y="3829"/>
                  </a:moveTo>
                  <a:cubicBezTo>
                    <a:pt x="168" y="3599"/>
                    <a:pt x="251" y="3432"/>
                    <a:pt x="356" y="3264"/>
                  </a:cubicBezTo>
                  <a:cubicBezTo>
                    <a:pt x="503" y="3097"/>
                    <a:pt x="628" y="2888"/>
                    <a:pt x="795" y="2699"/>
                  </a:cubicBezTo>
                  <a:cubicBezTo>
                    <a:pt x="1653" y="1779"/>
                    <a:pt x="2511" y="900"/>
                    <a:pt x="3327" y="42"/>
                  </a:cubicBezTo>
                  <a:cubicBezTo>
                    <a:pt x="3746" y="0"/>
                    <a:pt x="3934" y="293"/>
                    <a:pt x="4143" y="502"/>
                  </a:cubicBezTo>
                  <a:cubicBezTo>
                    <a:pt x="5357" y="1674"/>
                    <a:pt x="6759" y="2595"/>
                    <a:pt x="8181" y="3432"/>
                  </a:cubicBezTo>
                  <a:cubicBezTo>
                    <a:pt x="8914" y="3871"/>
                    <a:pt x="9709" y="4185"/>
                    <a:pt x="10546" y="4436"/>
                  </a:cubicBezTo>
                  <a:cubicBezTo>
                    <a:pt x="12429" y="4959"/>
                    <a:pt x="14312" y="5315"/>
                    <a:pt x="16279" y="5482"/>
                  </a:cubicBezTo>
                  <a:cubicBezTo>
                    <a:pt x="17534" y="5566"/>
                    <a:pt x="18769" y="5545"/>
                    <a:pt x="20024" y="5503"/>
                  </a:cubicBezTo>
                  <a:cubicBezTo>
                    <a:pt x="20924" y="5482"/>
                    <a:pt x="21824" y="5503"/>
                    <a:pt x="22786" y="5524"/>
                  </a:cubicBezTo>
                  <a:cubicBezTo>
                    <a:pt x="22828" y="5796"/>
                    <a:pt x="22891" y="6026"/>
                    <a:pt x="22912" y="6256"/>
                  </a:cubicBezTo>
                  <a:cubicBezTo>
                    <a:pt x="22974" y="7198"/>
                    <a:pt x="23079" y="8118"/>
                    <a:pt x="22702" y="9081"/>
                  </a:cubicBezTo>
                  <a:cubicBezTo>
                    <a:pt x="22347" y="8976"/>
                    <a:pt x="22075" y="8725"/>
                    <a:pt x="21907" y="8411"/>
                  </a:cubicBezTo>
                  <a:cubicBezTo>
                    <a:pt x="21614" y="7930"/>
                    <a:pt x="21091" y="7888"/>
                    <a:pt x="20673" y="7700"/>
                  </a:cubicBezTo>
                  <a:cubicBezTo>
                    <a:pt x="20464" y="7616"/>
                    <a:pt x="20171" y="7742"/>
                    <a:pt x="20066" y="8014"/>
                  </a:cubicBezTo>
                  <a:cubicBezTo>
                    <a:pt x="19857" y="8474"/>
                    <a:pt x="19689" y="8976"/>
                    <a:pt x="19522" y="9458"/>
                  </a:cubicBezTo>
                  <a:cubicBezTo>
                    <a:pt x="19250" y="10106"/>
                    <a:pt x="18601" y="10399"/>
                    <a:pt x="18057" y="10043"/>
                  </a:cubicBezTo>
                  <a:cubicBezTo>
                    <a:pt x="17890" y="9981"/>
                    <a:pt x="17764" y="9813"/>
                    <a:pt x="17660" y="9667"/>
                  </a:cubicBezTo>
                  <a:lnTo>
                    <a:pt x="16948" y="8474"/>
                  </a:lnTo>
                  <a:cubicBezTo>
                    <a:pt x="16781" y="8202"/>
                    <a:pt x="16635" y="7909"/>
                    <a:pt x="16404" y="7637"/>
                  </a:cubicBezTo>
                  <a:cubicBezTo>
                    <a:pt x="16049" y="7261"/>
                    <a:pt x="15672" y="7282"/>
                    <a:pt x="15316" y="7637"/>
                  </a:cubicBezTo>
                  <a:cubicBezTo>
                    <a:pt x="15149" y="7805"/>
                    <a:pt x="15044" y="7951"/>
                    <a:pt x="14919" y="8139"/>
                  </a:cubicBezTo>
                  <a:cubicBezTo>
                    <a:pt x="14814" y="8307"/>
                    <a:pt x="14710" y="8453"/>
                    <a:pt x="14626" y="8621"/>
                  </a:cubicBezTo>
                  <a:cubicBezTo>
                    <a:pt x="14187" y="9395"/>
                    <a:pt x="13559" y="9520"/>
                    <a:pt x="12659" y="9248"/>
                  </a:cubicBezTo>
                  <a:cubicBezTo>
                    <a:pt x="11822" y="8976"/>
                    <a:pt x="11257" y="8432"/>
                    <a:pt x="10985" y="7574"/>
                  </a:cubicBezTo>
                  <a:cubicBezTo>
                    <a:pt x="10943" y="7407"/>
                    <a:pt x="10922" y="7282"/>
                    <a:pt x="10860" y="7114"/>
                  </a:cubicBezTo>
                  <a:cubicBezTo>
                    <a:pt x="10776" y="6968"/>
                    <a:pt x="10734" y="6779"/>
                    <a:pt x="10630" y="6633"/>
                  </a:cubicBezTo>
                  <a:cubicBezTo>
                    <a:pt x="10316" y="6152"/>
                    <a:pt x="9834" y="6131"/>
                    <a:pt x="9521" y="6633"/>
                  </a:cubicBezTo>
                  <a:cubicBezTo>
                    <a:pt x="9290" y="7051"/>
                    <a:pt x="8956" y="7302"/>
                    <a:pt x="8579" y="7595"/>
                  </a:cubicBezTo>
                  <a:cubicBezTo>
                    <a:pt x="7951" y="8098"/>
                    <a:pt x="7156" y="7993"/>
                    <a:pt x="6675" y="7323"/>
                  </a:cubicBezTo>
                  <a:cubicBezTo>
                    <a:pt x="6382" y="6947"/>
                    <a:pt x="6215" y="6466"/>
                    <a:pt x="6173" y="5963"/>
                  </a:cubicBezTo>
                  <a:cubicBezTo>
                    <a:pt x="6152" y="5545"/>
                    <a:pt x="6131" y="5105"/>
                    <a:pt x="6110" y="4687"/>
                  </a:cubicBezTo>
                  <a:cubicBezTo>
                    <a:pt x="6068" y="4478"/>
                    <a:pt x="6068" y="4269"/>
                    <a:pt x="6047" y="4059"/>
                  </a:cubicBezTo>
                  <a:cubicBezTo>
                    <a:pt x="5964" y="3557"/>
                    <a:pt x="5608" y="3327"/>
                    <a:pt x="5106" y="3453"/>
                  </a:cubicBezTo>
                  <a:cubicBezTo>
                    <a:pt x="4876" y="3515"/>
                    <a:pt x="4666" y="3662"/>
                    <a:pt x="4457" y="3766"/>
                  </a:cubicBezTo>
                  <a:cubicBezTo>
                    <a:pt x="4269" y="3850"/>
                    <a:pt x="4080" y="4017"/>
                    <a:pt x="3871" y="4038"/>
                  </a:cubicBezTo>
                  <a:cubicBezTo>
                    <a:pt x="2783" y="4143"/>
                    <a:pt x="1716" y="4269"/>
                    <a:pt x="607" y="3976"/>
                  </a:cubicBezTo>
                  <a:cubicBezTo>
                    <a:pt x="461" y="3997"/>
                    <a:pt x="293" y="3934"/>
                    <a:pt x="0" y="382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37"/>
            <p:cNvSpPr/>
            <p:nvPr/>
          </p:nvSpPr>
          <p:spPr>
            <a:xfrm>
              <a:off x="6848950" y="4135300"/>
              <a:ext cx="165300" cy="78500"/>
            </a:xfrm>
            <a:custGeom>
              <a:rect b="b" l="l" r="r" t="t"/>
              <a:pathLst>
                <a:path extrusionOk="0" h="3140" w="6612">
                  <a:moveTo>
                    <a:pt x="6612" y="2323"/>
                  </a:moveTo>
                  <a:cubicBezTo>
                    <a:pt x="6361" y="2721"/>
                    <a:pt x="6047" y="2930"/>
                    <a:pt x="5628" y="2972"/>
                  </a:cubicBezTo>
                  <a:cubicBezTo>
                    <a:pt x="4833" y="3077"/>
                    <a:pt x="4059" y="3139"/>
                    <a:pt x="3264" y="2951"/>
                  </a:cubicBezTo>
                  <a:cubicBezTo>
                    <a:pt x="2908" y="2846"/>
                    <a:pt x="2511" y="2700"/>
                    <a:pt x="2176" y="2533"/>
                  </a:cubicBezTo>
                  <a:cubicBezTo>
                    <a:pt x="1695" y="2302"/>
                    <a:pt x="1276" y="2030"/>
                    <a:pt x="816" y="1779"/>
                  </a:cubicBezTo>
                  <a:cubicBezTo>
                    <a:pt x="502" y="1591"/>
                    <a:pt x="188" y="1403"/>
                    <a:pt x="0" y="1026"/>
                  </a:cubicBezTo>
                  <a:cubicBezTo>
                    <a:pt x="188" y="775"/>
                    <a:pt x="335" y="545"/>
                    <a:pt x="544" y="294"/>
                  </a:cubicBezTo>
                  <a:cubicBezTo>
                    <a:pt x="1799" y="189"/>
                    <a:pt x="3118" y="1"/>
                    <a:pt x="4394" y="419"/>
                  </a:cubicBezTo>
                  <a:cubicBezTo>
                    <a:pt x="4520" y="461"/>
                    <a:pt x="4687" y="524"/>
                    <a:pt x="4833" y="524"/>
                  </a:cubicBezTo>
                  <a:cubicBezTo>
                    <a:pt x="5566" y="545"/>
                    <a:pt x="5984" y="1026"/>
                    <a:pt x="6298" y="1591"/>
                  </a:cubicBezTo>
                  <a:cubicBezTo>
                    <a:pt x="6424" y="1821"/>
                    <a:pt x="6507" y="2093"/>
                    <a:pt x="6612" y="23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7"/>
            <p:cNvSpPr/>
            <p:nvPr/>
          </p:nvSpPr>
          <p:spPr>
            <a:xfrm>
              <a:off x="6284000" y="3853350"/>
              <a:ext cx="52850" cy="128200"/>
            </a:xfrm>
            <a:custGeom>
              <a:rect b="b" l="l" r="r" t="t"/>
              <a:pathLst>
                <a:path extrusionOk="0" h="5128" w="2114">
                  <a:moveTo>
                    <a:pt x="84" y="4981"/>
                  </a:moveTo>
                  <a:cubicBezTo>
                    <a:pt x="42" y="4792"/>
                    <a:pt x="1" y="4667"/>
                    <a:pt x="21" y="4500"/>
                  </a:cubicBezTo>
                  <a:cubicBezTo>
                    <a:pt x="189" y="3328"/>
                    <a:pt x="335" y="2156"/>
                    <a:pt x="503" y="1005"/>
                  </a:cubicBezTo>
                  <a:cubicBezTo>
                    <a:pt x="524" y="838"/>
                    <a:pt x="545" y="691"/>
                    <a:pt x="565" y="545"/>
                  </a:cubicBezTo>
                  <a:cubicBezTo>
                    <a:pt x="628" y="336"/>
                    <a:pt x="712" y="126"/>
                    <a:pt x="942" y="64"/>
                  </a:cubicBezTo>
                  <a:cubicBezTo>
                    <a:pt x="1151" y="1"/>
                    <a:pt x="1549" y="189"/>
                    <a:pt x="1591" y="419"/>
                  </a:cubicBezTo>
                  <a:cubicBezTo>
                    <a:pt x="1716" y="922"/>
                    <a:pt x="2030" y="1340"/>
                    <a:pt x="2009" y="1884"/>
                  </a:cubicBezTo>
                  <a:cubicBezTo>
                    <a:pt x="1988" y="2282"/>
                    <a:pt x="2030" y="2679"/>
                    <a:pt x="2072" y="3056"/>
                  </a:cubicBezTo>
                  <a:cubicBezTo>
                    <a:pt x="2114" y="3788"/>
                    <a:pt x="1716" y="4353"/>
                    <a:pt x="1235" y="4813"/>
                  </a:cubicBezTo>
                  <a:cubicBezTo>
                    <a:pt x="921" y="5127"/>
                    <a:pt x="503" y="5044"/>
                    <a:pt x="84" y="49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7"/>
            <p:cNvSpPr/>
            <p:nvPr/>
          </p:nvSpPr>
          <p:spPr>
            <a:xfrm>
              <a:off x="6564900" y="2887725"/>
              <a:ext cx="184675" cy="205075"/>
            </a:xfrm>
            <a:custGeom>
              <a:rect b="b" l="l" r="r" t="t"/>
              <a:pathLst>
                <a:path extrusionOk="0" h="8203" w="7387">
                  <a:moveTo>
                    <a:pt x="6801" y="3474"/>
                  </a:moveTo>
                  <a:cubicBezTo>
                    <a:pt x="6319" y="1717"/>
                    <a:pt x="4206" y="1"/>
                    <a:pt x="2407" y="1068"/>
                  </a:cubicBezTo>
                  <a:cubicBezTo>
                    <a:pt x="2302" y="1152"/>
                    <a:pt x="2177" y="1235"/>
                    <a:pt x="2072" y="1298"/>
                  </a:cubicBezTo>
                  <a:cubicBezTo>
                    <a:pt x="963" y="1696"/>
                    <a:pt x="63" y="2554"/>
                    <a:pt x="21" y="3746"/>
                  </a:cubicBezTo>
                  <a:cubicBezTo>
                    <a:pt x="1" y="5880"/>
                    <a:pt x="1381" y="8203"/>
                    <a:pt x="3746" y="8077"/>
                  </a:cubicBezTo>
                  <a:cubicBezTo>
                    <a:pt x="6068" y="7952"/>
                    <a:pt x="7387" y="5525"/>
                    <a:pt x="6801" y="34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7"/>
            <p:cNvSpPr/>
            <p:nvPr/>
          </p:nvSpPr>
          <p:spPr>
            <a:xfrm>
              <a:off x="7128800" y="2946325"/>
              <a:ext cx="155375" cy="142300"/>
            </a:xfrm>
            <a:custGeom>
              <a:rect b="b" l="l" r="r" t="t"/>
              <a:pathLst>
                <a:path extrusionOk="0" h="5692" w="6215">
                  <a:moveTo>
                    <a:pt x="5859" y="1779"/>
                  </a:moveTo>
                  <a:cubicBezTo>
                    <a:pt x="5859" y="1779"/>
                    <a:pt x="5859" y="1758"/>
                    <a:pt x="5838" y="1758"/>
                  </a:cubicBezTo>
                  <a:cubicBezTo>
                    <a:pt x="5754" y="1465"/>
                    <a:pt x="5629" y="1151"/>
                    <a:pt x="5440" y="837"/>
                  </a:cubicBezTo>
                  <a:cubicBezTo>
                    <a:pt x="5106" y="293"/>
                    <a:pt x="4373" y="0"/>
                    <a:pt x="3787" y="105"/>
                  </a:cubicBezTo>
                  <a:cubicBezTo>
                    <a:pt x="3662" y="84"/>
                    <a:pt x="3494" y="63"/>
                    <a:pt x="3369" y="63"/>
                  </a:cubicBezTo>
                  <a:cubicBezTo>
                    <a:pt x="2699" y="42"/>
                    <a:pt x="2134" y="293"/>
                    <a:pt x="1821" y="733"/>
                  </a:cubicBezTo>
                  <a:lnTo>
                    <a:pt x="1674" y="816"/>
                  </a:lnTo>
                  <a:cubicBezTo>
                    <a:pt x="0" y="1716"/>
                    <a:pt x="126" y="4060"/>
                    <a:pt x="1653" y="5022"/>
                  </a:cubicBezTo>
                  <a:cubicBezTo>
                    <a:pt x="2699" y="5692"/>
                    <a:pt x="3892" y="5482"/>
                    <a:pt x="4750" y="4771"/>
                  </a:cubicBezTo>
                  <a:cubicBezTo>
                    <a:pt x="5691" y="4143"/>
                    <a:pt x="6214" y="2972"/>
                    <a:pt x="5859" y="177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7"/>
            <p:cNvSpPr/>
            <p:nvPr/>
          </p:nvSpPr>
          <p:spPr>
            <a:xfrm>
              <a:off x="6097250" y="2382950"/>
              <a:ext cx="2326750" cy="2220550"/>
            </a:xfrm>
            <a:custGeom>
              <a:rect b="b" l="l" r="r" t="t"/>
              <a:pathLst>
                <a:path extrusionOk="0" h="88822" w="93070">
                  <a:moveTo>
                    <a:pt x="21803" y="59152"/>
                  </a:moveTo>
                  <a:cubicBezTo>
                    <a:pt x="21531" y="59361"/>
                    <a:pt x="21322" y="59507"/>
                    <a:pt x="21155" y="59654"/>
                  </a:cubicBezTo>
                  <a:cubicBezTo>
                    <a:pt x="20234" y="60386"/>
                    <a:pt x="19188" y="60386"/>
                    <a:pt x="18225" y="59696"/>
                  </a:cubicBezTo>
                  <a:cubicBezTo>
                    <a:pt x="18037" y="59570"/>
                    <a:pt x="17849" y="59382"/>
                    <a:pt x="17660" y="59235"/>
                  </a:cubicBezTo>
                  <a:cubicBezTo>
                    <a:pt x="17409" y="59319"/>
                    <a:pt x="17493" y="59549"/>
                    <a:pt x="17430" y="59675"/>
                  </a:cubicBezTo>
                  <a:cubicBezTo>
                    <a:pt x="17388" y="59779"/>
                    <a:pt x="17388" y="59905"/>
                    <a:pt x="17326" y="60010"/>
                  </a:cubicBezTo>
                  <a:cubicBezTo>
                    <a:pt x="16802" y="61202"/>
                    <a:pt x="16258" y="61411"/>
                    <a:pt x="15087" y="61202"/>
                  </a:cubicBezTo>
                  <a:cubicBezTo>
                    <a:pt x="14689" y="61139"/>
                    <a:pt x="14313" y="60993"/>
                    <a:pt x="13936" y="60888"/>
                  </a:cubicBezTo>
                  <a:cubicBezTo>
                    <a:pt x="12932" y="60575"/>
                    <a:pt x="11969" y="60219"/>
                    <a:pt x="10965" y="59905"/>
                  </a:cubicBezTo>
                  <a:cubicBezTo>
                    <a:pt x="10860" y="59884"/>
                    <a:pt x="10735" y="59884"/>
                    <a:pt x="10588" y="59863"/>
                  </a:cubicBezTo>
                  <a:cubicBezTo>
                    <a:pt x="10525" y="60491"/>
                    <a:pt x="10588" y="61077"/>
                    <a:pt x="10630" y="61621"/>
                  </a:cubicBezTo>
                  <a:cubicBezTo>
                    <a:pt x="10756" y="62813"/>
                    <a:pt x="10212" y="63734"/>
                    <a:pt x="9396" y="64550"/>
                  </a:cubicBezTo>
                  <a:cubicBezTo>
                    <a:pt x="9186" y="64780"/>
                    <a:pt x="8914" y="64906"/>
                    <a:pt x="8600" y="64927"/>
                  </a:cubicBezTo>
                  <a:cubicBezTo>
                    <a:pt x="8245" y="64968"/>
                    <a:pt x="7910" y="64989"/>
                    <a:pt x="7596" y="64989"/>
                  </a:cubicBezTo>
                  <a:cubicBezTo>
                    <a:pt x="6843" y="64968"/>
                    <a:pt x="6362" y="64466"/>
                    <a:pt x="6341" y="63713"/>
                  </a:cubicBezTo>
                  <a:lnTo>
                    <a:pt x="6341" y="63148"/>
                  </a:lnTo>
                  <a:cubicBezTo>
                    <a:pt x="6508" y="61935"/>
                    <a:pt x="6675" y="60700"/>
                    <a:pt x="6843" y="59445"/>
                  </a:cubicBezTo>
                  <a:cubicBezTo>
                    <a:pt x="6927" y="58922"/>
                    <a:pt x="7157" y="58440"/>
                    <a:pt x="7450" y="58022"/>
                  </a:cubicBezTo>
                  <a:cubicBezTo>
                    <a:pt x="7784" y="57562"/>
                    <a:pt x="8307" y="57415"/>
                    <a:pt x="8810" y="57687"/>
                  </a:cubicBezTo>
                  <a:cubicBezTo>
                    <a:pt x="9542" y="58126"/>
                    <a:pt x="10337" y="58419"/>
                    <a:pt x="11132" y="58733"/>
                  </a:cubicBezTo>
                  <a:cubicBezTo>
                    <a:pt x="12492" y="59319"/>
                    <a:pt x="13894" y="59675"/>
                    <a:pt x="15296" y="60093"/>
                  </a:cubicBezTo>
                  <a:cubicBezTo>
                    <a:pt x="15819" y="60261"/>
                    <a:pt x="16091" y="60093"/>
                    <a:pt x="16279" y="59570"/>
                  </a:cubicBezTo>
                  <a:cubicBezTo>
                    <a:pt x="16363" y="59361"/>
                    <a:pt x="16405" y="59152"/>
                    <a:pt x="16447" y="58942"/>
                  </a:cubicBezTo>
                  <a:cubicBezTo>
                    <a:pt x="16572" y="58231"/>
                    <a:pt x="16719" y="57499"/>
                    <a:pt x="16865" y="56808"/>
                  </a:cubicBezTo>
                  <a:cubicBezTo>
                    <a:pt x="16907" y="56578"/>
                    <a:pt x="16970" y="56327"/>
                    <a:pt x="16782" y="56097"/>
                  </a:cubicBezTo>
                  <a:cubicBezTo>
                    <a:pt x="15777" y="56390"/>
                    <a:pt x="14731" y="56390"/>
                    <a:pt x="13727" y="56390"/>
                  </a:cubicBezTo>
                  <a:cubicBezTo>
                    <a:pt x="12953" y="56390"/>
                    <a:pt x="12199" y="56222"/>
                    <a:pt x="11488" y="55950"/>
                  </a:cubicBezTo>
                  <a:cubicBezTo>
                    <a:pt x="11279" y="55846"/>
                    <a:pt x="11048" y="55741"/>
                    <a:pt x="10860" y="55574"/>
                  </a:cubicBezTo>
                  <a:cubicBezTo>
                    <a:pt x="10504" y="55281"/>
                    <a:pt x="10442" y="54904"/>
                    <a:pt x="10714" y="54528"/>
                  </a:cubicBezTo>
                  <a:cubicBezTo>
                    <a:pt x="11048" y="54067"/>
                    <a:pt x="11383" y="53586"/>
                    <a:pt x="11781" y="53168"/>
                  </a:cubicBezTo>
                  <a:cubicBezTo>
                    <a:pt x="12701" y="52205"/>
                    <a:pt x="13643" y="51264"/>
                    <a:pt x="14605" y="50259"/>
                  </a:cubicBezTo>
                  <a:cubicBezTo>
                    <a:pt x="14605" y="50092"/>
                    <a:pt x="14605" y="49924"/>
                    <a:pt x="14585" y="49736"/>
                  </a:cubicBezTo>
                  <a:cubicBezTo>
                    <a:pt x="14522" y="49380"/>
                    <a:pt x="14668" y="49067"/>
                    <a:pt x="14836" y="48732"/>
                  </a:cubicBezTo>
                  <a:cubicBezTo>
                    <a:pt x="15547" y="47476"/>
                    <a:pt x="16510" y="46430"/>
                    <a:pt x="17284" y="45196"/>
                  </a:cubicBezTo>
                  <a:cubicBezTo>
                    <a:pt x="17430" y="44924"/>
                    <a:pt x="17639" y="44693"/>
                    <a:pt x="17849" y="44484"/>
                  </a:cubicBezTo>
                  <a:cubicBezTo>
                    <a:pt x="18455" y="43836"/>
                    <a:pt x="18979" y="43124"/>
                    <a:pt x="19439" y="42371"/>
                  </a:cubicBezTo>
                  <a:cubicBezTo>
                    <a:pt x="20757" y="40216"/>
                    <a:pt x="22264" y="38270"/>
                    <a:pt x="23917" y="36387"/>
                  </a:cubicBezTo>
                  <a:cubicBezTo>
                    <a:pt x="24021" y="36282"/>
                    <a:pt x="24105" y="36136"/>
                    <a:pt x="24189" y="36010"/>
                  </a:cubicBezTo>
                  <a:cubicBezTo>
                    <a:pt x="24189" y="35989"/>
                    <a:pt x="24189" y="35968"/>
                    <a:pt x="24147" y="35864"/>
                  </a:cubicBezTo>
                  <a:cubicBezTo>
                    <a:pt x="23979" y="35906"/>
                    <a:pt x="23812" y="35968"/>
                    <a:pt x="23665" y="36031"/>
                  </a:cubicBezTo>
                  <a:cubicBezTo>
                    <a:pt x="22033" y="36931"/>
                    <a:pt x="20276" y="37433"/>
                    <a:pt x="18539" y="37956"/>
                  </a:cubicBezTo>
                  <a:cubicBezTo>
                    <a:pt x="18079" y="38082"/>
                    <a:pt x="17639" y="38123"/>
                    <a:pt x="17200" y="38186"/>
                  </a:cubicBezTo>
                  <a:cubicBezTo>
                    <a:pt x="15756" y="38416"/>
                    <a:pt x="14313" y="38626"/>
                    <a:pt x="12848" y="38688"/>
                  </a:cubicBezTo>
                  <a:cubicBezTo>
                    <a:pt x="11969" y="38709"/>
                    <a:pt x="11111" y="38688"/>
                    <a:pt x="10232" y="38437"/>
                  </a:cubicBezTo>
                  <a:cubicBezTo>
                    <a:pt x="10170" y="38416"/>
                    <a:pt x="10065" y="38416"/>
                    <a:pt x="9981" y="38416"/>
                  </a:cubicBezTo>
                  <a:cubicBezTo>
                    <a:pt x="9772" y="39128"/>
                    <a:pt x="9772" y="39128"/>
                    <a:pt x="9061" y="39546"/>
                  </a:cubicBezTo>
                  <a:cubicBezTo>
                    <a:pt x="8433" y="39944"/>
                    <a:pt x="7805" y="40300"/>
                    <a:pt x="7136" y="40530"/>
                  </a:cubicBezTo>
                  <a:cubicBezTo>
                    <a:pt x="6822" y="40634"/>
                    <a:pt x="6529" y="40613"/>
                    <a:pt x="6257" y="40467"/>
                  </a:cubicBezTo>
                  <a:cubicBezTo>
                    <a:pt x="6027" y="40320"/>
                    <a:pt x="6006" y="39986"/>
                    <a:pt x="6215" y="39839"/>
                  </a:cubicBezTo>
                  <a:cubicBezTo>
                    <a:pt x="6362" y="39693"/>
                    <a:pt x="6571" y="39630"/>
                    <a:pt x="6759" y="39546"/>
                  </a:cubicBezTo>
                  <a:cubicBezTo>
                    <a:pt x="7157" y="39358"/>
                    <a:pt x="7617" y="39253"/>
                    <a:pt x="8077" y="38814"/>
                  </a:cubicBezTo>
                  <a:cubicBezTo>
                    <a:pt x="7805" y="38835"/>
                    <a:pt x="7680" y="38835"/>
                    <a:pt x="7554" y="38856"/>
                  </a:cubicBezTo>
                  <a:cubicBezTo>
                    <a:pt x="7031" y="38919"/>
                    <a:pt x="6529" y="39002"/>
                    <a:pt x="6006" y="39002"/>
                  </a:cubicBezTo>
                  <a:cubicBezTo>
                    <a:pt x="5608" y="39002"/>
                    <a:pt x="5378" y="38751"/>
                    <a:pt x="5399" y="38479"/>
                  </a:cubicBezTo>
                  <a:cubicBezTo>
                    <a:pt x="5399" y="38207"/>
                    <a:pt x="5608" y="37998"/>
                    <a:pt x="5943" y="37977"/>
                  </a:cubicBezTo>
                  <a:cubicBezTo>
                    <a:pt x="6111" y="37956"/>
                    <a:pt x="6257" y="37956"/>
                    <a:pt x="6403" y="37956"/>
                  </a:cubicBezTo>
                  <a:cubicBezTo>
                    <a:pt x="6613" y="37914"/>
                    <a:pt x="6822" y="37956"/>
                    <a:pt x="7031" y="37893"/>
                  </a:cubicBezTo>
                  <a:cubicBezTo>
                    <a:pt x="7387" y="37851"/>
                    <a:pt x="7722" y="37747"/>
                    <a:pt x="8287" y="37600"/>
                  </a:cubicBezTo>
                  <a:cubicBezTo>
                    <a:pt x="7282" y="37370"/>
                    <a:pt x="6529" y="37119"/>
                    <a:pt x="5692" y="37077"/>
                  </a:cubicBezTo>
                  <a:cubicBezTo>
                    <a:pt x="5148" y="37056"/>
                    <a:pt x="4730" y="36805"/>
                    <a:pt x="4353" y="36387"/>
                  </a:cubicBezTo>
                  <a:cubicBezTo>
                    <a:pt x="4583" y="35989"/>
                    <a:pt x="4939" y="35906"/>
                    <a:pt x="5294" y="35927"/>
                  </a:cubicBezTo>
                  <a:cubicBezTo>
                    <a:pt x="6445" y="36010"/>
                    <a:pt x="7575" y="36303"/>
                    <a:pt x="8705" y="36596"/>
                  </a:cubicBezTo>
                  <a:cubicBezTo>
                    <a:pt x="9249" y="36722"/>
                    <a:pt x="9688" y="37056"/>
                    <a:pt x="10023" y="37559"/>
                  </a:cubicBezTo>
                  <a:cubicBezTo>
                    <a:pt x="10567" y="37579"/>
                    <a:pt x="11132" y="37642"/>
                    <a:pt x="11676" y="37642"/>
                  </a:cubicBezTo>
                  <a:cubicBezTo>
                    <a:pt x="13371" y="37600"/>
                    <a:pt x="15066" y="37433"/>
                    <a:pt x="16761" y="37140"/>
                  </a:cubicBezTo>
                  <a:cubicBezTo>
                    <a:pt x="18958" y="36763"/>
                    <a:pt x="21071" y="36094"/>
                    <a:pt x="23080" y="35152"/>
                  </a:cubicBezTo>
                  <a:cubicBezTo>
                    <a:pt x="23686" y="34859"/>
                    <a:pt x="24314" y="34629"/>
                    <a:pt x="25025" y="34336"/>
                  </a:cubicBezTo>
                  <a:cubicBezTo>
                    <a:pt x="24795" y="34232"/>
                    <a:pt x="24712" y="34127"/>
                    <a:pt x="24544" y="34085"/>
                  </a:cubicBezTo>
                  <a:cubicBezTo>
                    <a:pt x="23059" y="33478"/>
                    <a:pt x="21531" y="32893"/>
                    <a:pt x="20067" y="32223"/>
                  </a:cubicBezTo>
                  <a:cubicBezTo>
                    <a:pt x="18727" y="31595"/>
                    <a:pt x="17535" y="30779"/>
                    <a:pt x="16405" y="29838"/>
                  </a:cubicBezTo>
                  <a:cubicBezTo>
                    <a:pt x="15735" y="29231"/>
                    <a:pt x="15066" y="28603"/>
                    <a:pt x="14396" y="27976"/>
                  </a:cubicBezTo>
                  <a:cubicBezTo>
                    <a:pt x="14375" y="27976"/>
                    <a:pt x="14292" y="27955"/>
                    <a:pt x="14250" y="27955"/>
                  </a:cubicBezTo>
                  <a:cubicBezTo>
                    <a:pt x="13204" y="28248"/>
                    <a:pt x="12262" y="27871"/>
                    <a:pt x="11320" y="27515"/>
                  </a:cubicBezTo>
                  <a:cubicBezTo>
                    <a:pt x="10797" y="27306"/>
                    <a:pt x="10379" y="26971"/>
                    <a:pt x="10086" y="26469"/>
                  </a:cubicBezTo>
                  <a:cubicBezTo>
                    <a:pt x="9270" y="25046"/>
                    <a:pt x="8621" y="23582"/>
                    <a:pt x="8852" y="21887"/>
                  </a:cubicBezTo>
                  <a:cubicBezTo>
                    <a:pt x="8914" y="21489"/>
                    <a:pt x="8872" y="21113"/>
                    <a:pt x="8872" y="20715"/>
                  </a:cubicBezTo>
                  <a:cubicBezTo>
                    <a:pt x="8872" y="20297"/>
                    <a:pt x="8956" y="19920"/>
                    <a:pt x="9249" y="19606"/>
                  </a:cubicBezTo>
                  <a:cubicBezTo>
                    <a:pt x="9312" y="19543"/>
                    <a:pt x="9396" y="19439"/>
                    <a:pt x="9458" y="19334"/>
                  </a:cubicBezTo>
                  <a:cubicBezTo>
                    <a:pt x="9960" y="18455"/>
                    <a:pt x="10714" y="18141"/>
                    <a:pt x="11676" y="18183"/>
                  </a:cubicBezTo>
                  <a:cubicBezTo>
                    <a:pt x="12137" y="18204"/>
                    <a:pt x="12639" y="18204"/>
                    <a:pt x="13162" y="18225"/>
                  </a:cubicBezTo>
                  <a:cubicBezTo>
                    <a:pt x="13664" y="17137"/>
                    <a:pt x="14166" y="16049"/>
                    <a:pt x="14668" y="14982"/>
                  </a:cubicBezTo>
                  <a:cubicBezTo>
                    <a:pt x="15191" y="13936"/>
                    <a:pt x="15756" y="12890"/>
                    <a:pt x="16510" y="12011"/>
                  </a:cubicBezTo>
                  <a:cubicBezTo>
                    <a:pt x="16175" y="11697"/>
                    <a:pt x="15840" y="11655"/>
                    <a:pt x="15484" y="11655"/>
                  </a:cubicBezTo>
                  <a:cubicBezTo>
                    <a:pt x="14731" y="11718"/>
                    <a:pt x="13978" y="11739"/>
                    <a:pt x="13225" y="11802"/>
                  </a:cubicBezTo>
                  <a:cubicBezTo>
                    <a:pt x="12220" y="11864"/>
                    <a:pt x="11341" y="12241"/>
                    <a:pt x="10525" y="12806"/>
                  </a:cubicBezTo>
                  <a:lnTo>
                    <a:pt x="7157" y="15170"/>
                  </a:lnTo>
                  <a:cubicBezTo>
                    <a:pt x="6529" y="15610"/>
                    <a:pt x="5818" y="15882"/>
                    <a:pt x="5064" y="16028"/>
                  </a:cubicBezTo>
                  <a:cubicBezTo>
                    <a:pt x="4541" y="16133"/>
                    <a:pt x="3976" y="16133"/>
                    <a:pt x="3621" y="15672"/>
                  </a:cubicBezTo>
                  <a:cubicBezTo>
                    <a:pt x="3307" y="15254"/>
                    <a:pt x="3077" y="14773"/>
                    <a:pt x="3328" y="14229"/>
                  </a:cubicBezTo>
                  <a:cubicBezTo>
                    <a:pt x="3349" y="14166"/>
                    <a:pt x="3307" y="14124"/>
                    <a:pt x="3307" y="14019"/>
                  </a:cubicBezTo>
                  <a:cubicBezTo>
                    <a:pt x="3098" y="13957"/>
                    <a:pt x="2867" y="13915"/>
                    <a:pt x="2637" y="13831"/>
                  </a:cubicBezTo>
                  <a:cubicBezTo>
                    <a:pt x="2386" y="13747"/>
                    <a:pt x="2156" y="13685"/>
                    <a:pt x="1968" y="13538"/>
                  </a:cubicBezTo>
                  <a:cubicBezTo>
                    <a:pt x="1570" y="13308"/>
                    <a:pt x="1382" y="12952"/>
                    <a:pt x="1445" y="12471"/>
                  </a:cubicBezTo>
                  <a:cubicBezTo>
                    <a:pt x="1570" y="11613"/>
                    <a:pt x="1696" y="10714"/>
                    <a:pt x="2240" y="9981"/>
                  </a:cubicBezTo>
                  <a:cubicBezTo>
                    <a:pt x="2365" y="9814"/>
                    <a:pt x="2449" y="9563"/>
                    <a:pt x="2574" y="9312"/>
                  </a:cubicBezTo>
                  <a:cubicBezTo>
                    <a:pt x="2344" y="9312"/>
                    <a:pt x="2198" y="9333"/>
                    <a:pt x="2051" y="9333"/>
                  </a:cubicBezTo>
                  <a:lnTo>
                    <a:pt x="1507" y="9416"/>
                  </a:lnTo>
                  <a:cubicBezTo>
                    <a:pt x="398" y="9458"/>
                    <a:pt x="1" y="9040"/>
                    <a:pt x="64" y="7952"/>
                  </a:cubicBezTo>
                  <a:cubicBezTo>
                    <a:pt x="126" y="6822"/>
                    <a:pt x="524" y="5838"/>
                    <a:pt x="1235" y="4939"/>
                  </a:cubicBezTo>
                  <a:cubicBezTo>
                    <a:pt x="1382" y="4792"/>
                    <a:pt x="1528" y="4583"/>
                    <a:pt x="1717" y="4520"/>
                  </a:cubicBezTo>
                  <a:cubicBezTo>
                    <a:pt x="2219" y="4395"/>
                    <a:pt x="2428" y="3976"/>
                    <a:pt x="2742" y="3662"/>
                  </a:cubicBezTo>
                  <a:cubicBezTo>
                    <a:pt x="3390" y="3055"/>
                    <a:pt x="4039" y="2449"/>
                    <a:pt x="4730" y="1905"/>
                  </a:cubicBezTo>
                  <a:cubicBezTo>
                    <a:pt x="4981" y="1695"/>
                    <a:pt x="5274" y="1507"/>
                    <a:pt x="5587" y="1382"/>
                  </a:cubicBezTo>
                  <a:cubicBezTo>
                    <a:pt x="7701" y="461"/>
                    <a:pt x="9877" y="1"/>
                    <a:pt x="12178" y="545"/>
                  </a:cubicBezTo>
                  <a:cubicBezTo>
                    <a:pt x="12681" y="670"/>
                    <a:pt x="13162" y="817"/>
                    <a:pt x="13685" y="921"/>
                  </a:cubicBezTo>
                  <a:cubicBezTo>
                    <a:pt x="15024" y="1193"/>
                    <a:pt x="16091" y="1884"/>
                    <a:pt x="17095" y="2763"/>
                  </a:cubicBezTo>
                  <a:cubicBezTo>
                    <a:pt x="17367" y="3035"/>
                    <a:pt x="17660" y="3328"/>
                    <a:pt x="17974" y="3558"/>
                  </a:cubicBezTo>
                  <a:cubicBezTo>
                    <a:pt x="19146" y="4541"/>
                    <a:pt x="19941" y="5776"/>
                    <a:pt x="20485" y="7198"/>
                  </a:cubicBezTo>
                  <a:cubicBezTo>
                    <a:pt x="20548" y="7303"/>
                    <a:pt x="20590" y="7429"/>
                    <a:pt x="20611" y="7533"/>
                  </a:cubicBezTo>
                  <a:cubicBezTo>
                    <a:pt x="20611" y="7554"/>
                    <a:pt x="20673" y="7575"/>
                    <a:pt x="20715" y="7659"/>
                  </a:cubicBezTo>
                  <a:cubicBezTo>
                    <a:pt x="20820" y="7617"/>
                    <a:pt x="20966" y="7575"/>
                    <a:pt x="21092" y="7512"/>
                  </a:cubicBezTo>
                  <a:cubicBezTo>
                    <a:pt x="21803" y="7031"/>
                    <a:pt x="22515" y="6613"/>
                    <a:pt x="23372" y="6424"/>
                  </a:cubicBezTo>
                  <a:cubicBezTo>
                    <a:pt x="24230" y="6257"/>
                    <a:pt x="25046" y="5859"/>
                    <a:pt x="25883" y="5587"/>
                  </a:cubicBezTo>
                  <a:cubicBezTo>
                    <a:pt x="26971" y="5232"/>
                    <a:pt x="28101" y="5001"/>
                    <a:pt x="29273" y="4960"/>
                  </a:cubicBezTo>
                  <a:cubicBezTo>
                    <a:pt x="30152" y="4939"/>
                    <a:pt x="30968" y="4918"/>
                    <a:pt x="31847" y="4834"/>
                  </a:cubicBezTo>
                  <a:cubicBezTo>
                    <a:pt x="33395" y="4708"/>
                    <a:pt x="34880" y="5022"/>
                    <a:pt x="36387" y="5148"/>
                  </a:cubicBezTo>
                  <a:lnTo>
                    <a:pt x="38835" y="6173"/>
                  </a:lnTo>
                  <a:cubicBezTo>
                    <a:pt x="39086" y="6278"/>
                    <a:pt x="39295" y="6424"/>
                    <a:pt x="39567" y="6508"/>
                  </a:cubicBezTo>
                  <a:cubicBezTo>
                    <a:pt x="40153" y="6696"/>
                    <a:pt x="40655" y="7010"/>
                    <a:pt x="41137" y="7408"/>
                  </a:cubicBezTo>
                  <a:cubicBezTo>
                    <a:pt x="41471" y="7659"/>
                    <a:pt x="41806" y="7889"/>
                    <a:pt x="42141" y="8161"/>
                  </a:cubicBezTo>
                  <a:cubicBezTo>
                    <a:pt x="42308" y="8265"/>
                    <a:pt x="42434" y="8391"/>
                    <a:pt x="42559" y="8517"/>
                  </a:cubicBezTo>
                  <a:cubicBezTo>
                    <a:pt x="43062" y="9019"/>
                    <a:pt x="43564" y="9521"/>
                    <a:pt x="44024" y="10023"/>
                  </a:cubicBezTo>
                  <a:cubicBezTo>
                    <a:pt x="44275" y="10253"/>
                    <a:pt x="44526" y="10504"/>
                    <a:pt x="44631" y="10797"/>
                  </a:cubicBezTo>
                  <a:cubicBezTo>
                    <a:pt x="45028" y="11739"/>
                    <a:pt x="45635" y="12534"/>
                    <a:pt x="46179" y="13371"/>
                  </a:cubicBezTo>
                  <a:cubicBezTo>
                    <a:pt x="46849" y="14375"/>
                    <a:pt x="47518" y="15400"/>
                    <a:pt x="48062" y="16468"/>
                  </a:cubicBezTo>
                  <a:cubicBezTo>
                    <a:pt x="48355" y="17032"/>
                    <a:pt x="48523" y="17597"/>
                    <a:pt x="48669" y="18204"/>
                  </a:cubicBezTo>
                  <a:cubicBezTo>
                    <a:pt x="48816" y="18874"/>
                    <a:pt x="48983" y="19564"/>
                    <a:pt x="49109" y="20276"/>
                  </a:cubicBezTo>
                  <a:cubicBezTo>
                    <a:pt x="49192" y="20715"/>
                    <a:pt x="49213" y="21175"/>
                    <a:pt x="49213" y="21636"/>
                  </a:cubicBezTo>
                  <a:cubicBezTo>
                    <a:pt x="49171" y="22201"/>
                    <a:pt x="49088" y="22786"/>
                    <a:pt x="49025" y="23351"/>
                  </a:cubicBezTo>
                  <a:cubicBezTo>
                    <a:pt x="48837" y="24900"/>
                    <a:pt x="48272" y="26281"/>
                    <a:pt x="47330" y="27515"/>
                  </a:cubicBezTo>
                  <a:cubicBezTo>
                    <a:pt x="46200" y="28959"/>
                    <a:pt x="45008" y="30340"/>
                    <a:pt x="43647" y="31574"/>
                  </a:cubicBezTo>
                  <a:cubicBezTo>
                    <a:pt x="43396" y="31784"/>
                    <a:pt x="43166" y="31951"/>
                    <a:pt x="42915" y="32118"/>
                  </a:cubicBezTo>
                  <a:cubicBezTo>
                    <a:pt x="41262" y="33186"/>
                    <a:pt x="39463" y="33876"/>
                    <a:pt x="37538" y="34399"/>
                  </a:cubicBezTo>
                  <a:cubicBezTo>
                    <a:pt x="36805" y="34608"/>
                    <a:pt x="36073" y="34776"/>
                    <a:pt x="35341" y="34964"/>
                  </a:cubicBezTo>
                  <a:cubicBezTo>
                    <a:pt x="35132" y="35173"/>
                    <a:pt x="35215" y="35445"/>
                    <a:pt x="35215" y="35675"/>
                  </a:cubicBezTo>
                  <a:cubicBezTo>
                    <a:pt x="35215" y="35906"/>
                    <a:pt x="35236" y="36178"/>
                    <a:pt x="35236" y="36240"/>
                  </a:cubicBezTo>
                  <a:cubicBezTo>
                    <a:pt x="35592" y="36722"/>
                    <a:pt x="35822" y="37056"/>
                    <a:pt x="36052" y="37391"/>
                  </a:cubicBezTo>
                  <a:cubicBezTo>
                    <a:pt x="36533" y="38019"/>
                    <a:pt x="36952" y="38709"/>
                    <a:pt x="37433" y="39316"/>
                  </a:cubicBezTo>
                  <a:cubicBezTo>
                    <a:pt x="39295" y="41534"/>
                    <a:pt x="41283" y="43647"/>
                    <a:pt x="43438" y="45593"/>
                  </a:cubicBezTo>
                  <a:cubicBezTo>
                    <a:pt x="44443" y="46535"/>
                    <a:pt x="45593" y="47330"/>
                    <a:pt x="46744" y="48167"/>
                  </a:cubicBezTo>
                  <a:cubicBezTo>
                    <a:pt x="47560" y="48753"/>
                    <a:pt x="48397" y="49318"/>
                    <a:pt x="49339" y="49694"/>
                  </a:cubicBezTo>
                  <a:cubicBezTo>
                    <a:pt x="49653" y="49820"/>
                    <a:pt x="49945" y="49903"/>
                    <a:pt x="50301" y="49799"/>
                  </a:cubicBezTo>
                  <a:cubicBezTo>
                    <a:pt x="51222" y="49485"/>
                    <a:pt x="52059" y="49715"/>
                    <a:pt x="52707" y="50427"/>
                  </a:cubicBezTo>
                  <a:cubicBezTo>
                    <a:pt x="52938" y="50657"/>
                    <a:pt x="53189" y="50761"/>
                    <a:pt x="53461" y="50845"/>
                  </a:cubicBezTo>
                  <a:cubicBezTo>
                    <a:pt x="54047" y="50950"/>
                    <a:pt x="54570" y="51180"/>
                    <a:pt x="55009" y="51577"/>
                  </a:cubicBezTo>
                  <a:cubicBezTo>
                    <a:pt x="58440" y="54402"/>
                    <a:pt x="61977" y="57122"/>
                    <a:pt x="65324" y="60051"/>
                  </a:cubicBezTo>
                  <a:cubicBezTo>
                    <a:pt x="67124" y="61642"/>
                    <a:pt x="68881" y="63295"/>
                    <a:pt x="70618" y="64906"/>
                  </a:cubicBezTo>
                  <a:cubicBezTo>
                    <a:pt x="70702" y="64968"/>
                    <a:pt x="70764" y="65010"/>
                    <a:pt x="70869" y="65094"/>
                  </a:cubicBezTo>
                  <a:cubicBezTo>
                    <a:pt x="72438" y="64885"/>
                    <a:pt x="74008" y="65178"/>
                    <a:pt x="75535" y="65492"/>
                  </a:cubicBezTo>
                  <a:cubicBezTo>
                    <a:pt x="75744" y="65533"/>
                    <a:pt x="75954" y="65575"/>
                    <a:pt x="76163" y="65596"/>
                  </a:cubicBezTo>
                  <a:cubicBezTo>
                    <a:pt x="76686" y="65680"/>
                    <a:pt x="77104" y="65596"/>
                    <a:pt x="77481" y="65157"/>
                  </a:cubicBezTo>
                  <a:cubicBezTo>
                    <a:pt x="77732" y="64843"/>
                    <a:pt x="78088" y="64571"/>
                    <a:pt x="78402" y="64278"/>
                  </a:cubicBezTo>
                  <a:cubicBezTo>
                    <a:pt x="78423" y="64111"/>
                    <a:pt x="78255" y="64027"/>
                    <a:pt x="78151" y="63922"/>
                  </a:cubicBezTo>
                  <a:cubicBezTo>
                    <a:pt x="77146" y="62981"/>
                    <a:pt x="76539" y="61725"/>
                    <a:pt x="75849" y="60554"/>
                  </a:cubicBezTo>
                  <a:cubicBezTo>
                    <a:pt x="75640" y="60156"/>
                    <a:pt x="75640" y="59738"/>
                    <a:pt x="75702" y="59298"/>
                  </a:cubicBezTo>
                  <a:cubicBezTo>
                    <a:pt x="75744" y="58838"/>
                    <a:pt x="76037" y="58587"/>
                    <a:pt x="76477" y="58503"/>
                  </a:cubicBezTo>
                  <a:cubicBezTo>
                    <a:pt x="78109" y="58252"/>
                    <a:pt x="79573" y="58524"/>
                    <a:pt x="80724" y="59821"/>
                  </a:cubicBezTo>
                  <a:cubicBezTo>
                    <a:pt x="81456" y="60616"/>
                    <a:pt x="82189" y="61432"/>
                    <a:pt x="82649" y="62395"/>
                  </a:cubicBezTo>
                  <a:cubicBezTo>
                    <a:pt x="83109" y="62604"/>
                    <a:pt x="83528" y="62771"/>
                    <a:pt x="83946" y="62960"/>
                  </a:cubicBezTo>
                  <a:cubicBezTo>
                    <a:pt x="84093" y="63023"/>
                    <a:pt x="84281" y="63127"/>
                    <a:pt x="84428" y="63169"/>
                  </a:cubicBezTo>
                  <a:cubicBezTo>
                    <a:pt x="85327" y="63316"/>
                    <a:pt x="86185" y="63629"/>
                    <a:pt x="87127" y="63650"/>
                  </a:cubicBezTo>
                  <a:cubicBezTo>
                    <a:pt x="87880" y="63713"/>
                    <a:pt x="88654" y="63797"/>
                    <a:pt x="89407" y="63839"/>
                  </a:cubicBezTo>
                  <a:cubicBezTo>
                    <a:pt x="90119" y="63901"/>
                    <a:pt x="90851" y="64132"/>
                    <a:pt x="91521" y="64362"/>
                  </a:cubicBezTo>
                  <a:cubicBezTo>
                    <a:pt x="92044" y="64550"/>
                    <a:pt x="92420" y="65010"/>
                    <a:pt x="92734" y="65429"/>
                  </a:cubicBezTo>
                  <a:cubicBezTo>
                    <a:pt x="92839" y="65575"/>
                    <a:pt x="92881" y="65784"/>
                    <a:pt x="92881" y="65952"/>
                  </a:cubicBezTo>
                  <a:cubicBezTo>
                    <a:pt x="92881" y="66412"/>
                    <a:pt x="92881" y="66873"/>
                    <a:pt x="92860" y="67312"/>
                  </a:cubicBezTo>
                  <a:cubicBezTo>
                    <a:pt x="92860" y="67668"/>
                    <a:pt x="92797" y="68002"/>
                    <a:pt x="92860" y="68316"/>
                  </a:cubicBezTo>
                  <a:cubicBezTo>
                    <a:pt x="93069" y="69760"/>
                    <a:pt x="92023" y="70806"/>
                    <a:pt x="91019" y="71287"/>
                  </a:cubicBezTo>
                  <a:cubicBezTo>
                    <a:pt x="90328" y="71643"/>
                    <a:pt x="89554" y="71706"/>
                    <a:pt x="88863" y="71915"/>
                  </a:cubicBezTo>
                  <a:cubicBezTo>
                    <a:pt x="88173" y="72103"/>
                    <a:pt x="87462" y="72124"/>
                    <a:pt x="86771" y="72187"/>
                  </a:cubicBezTo>
                  <a:cubicBezTo>
                    <a:pt x="86583" y="72187"/>
                    <a:pt x="86415" y="72229"/>
                    <a:pt x="86269" y="72229"/>
                  </a:cubicBezTo>
                  <a:cubicBezTo>
                    <a:pt x="86248" y="72480"/>
                    <a:pt x="86373" y="72480"/>
                    <a:pt x="86478" y="72522"/>
                  </a:cubicBezTo>
                  <a:cubicBezTo>
                    <a:pt x="86625" y="72606"/>
                    <a:pt x="86813" y="72689"/>
                    <a:pt x="86980" y="72731"/>
                  </a:cubicBezTo>
                  <a:cubicBezTo>
                    <a:pt x="88487" y="73233"/>
                    <a:pt x="89826" y="74091"/>
                    <a:pt x="91186" y="74886"/>
                  </a:cubicBezTo>
                  <a:cubicBezTo>
                    <a:pt x="91793" y="75221"/>
                    <a:pt x="92065" y="75786"/>
                    <a:pt x="92316" y="76372"/>
                  </a:cubicBezTo>
                  <a:cubicBezTo>
                    <a:pt x="92441" y="76707"/>
                    <a:pt x="92274" y="77041"/>
                    <a:pt x="92002" y="77251"/>
                  </a:cubicBezTo>
                  <a:cubicBezTo>
                    <a:pt x="91793" y="77397"/>
                    <a:pt x="91583" y="77544"/>
                    <a:pt x="91332" y="77544"/>
                  </a:cubicBezTo>
                  <a:cubicBezTo>
                    <a:pt x="90579" y="77627"/>
                    <a:pt x="89826" y="77669"/>
                    <a:pt x="89073" y="77669"/>
                  </a:cubicBezTo>
                  <a:cubicBezTo>
                    <a:pt x="88717" y="77669"/>
                    <a:pt x="88361" y="77523"/>
                    <a:pt x="88026" y="77397"/>
                  </a:cubicBezTo>
                  <a:cubicBezTo>
                    <a:pt x="87566" y="77230"/>
                    <a:pt x="87106" y="77041"/>
                    <a:pt x="86666" y="76832"/>
                  </a:cubicBezTo>
                  <a:cubicBezTo>
                    <a:pt x="86373" y="76707"/>
                    <a:pt x="86081" y="76497"/>
                    <a:pt x="85829" y="76288"/>
                  </a:cubicBezTo>
                  <a:cubicBezTo>
                    <a:pt x="85411" y="75995"/>
                    <a:pt x="84951" y="75891"/>
                    <a:pt x="84386" y="75995"/>
                  </a:cubicBezTo>
                  <a:cubicBezTo>
                    <a:pt x="84490" y="76163"/>
                    <a:pt x="84532" y="76267"/>
                    <a:pt x="84616" y="76351"/>
                  </a:cubicBezTo>
                  <a:cubicBezTo>
                    <a:pt x="84825" y="76497"/>
                    <a:pt x="85055" y="76686"/>
                    <a:pt x="85306" y="76811"/>
                  </a:cubicBezTo>
                  <a:cubicBezTo>
                    <a:pt x="86185" y="77313"/>
                    <a:pt x="86897" y="78046"/>
                    <a:pt x="87650" y="78694"/>
                  </a:cubicBezTo>
                  <a:cubicBezTo>
                    <a:pt x="88361" y="79322"/>
                    <a:pt x="88612" y="80159"/>
                    <a:pt x="88801" y="81017"/>
                  </a:cubicBezTo>
                  <a:cubicBezTo>
                    <a:pt x="88968" y="81728"/>
                    <a:pt x="88508" y="82272"/>
                    <a:pt x="87817" y="82398"/>
                  </a:cubicBezTo>
                  <a:cubicBezTo>
                    <a:pt x="86771" y="82586"/>
                    <a:pt x="85829" y="82461"/>
                    <a:pt x="85013" y="81707"/>
                  </a:cubicBezTo>
                  <a:cubicBezTo>
                    <a:pt x="84260" y="80996"/>
                    <a:pt x="83465" y="80305"/>
                    <a:pt x="82712" y="79636"/>
                  </a:cubicBezTo>
                  <a:cubicBezTo>
                    <a:pt x="82440" y="79427"/>
                    <a:pt x="82189" y="79238"/>
                    <a:pt x="81896" y="79071"/>
                  </a:cubicBezTo>
                  <a:cubicBezTo>
                    <a:pt x="81687" y="78925"/>
                    <a:pt x="81456" y="78904"/>
                    <a:pt x="81226" y="78862"/>
                  </a:cubicBezTo>
                  <a:cubicBezTo>
                    <a:pt x="80222" y="78653"/>
                    <a:pt x="79239" y="78799"/>
                    <a:pt x="78234" y="78820"/>
                  </a:cubicBezTo>
                  <a:cubicBezTo>
                    <a:pt x="77272" y="78883"/>
                    <a:pt x="76309" y="78966"/>
                    <a:pt x="75305" y="78966"/>
                  </a:cubicBezTo>
                  <a:cubicBezTo>
                    <a:pt x="73924" y="78987"/>
                    <a:pt x="72585" y="79217"/>
                    <a:pt x="71288" y="79720"/>
                  </a:cubicBezTo>
                  <a:cubicBezTo>
                    <a:pt x="70974" y="79845"/>
                    <a:pt x="70660" y="79929"/>
                    <a:pt x="70367" y="80033"/>
                  </a:cubicBezTo>
                  <a:cubicBezTo>
                    <a:pt x="69635" y="81540"/>
                    <a:pt x="68944" y="83005"/>
                    <a:pt x="68003" y="84365"/>
                  </a:cubicBezTo>
                  <a:cubicBezTo>
                    <a:pt x="67375" y="85264"/>
                    <a:pt x="66622" y="85976"/>
                    <a:pt x="65575" y="86331"/>
                  </a:cubicBezTo>
                  <a:cubicBezTo>
                    <a:pt x="64822" y="86583"/>
                    <a:pt x="64132" y="86290"/>
                    <a:pt x="63985" y="85515"/>
                  </a:cubicBezTo>
                  <a:cubicBezTo>
                    <a:pt x="63902" y="85181"/>
                    <a:pt x="63964" y="84783"/>
                    <a:pt x="63985" y="84448"/>
                  </a:cubicBezTo>
                  <a:cubicBezTo>
                    <a:pt x="64006" y="84155"/>
                    <a:pt x="64111" y="83842"/>
                    <a:pt x="64215" y="83590"/>
                  </a:cubicBezTo>
                  <a:cubicBezTo>
                    <a:pt x="64299" y="83402"/>
                    <a:pt x="64425" y="83214"/>
                    <a:pt x="64592" y="83088"/>
                  </a:cubicBezTo>
                  <a:cubicBezTo>
                    <a:pt x="64843" y="82816"/>
                    <a:pt x="65031" y="82502"/>
                    <a:pt x="65031" y="82147"/>
                  </a:cubicBezTo>
                  <a:cubicBezTo>
                    <a:pt x="64634" y="82021"/>
                    <a:pt x="64278" y="82063"/>
                    <a:pt x="63922" y="82126"/>
                  </a:cubicBezTo>
                  <a:cubicBezTo>
                    <a:pt x="63567" y="82189"/>
                    <a:pt x="63253" y="82440"/>
                    <a:pt x="63127" y="82795"/>
                  </a:cubicBezTo>
                  <a:cubicBezTo>
                    <a:pt x="62751" y="83716"/>
                    <a:pt x="62123" y="84469"/>
                    <a:pt x="61579" y="85285"/>
                  </a:cubicBezTo>
                  <a:cubicBezTo>
                    <a:pt x="61349" y="85641"/>
                    <a:pt x="61181" y="86039"/>
                    <a:pt x="61056" y="86436"/>
                  </a:cubicBezTo>
                  <a:cubicBezTo>
                    <a:pt x="60951" y="86750"/>
                    <a:pt x="60784" y="87064"/>
                    <a:pt x="60658" y="87357"/>
                  </a:cubicBezTo>
                  <a:cubicBezTo>
                    <a:pt x="60637" y="87420"/>
                    <a:pt x="60575" y="87524"/>
                    <a:pt x="60512" y="87587"/>
                  </a:cubicBezTo>
                  <a:cubicBezTo>
                    <a:pt x="59738" y="88131"/>
                    <a:pt x="59068" y="88821"/>
                    <a:pt x="58022" y="88717"/>
                  </a:cubicBezTo>
                  <a:cubicBezTo>
                    <a:pt x="57436" y="88654"/>
                    <a:pt x="56997" y="88298"/>
                    <a:pt x="56871" y="87712"/>
                  </a:cubicBezTo>
                  <a:cubicBezTo>
                    <a:pt x="56641" y="86666"/>
                    <a:pt x="56871" y="85746"/>
                    <a:pt x="57520" y="84909"/>
                  </a:cubicBezTo>
                  <a:cubicBezTo>
                    <a:pt x="57687" y="84741"/>
                    <a:pt x="57813" y="84532"/>
                    <a:pt x="57938" y="84323"/>
                  </a:cubicBezTo>
                  <a:cubicBezTo>
                    <a:pt x="58001" y="84218"/>
                    <a:pt x="58043" y="84072"/>
                    <a:pt x="58022" y="83967"/>
                  </a:cubicBezTo>
                  <a:cubicBezTo>
                    <a:pt x="57896" y="83402"/>
                    <a:pt x="58231" y="82984"/>
                    <a:pt x="58440" y="82502"/>
                  </a:cubicBezTo>
                  <a:cubicBezTo>
                    <a:pt x="58566" y="82230"/>
                    <a:pt x="58733" y="81958"/>
                    <a:pt x="58775" y="81666"/>
                  </a:cubicBezTo>
                  <a:cubicBezTo>
                    <a:pt x="59047" y="80557"/>
                    <a:pt x="59361" y="79427"/>
                    <a:pt x="59466" y="78276"/>
                  </a:cubicBezTo>
                  <a:cubicBezTo>
                    <a:pt x="59591" y="76895"/>
                    <a:pt x="59905" y="75493"/>
                    <a:pt x="60365" y="74196"/>
                  </a:cubicBezTo>
                  <a:cubicBezTo>
                    <a:pt x="60470" y="73861"/>
                    <a:pt x="60658" y="73547"/>
                    <a:pt x="60784" y="73233"/>
                  </a:cubicBezTo>
                  <a:cubicBezTo>
                    <a:pt x="60156" y="73171"/>
                    <a:pt x="59570" y="73150"/>
                    <a:pt x="58964" y="73066"/>
                  </a:cubicBezTo>
                  <a:cubicBezTo>
                    <a:pt x="57541" y="72878"/>
                    <a:pt x="56369" y="72250"/>
                    <a:pt x="55511" y="71078"/>
                  </a:cubicBezTo>
                  <a:cubicBezTo>
                    <a:pt x="55218" y="70681"/>
                    <a:pt x="54967" y="70304"/>
                    <a:pt x="54695" y="69886"/>
                  </a:cubicBezTo>
                  <a:cubicBezTo>
                    <a:pt x="54381" y="69362"/>
                    <a:pt x="54193" y="68777"/>
                    <a:pt x="54172" y="68149"/>
                  </a:cubicBezTo>
                  <a:cubicBezTo>
                    <a:pt x="54130" y="67291"/>
                    <a:pt x="54088" y="66454"/>
                    <a:pt x="54047" y="65596"/>
                  </a:cubicBezTo>
                  <a:cubicBezTo>
                    <a:pt x="53984" y="64571"/>
                    <a:pt x="54444" y="63755"/>
                    <a:pt x="55114" y="63085"/>
                  </a:cubicBezTo>
                  <a:cubicBezTo>
                    <a:pt x="55511" y="62688"/>
                    <a:pt x="55930" y="62562"/>
                    <a:pt x="56432" y="62876"/>
                  </a:cubicBezTo>
                  <a:cubicBezTo>
                    <a:pt x="56536" y="62918"/>
                    <a:pt x="56641" y="63002"/>
                    <a:pt x="56767" y="63085"/>
                  </a:cubicBezTo>
                  <a:lnTo>
                    <a:pt x="56850" y="63860"/>
                  </a:lnTo>
                  <a:cubicBezTo>
                    <a:pt x="56892" y="64655"/>
                    <a:pt x="56955" y="65429"/>
                    <a:pt x="56976" y="66245"/>
                  </a:cubicBezTo>
                  <a:cubicBezTo>
                    <a:pt x="56997" y="66873"/>
                    <a:pt x="57185" y="67437"/>
                    <a:pt x="57520" y="67961"/>
                  </a:cubicBezTo>
                  <a:cubicBezTo>
                    <a:pt x="58106" y="68797"/>
                    <a:pt x="58650" y="69634"/>
                    <a:pt x="59466" y="70262"/>
                  </a:cubicBezTo>
                  <a:cubicBezTo>
                    <a:pt x="59570" y="70346"/>
                    <a:pt x="59633" y="70430"/>
                    <a:pt x="59738" y="70513"/>
                  </a:cubicBezTo>
                  <a:cubicBezTo>
                    <a:pt x="61098" y="71518"/>
                    <a:pt x="61684" y="71685"/>
                    <a:pt x="63378" y="71455"/>
                  </a:cubicBezTo>
                  <a:cubicBezTo>
                    <a:pt x="63588" y="71413"/>
                    <a:pt x="63776" y="71308"/>
                    <a:pt x="63964" y="71246"/>
                  </a:cubicBezTo>
                  <a:cubicBezTo>
                    <a:pt x="64425" y="70994"/>
                    <a:pt x="64864" y="70743"/>
                    <a:pt x="65324" y="70513"/>
                  </a:cubicBezTo>
                  <a:cubicBezTo>
                    <a:pt x="65889" y="70241"/>
                    <a:pt x="66475" y="69990"/>
                    <a:pt x="67124" y="69906"/>
                  </a:cubicBezTo>
                  <a:cubicBezTo>
                    <a:pt x="67626" y="69844"/>
                    <a:pt x="68107" y="69614"/>
                    <a:pt x="68609" y="69509"/>
                  </a:cubicBezTo>
                  <a:cubicBezTo>
                    <a:pt x="69237" y="69383"/>
                    <a:pt x="69844" y="69279"/>
                    <a:pt x="70513" y="69153"/>
                  </a:cubicBezTo>
                  <a:cubicBezTo>
                    <a:pt x="70283" y="68777"/>
                    <a:pt x="70032" y="68484"/>
                    <a:pt x="69865" y="68149"/>
                  </a:cubicBezTo>
                  <a:cubicBezTo>
                    <a:pt x="69739" y="67793"/>
                    <a:pt x="69656" y="67396"/>
                    <a:pt x="69656" y="66998"/>
                  </a:cubicBezTo>
                  <a:cubicBezTo>
                    <a:pt x="69656" y="66601"/>
                    <a:pt x="69781" y="66245"/>
                    <a:pt x="69865" y="65764"/>
                  </a:cubicBezTo>
                  <a:cubicBezTo>
                    <a:pt x="69656" y="65554"/>
                    <a:pt x="69404" y="65240"/>
                    <a:pt x="69112" y="64989"/>
                  </a:cubicBezTo>
                  <a:cubicBezTo>
                    <a:pt x="66831" y="62897"/>
                    <a:pt x="64529" y="60784"/>
                    <a:pt x="62123" y="58817"/>
                  </a:cubicBezTo>
                  <a:cubicBezTo>
                    <a:pt x="60345" y="57373"/>
                    <a:pt x="58629" y="55909"/>
                    <a:pt x="56788" y="54507"/>
                  </a:cubicBezTo>
                  <a:cubicBezTo>
                    <a:pt x="55951" y="53837"/>
                    <a:pt x="55176" y="53105"/>
                    <a:pt x="54360" y="52435"/>
                  </a:cubicBezTo>
                  <a:cubicBezTo>
                    <a:pt x="53649" y="51849"/>
                    <a:pt x="53147" y="51724"/>
                    <a:pt x="52247" y="51808"/>
                  </a:cubicBezTo>
                  <a:cubicBezTo>
                    <a:pt x="52184" y="52017"/>
                    <a:pt x="52142" y="52247"/>
                    <a:pt x="52059" y="52477"/>
                  </a:cubicBezTo>
                  <a:cubicBezTo>
                    <a:pt x="52038" y="52540"/>
                    <a:pt x="51975" y="52561"/>
                    <a:pt x="51891" y="52644"/>
                  </a:cubicBezTo>
                  <a:cubicBezTo>
                    <a:pt x="51682" y="52561"/>
                    <a:pt x="51452" y="52477"/>
                    <a:pt x="51243" y="52372"/>
                  </a:cubicBezTo>
                  <a:cubicBezTo>
                    <a:pt x="51034" y="52268"/>
                    <a:pt x="50908" y="51996"/>
                    <a:pt x="50573" y="52226"/>
                  </a:cubicBezTo>
                  <a:cubicBezTo>
                    <a:pt x="50594" y="52372"/>
                    <a:pt x="50636" y="52540"/>
                    <a:pt x="50678" y="52728"/>
                  </a:cubicBezTo>
                  <a:cubicBezTo>
                    <a:pt x="50699" y="53000"/>
                    <a:pt x="50489" y="53209"/>
                    <a:pt x="50217" y="53105"/>
                  </a:cubicBezTo>
                  <a:cubicBezTo>
                    <a:pt x="49966" y="53042"/>
                    <a:pt x="49757" y="52875"/>
                    <a:pt x="49464" y="52749"/>
                  </a:cubicBezTo>
                  <a:cubicBezTo>
                    <a:pt x="49150" y="52937"/>
                    <a:pt x="48816" y="53168"/>
                    <a:pt x="48481" y="53314"/>
                  </a:cubicBezTo>
                  <a:cubicBezTo>
                    <a:pt x="48230" y="53419"/>
                    <a:pt x="47979" y="53502"/>
                    <a:pt x="47686" y="53565"/>
                  </a:cubicBezTo>
                  <a:cubicBezTo>
                    <a:pt x="47456" y="53586"/>
                    <a:pt x="47330" y="53356"/>
                    <a:pt x="47393" y="53105"/>
                  </a:cubicBezTo>
                  <a:cubicBezTo>
                    <a:pt x="47476" y="52833"/>
                    <a:pt x="47686" y="52665"/>
                    <a:pt x="47916" y="52519"/>
                  </a:cubicBezTo>
                  <a:cubicBezTo>
                    <a:pt x="48313" y="52268"/>
                    <a:pt x="48711" y="52038"/>
                    <a:pt x="49067" y="51787"/>
                  </a:cubicBezTo>
                  <a:cubicBezTo>
                    <a:pt x="49339" y="51598"/>
                    <a:pt x="49339" y="51598"/>
                    <a:pt x="49360" y="51012"/>
                  </a:cubicBezTo>
                  <a:cubicBezTo>
                    <a:pt x="49171" y="50908"/>
                    <a:pt x="49004" y="50761"/>
                    <a:pt x="48753" y="50678"/>
                  </a:cubicBezTo>
                  <a:cubicBezTo>
                    <a:pt x="47330" y="50113"/>
                    <a:pt x="46116" y="49192"/>
                    <a:pt x="44882" y="48292"/>
                  </a:cubicBezTo>
                  <a:cubicBezTo>
                    <a:pt x="42685" y="46702"/>
                    <a:pt x="40781" y="44777"/>
                    <a:pt x="38982" y="42748"/>
                  </a:cubicBezTo>
                  <a:cubicBezTo>
                    <a:pt x="37810" y="41471"/>
                    <a:pt x="36722" y="40111"/>
                    <a:pt x="35613" y="38814"/>
                  </a:cubicBezTo>
                  <a:cubicBezTo>
                    <a:pt x="35550" y="38751"/>
                    <a:pt x="35466" y="38709"/>
                    <a:pt x="35404" y="38667"/>
                  </a:cubicBezTo>
                  <a:cubicBezTo>
                    <a:pt x="35215" y="38877"/>
                    <a:pt x="35299" y="39086"/>
                    <a:pt x="35320" y="39295"/>
                  </a:cubicBezTo>
                  <a:cubicBezTo>
                    <a:pt x="35424" y="41471"/>
                    <a:pt x="35550" y="43626"/>
                    <a:pt x="35655" y="45782"/>
                  </a:cubicBezTo>
                  <a:cubicBezTo>
                    <a:pt x="35717" y="46974"/>
                    <a:pt x="35738" y="48167"/>
                    <a:pt x="35655" y="49339"/>
                  </a:cubicBezTo>
                  <a:cubicBezTo>
                    <a:pt x="35613" y="50134"/>
                    <a:pt x="35676" y="50908"/>
                    <a:pt x="35717" y="51724"/>
                  </a:cubicBezTo>
                  <a:cubicBezTo>
                    <a:pt x="35738" y="52121"/>
                    <a:pt x="35717" y="52519"/>
                    <a:pt x="35634" y="52896"/>
                  </a:cubicBezTo>
                  <a:cubicBezTo>
                    <a:pt x="35529" y="53356"/>
                    <a:pt x="35571" y="53816"/>
                    <a:pt x="35529" y="54256"/>
                  </a:cubicBezTo>
                  <a:cubicBezTo>
                    <a:pt x="35466" y="54674"/>
                    <a:pt x="35404" y="55093"/>
                    <a:pt x="35613" y="55490"/>
                  </a:cubicBezTo>
                  <a:cubicBezTo>
                    <a:pt x="35655" y="55574"/>
                    <a:pt x="35634" y="55678"/>
                    <a:pt x="35634" y="55762"/>
                  </a:cubicBezTo>
                  <a:cubicBezTo>
                    <a:pt x="35676" y="56913"/>
                    <a:pt x="35717" y="58064"/>
                    <a:pt x="35780" y="59214"/>
                  </a:cubicBezTo>
                  <a:cubicBezTo>
                    <a:pt x="35843" y="59779"/>
                    <a:pt x="35717" y="60282"/>
                    <a:pt x="35445" y="60784"/>
                  </a:cubicBezTo>
                  <a:cubicBezTo>
                    <a:pt x="35132" y="61411"/>
                    <a:pt x="34629" y="61579"/>
                    <a:pt x="34002" y="61265"/>
                  </a:cubicBezTo>
                  <a:cubicBezTo>
                    <a:pt x="33688" y="61119"/>
                    <a:pt x="33416" y="60847"/>
                    <a:pt x="33102" y="60679"/>
                  </a:cubicBezTo>
                  <a:cubicBezTo>
                    <a:pt x="32935" y="60575"/>
                    <a:pt x="32746" y="60428"/>
                    <a:pt x="32579" y="60303"/>
                  </a:cubicBezTo>
                  <a:cubicBezTo>
                    <a:pt x="32202" y="60888"/>
                    <a:pt x="32223" y="61621"/>
                    <a:pt x="31637" y="61976"/>
                  </a:cubicBezTo>
                  <a:cubicBezTo>
                    <a:pt x="31261" y="62207"/>
                    <a:pt x="30905" y="62416"/>
                    <a:pt x="30424" y="62688"/>
                  </a:cubicBezTo>
                  <a:cubicBezTo>
                    <a:pt x="30382" y="63044"/>
                    <a:pt x="30277" y="63525"/>
                    <a:pt x="30298" y="63985"/>
                  </a:cubicBezTo>
                  <a:cubicBezTo>
                    <a:pt x="30340" y="65722"/>
                    <a:pt x="30487" y="67437"/>
                    <a:pt x="30549" y="69258"/>
                  </a:cubicBezTo>
                  <a:cubicBezTo>
                    <a:pt x="30800" y="69279"/>
                    <a:pt x="31010" y="69300"/>
                    <a:pt x="31177" y="69300"/>
                  </a:cubicBezTo>
                  <a:cubicBezTo>
                    <a:pt x="31700" y="69300"/>
                    <a:pt x="32223" y="69216"/>
                    <a:pt x="32725" y="69258"/>
                  </a:cubicBezTo>
                  <a:cubicBezTo>
                    <a:pt x="33751" y="69279"/>
                    <a:pt x="34692" y="69614"/>
                    <a:pt x="35676" y="69844"/>
                  </a:cubicBezTo>
                  <a:cubicBezTo>
                    <a:pt x="35927" y="69906"/>
                    <a:pt x="36136" y="70053"/>
                    <a:pt x="36303" y="70220"/>
                  </a:cubicBezTo>
                  <a:cubicBezTo>
                    <a:pt x="36889" y="70764"/>
                    <a:pt x="37287" y="71476"/>
                    <a:pt x="37517" y="72229"/>
                  </a:cubicBezTo>
                  <a:cubicBezTo>
                    <a:pt x="37642" y="72710"/>
                    <a:pt x="37538" y="73150"/>
                    <a:pt x="37140" y="73484"/>
                  </a:cubicBezTo>
                  <a:cubicBezTo>
                    <a:pt x="36764" y="73819"/>
                    <a:pt x="36366" y="74175"/>
                    <a:pt x="35822" y="74238"/>
                  </a:cubicBezTo>
                  <a:cubicBezTo>
                    <a:pt x="34567" y="74447"/>
                    <a:pt x="33332" y="74489"/>
                    <a:pt x="32119" y="74007"/>
                  </a:cubicBezTo>
                  <a:cubicBezTo>
                    <a:pt x="31888" y="73924"/>
                    <a:pt x="31679" y="73819"/>
                    <a:pt x="31470" y="73694"/>
                  </a:cubicBezTo>
                  <a:cubicBezTo>
                    <a:pt x="31031" y="73463"/>
                    <a:pt x="30549" y="73191"/>
                    <a:pt x="30110" y="72940"/>
                  </a:cubicBezTo>
                  <a:cubicBezTo>
                    <a:pt x="29775" y="72731"/>
                    <a:pt x="29461" y="72501"/>
                    <a:pt x="29168" y="72229"/>
                  </a:cubicBezTo>
                  <a:cubicBezTo>
                    <a:pt x="28875" y="71978"/>
                    <a:pt x="28750" y="71664"/>
                    <a:pt x="28708" y="71266"/>
                  </a:cubicBezTo>
                  <a:cubicBezTo>
                    <a:pt x="28645" y="70848"/>
                    <a:pt x="28729" y="70471"/>
                    <a:pt x="29085" y="70220"/>
                  </a:cubicBezTo>
                  <a:cubicBezTo>
                    <a:pt x="29231" y="70137"/>
                    <a:pt x="29336" y="70032"/>
                    <a:pt x="29440" y="69927"/>
                  </a:cubicBezTo>
                  <a:cubicBezTo>
                    <a:pt x="29482" y="67417"/>
                    <a:pt x="28959" y="64927"/>
                    <a:pt x="29378" y="62416"/>
                  </a:cubicBezTo>
                  <a:cubicBezTo>
                    <a:pt x="28499" y="61872"/>
                    <a:pt x="28038" y="60993"/>
                    <a:pt x="27599" y="60177"/>
                  </a:cubicBezTo>
                  <a:cubicBezTo>
                    <a:pt x="27369" y="60114"/>
                    <a:pt x="27306" y="60303"/>
                    <a:pt x="27243" y="60407"/>
                  </a:cubicBezTo>
                  <a:cubicBezTo>
                    <a:pt x="27055" y="60637"/>
                    <a:pt x="26867" y="60909"/>
                    <a:pt x="26657" y="61119"/>
                  </a:cubicBezTo>
                  <a:cubicBezTo>
                    <a:pt x="26406" y="61432"/>
                    <a:pt x="26030" y="61579"/>
                    <a:pt x="25632" y="61642"/>
                  </a:cubicBezTo>
                  <a:cubicBezTo>
                    <a:pt x="24126" y="61851"/>
                    <a:pt x="22975" y="61307"/>
                    <a:pt x="22075" y="60093"/>
                  </a:cubicBezTo>
                  <a:cubicBezTo>
                    <a:pt x="22138" y="59758"/>
                    <a:pt x="22012" y="59507"/>
                    <a:pt x="21803" y="59152"/>
                  </a:cubicBezTo>
                  <a:close/>
                  <a:moveTo>
                    <a:pt x="15296" y="26825"/>
                  </a:moveTo>
                  <a:cubicBezTo>
                    <a:pt x="15526" y="27180"/>
                    <a:pt x="15714" y="27452"/>
                    <a:pt x="15945" y="27704"/>
                  </a:cubicBezTo>
                  <a:cubicBezTo>
                    <a:pt x="17200" y="28959"/>
                    <a:pt x="18560" y="30068"/>
                    <a:pt x="20150" y="30863"/>
                  </a:cubicBezTo>
                  <a:cubicBezTo>
                    <a:pt x="21343" y="31428"/>
                    <a:pt x="22577" y="31951"/>
                    <a:pt x="23812" y="32474"/>
                  </a:cubicBezTo>
                  <a:cubicBezTo>
                    <a:pt x="24816" y="32893"/>
                    <a:pt x="25779" y="33290"/>
                    <a:pt x="26804" y="33667"/>
                  </a:cubicBezTo>
                  <a:cubicBezTo>
                    <a:pt x="27264" y="33834"/>
                    <a:pt x="27787" y="34002"/>
                    <a:pt x="28290" y="34022"/>
                  </a:cubicBezTo>
                  <a:cubicBezTo>
                    <a:pt x="29461" y="34085"/>
                    <a:pt x="30675" y="34085"/>
                    <a:pt x="31847" y="34022"/>
                  </a:cubicBezTo>
                  <a:cubicBezTo>
                    <a:pt x="32997" y="33981"/>
                    <a:pt x="34148" y="33876"/>
                    <a:pt x="35299" y="33771"/>
                  </a:cubicBezTo>
                  <a:cubicBezTo>
                    <a:pt x="35676" y="33730"/>
                    <a:pt x="36136" y="33730"/>
                    <a:pt x="36450" y="33562"/>
                  </a:cubicBezTo>
                  <a:cubicBezTo>
                    <a:pt x="36994" y="33248"/>
                    <a:pt x="37580" y="33144"/>
                    <a:pt x="38145" y="32934"/>
                  </a:cubicBezTo>
                  <a:cubicBezTo>
                    <a:pt x="39526" y="32453"/>
                    <a:pt x="40886" y="31951"/>
                    <a:pt x="42141" y="31156"/>
                  </a:cubicBezTo>
                  <a:cubicBezTo>
                    <a:pt x="42455" y="30926"/>
                    <a:pt x="42748" y="30758"/>
                    <a:pt x="43041" y="30486"/>
                  </a:cubicBezTo>
                  <a:cubicBezTo>
                    <a:pt x="44129" y="29503"/>
                    <a:pt x="45112" y="28352"/>
                    <a:pt x="46075" y="27222"/>
                  </a:cubicBezTo>
                  <a:cubicBezTo>
                    <a:pt x="47163" y="25925"/>
                    <a:pt x="47853" y="24419"/>
                    <a:pt x="48041" y="22703"/>
                  </a:cubicBezTo>
                  <a:cubicBezTo>
                    <a:pt x="48167" y="21615"/>
                    <a:pt x="48188" y="20610"/>
                    <a:pt x="47937" y="19522"/>
                  </a:cubicBezTo>
                  <a:cubicBezTo>
                    <a:pt x="47435" y="17367"/>
                    <a:pt x="47414" y="17179"/>
                    <a:pt x="46577" y="15693"/>
                  </a:cubicBezTo>
                  <a:cubicBezTo>
                    <a:pt x="46493" y="15526"/>
                    <a:pt x="46388" y="15380"/>
                    <a:pt x="46284" y="15212"/>
                  </a:cubicBezTo>
                  <a:cubicBezTo>
                    <a:pt x="46116" y="14982"/>
                    <a:pt x="45970" y="14773"/>
                    <a:pt x="45782" y="14480"/>
                  </a:cubicBezTo>
                  <a:cubicBezTo>
                    <a:pt x="45217" y="15233"/>
                    <a:pt x="44505" y="15714"/>
                    <a:pt x="43668" y="15944"/>
                  </a:cubicBezTo>
                  <a:cubicBezTo>
                    <a:pt x="43083" y="16112"/>
                    <a:pt x="42497" y="16216"/>
                    <a:pt x="41890" y="16279"/>
                  </a:cubicBezTo>
                  <a:cubicBezTo>
                    <a:pt x="40634" y="16447"/>
                    <a:pt x="39400" y="16279"/>
                    <a:pt x="38145" y="16237"/>
                  </a:cubicBezTo>
                  <a:cubicBezTo>
                    <a:pt x="37098" y="16216"/>
                    <a:pt x="36115" y="15924"/>
                    <a:pt x="35173" y="15505"/>
                  </a:cubicBezTo>
                  <a:cubicBezTo>
                    <a:pt x="34797" y="15338"/>
                    <a:pt x="34441" y="15191"/>
                    <a:pt x="34085" y="15003"/>
                  </a:cubicBezTo>
                  <a:lnTo>
                    <a:pt x="33541" y="14773"/>
                  </a:lnTo>
                  <a:cubicBezTo>
                    <a:pt x="33458" y="14856"/>
                    <a:pt x="33416" y="14898"/>
                    <a:pt x="33395" y="14961"/>
                  </a:cubicBezTo>
                  <a:cubicBezTo>
                    <a:pt x="32997" y="16112"/>
                    <a:pt x="32307" y="17053"/>
                    <a:pt x="31470" y="17932"/>
                  </a:cubicBezTo>
                  <a:cubicBezTo>
                    <a:pt x="31135" y="18267"/>
                    <a:pt x="30821" y="18665"/>
                    <a:pt x="30507" y="19041"/>
                  </a:cubicBezTo>
                  <a:cubicBezTo>
                    <a:pt x="29378" y="20422"/>
                    <a:pt x="27913" y="20987"/>
                    <a:pt x="26176" y="20966"/>
                  </a:cubicBezTo>
                  <a:cubicBezTo>
                    <a:pt x="25653" y="20966"/>
                    <a:pt x="25277" y="20736"/>
                    <a:pt x="25088" y="20255"/>
                  </a:cubicBezTo>
                  <a:cubicBezTo>
                    <a:pt x="24963" y="19899"/>
                    <a:pt x="24858" y="19501"/>
                    <a:pt x="24837" y="19104"/>
                  </a:cubicBezTo>
                  <a:cubicBezTo>
                    <a:pt x="24753" y="18476"/>
                    <a:pt x="24753" y="17828"/>
                    <a:pt x="24733" y="17200"/>
                  </a:cubicBezTo>
                  <a:cubicBezTo>
                    <a:pt x="24733" y="17074"/>
                    <a:pt x="24774" y="16886"/>
                    <a:pt x="24502" y="16844"/>
                  </a:cubicBezTo>
                  <a:cubicBezTo>
                    <a:pt x="24293" y="17053"/>
                    <a:pt x="24021" y="17263"/>
                    <a:pt x="23791" y="17493"/>
                  </a:cubicBezTo>
                  <a:cubicBezTo>
                    <a:pt x="22870" y="18413"/>
                    <a:pt x="21908" y="19209"/>
                    <a:pt x="20862" y="19941"/>
                  </a:cubicBezTo>
                  <a:cubicBezTo>
                    <a:pt x="20108" y="20506"/>
                    <a:pt x="19271" y="20945"/>
                    <a:pt x="18372" y="21301"/>
                  </a:cubicBezTo>
                  <a:cubicBezTo>
                    <a:pt x="17870" y="21510"/>
                    <a:pt x="17326" y="21615"/>
                    <a:pt x="16782" y="21698"/>
                  </a:cubicBezTo>
                  <a:cubicBezTo>
                    <a:pt x="16091" y="21782"/>
                    <a:pt x="15526" y="21615"/>
                    <a:pt x="15045" y="21092"/>
                  </a:cubicBezTo>
                  <a:cubicBezTo>
                    <a:pt x="14668" y="20652"/>
                    <a:pt x="14208" y="20297"/>
                    <a:pt x="13685" y="20045"/>
                  </a:cubicBezTo>
                  <a:cubicBezTo>
                    <a:pt x="13580" y="20004"/>
                    <a:pt x="13476" y="19920"/>
                    <a:pt x="13413" y="19836"/>
                  </a:cubicBezTo>
                  <a:cubicBezTo>
                    <a:pt x="12722" y="19062"/>
                    <a:pt x="11865" y="19271"/>
                    <a:pt x="11028" y="19397"/>
                  </a:cubicBezTo>
                  <a:cubicBezTo>
                    <a:pt x="10923" y="19418"/>
                    <a:pt x="10797" y="19501"/>
                    <a:pt x="10735" y="19585"/>
                  </a:cubicBezTo>
                  <a:cubicBezTo>
                    <a:pt x="10379" y="20025"/>
                    <a:pt x="9960" y="20443"/>
                    <a:pt x="10065" y="21092"/>
                  </a:cubicBezTo>
                  <a:cubicBezTo>
                    <a:pt x="10107" y="21385"/>
                    <a:pt x="10023" y="21698"/>
                    <a:pt x="10002" y="22012"/>
                  </a:cubicBezTo>
                  <a:cubicBezTo>
                    <a:pt x="9856" y="23393"/>
                    <a:pt x="10337" y="24586"/>
                    <a:pt x="11007" y="25737"/>
                  </a:cubicBezTo>
                  <a:cubicBezTo>
                    <a:pt x="11216" y="26113"/>
                    <a:pt x="11551" y="26364"/>
                    <a:pt x="11990" y="26490"/>
                  </a:cubicBezTo>
                  <a:cubicBezTo>
                    <a:pt x="13099" y="26867"/>
                    <a:pt x="14145" y="27076"/>
                    <a:pt x="15296" y="26825"/>
                  </a:cubicBezTo>
                  <a:close/>
                  <a:moveTo>
                    <a:pt x="15840" y="49673"/>
                  </a:moveTo>
                  <a:cubicBezTo>
                    <a:pt x="16049" y="49903"/>
                    <a:pt x="16258" y="50155"/>
                    <a:pt x="16489" y="50364"/>
                  </a:cubicBezTo>
                  <a:cubicBezTo>
                    <a:pt x="17744" y="51598"/>
                    <a:pt x="19125" y="52603"/>
                    <a:pt x="20652" y="53460"/>
                  </a:cubicBezTo>
                  <a:cubicBezTo>
                    <a:pt x="21322" y="53858"/>
                    <a:pt x="22054" y="54172"/>
                    <a:pt x="22828" y="54402"/>
                  </a:cubicBezTo>
                  <a:cubicBezTo>
                    <a:pt x="25758" y="55239"/>
                    <a:pt x="28750" y="55678"/>
                    <a:pt x="31826" y="55448"/>
                  </a:cubicBezTo>
                  <a:cubicBezTo>
                    <a:pt x="32244" y="55427"/>
                    <a:pt x="32683" y="55385"/>
                    <a:pt x="33102" y="55365"/>
                  </a:cubicBezTo>
                  <a:cubicBezTo>
                    <a:pt x="33248" y="55365"/>
                    <a:pt x="33416" y="55344"/>
                    <a:pt x="33541" y="55344"/>
                  </a:cubicBezTo>
                  <a:cubicBezTo>
                    <a:pt x="34023" y="55281"/>
                    <a:pt x="34357" y="55051"/>
                    <a:pt x="34441" y="54590"/>
                  </a:cubicBezTo>
                  <a:cubicBezTo>
                    <a:pt x="34504" y="54214"/>
                    <a:pt x="34546" y="53879"/>
                    <a:pt x="34567" y="53502"/>
                  </a:cubicBezTo>
                  <a:cubicBezTo>
                    <a:pt x="34588" y="53251"/>
                    <a:pt x="34567" y="52958"/>
                    <a:pt x="34608" y="52707"/>
                  </a:cubicBezTo>
                  <a:cubicBezTo>
                    <a:pt x="34755" y="52247"/>
                    <a:pt x="34755" y="51808"/>
                    <a:pt x="34692" y="51347"/>
                  </a:cubicBezTo>
                  <a:cubicBezTo>
                    <a:pt x="34608" y="50364"/>
                    <a:pt x="34650" y="49401"/>
                    <a:pt x="34692" y="48439"/>
                  </a:cubicBezTo>
                  <a:cubicBezTo>
                    <a:pt x="34713" y="47874"/>
                    <a:pt x="34755" y="47330"/>
                    <a:pt x="34713" y="46786"/>
                  </a:cubicBezTo>
                  <a:cubicBezTo>
                    <a:pt x="34546" y="43041"/>
                    <a:pt x="34336" y="39295"/>
                    <a:pt x="34148" y="35592"/>
                  </a:cubicBezTo>
                  <a:cubicBezTo>
                    <a:pt x="34148" y="35403"/>
                    <a:pt x="34064" y="35257"/>
                    <a:pt x="34023" y="35048"/>
                  </a:cubicBezTo>
                  <a:cubicBezTo>
                    <a:pt x="31428" y="35362"/>
                    <a:pt x="28896" y="35424"/>
                    <a:pt x="26406" y="34776"/>
                  </a:cubicBezTo>
                  <a:cubicBezTo>
                    <a:pt x="25967" y="35152"/>
                    <a:pt x="25695" y="35571"/>
                    <a:pt x="25444" y="36031"/>
                  </a:cubicBezTo>
                  <a:cubicBezTo>
                    <a:pt x="25256" y="36387"/>
                    <a:pt x="25046" y="36743"/>
                    <a:pt x="24816" y="37035"/>
                  </a:cubicBezTo>
                  <a:cubicBezTo>
                    <a:pt x="23163" y="39002"/>
                    <a:pt x="21636" y="41053"/>
                    <a:pt x="20318" y="43229"/>
                  </a:cubicBezTo>
                  <a:cubicBezTo>
                    <a:pt x="20004" y="43752"/>
                    <a:pt x="19627" y="44233"/>
                    <a:pt x="19271" y="44714"/>
                  </a:cubicBezTo>
                  <a:cubicBezTo>
                    <a:pt x="18748" y="45405"/>
                    <a:pt x="18225" y="46054"/>
                    <a:pt x="17702" y="46723"/>
                  </a:cubicBezTo>
                  <a:cubicBezTo>
                    <a:pt x="17388" y="47162"/>
                    <a:pt x="17116" y="47602"/>
                    <a:pt x="16782" y="47999"/>
                  </a:cubicBezTo>
                  <a:cubicBezTo>
                    <a:pt x="16384" y="48460"/>
                    <a:pt x="16091" y="49004"/>
                    <a:pt x="15840" y="49673"/>
                  </a:cubicBezTo>
                  <a:close/>
                  <a:moveTo>
                    <a:pt x="45112" y="13622"/>
                  </a:moveTo>
                  <a:lnTo>
                    <a:pt x="44087" y="12136"/>
                  </a:lnTo>
                  <a:cubicBezTo>
                    <a:pt x="43878" y="11843"/>
                    <a:pt x="43543" y="11655"/>
                    <a:pt x="43647" y="11195"/>
                  </a:cubicBezTo>
                  <a:cubicBezTo>
                    <a:pt x="43668" y="11090"/>
                    <a:pt x="43459" y="10902"/>
                    <a:pt x="43334" y="10776"/>
                  </a:cubicBezTo>
                  <a:cubicBezTo>
                    <a:pt x="42831" y="10274"/>
                    <a:pt x="42329" y="9772"/>
                    <a:pt x="41869" y="9291"/>
                  </a:cubicBezTo>
                  <a:lnTo>
                    <a:pt x="41681" y="9102"/>
                  </a:lnTo>
                  <a:cubicBezTo>
                    <a:pt x="41241" y="8768"/>
                    <a:pt x="40823" y="8412"/>
                    <a:pt x="40362" y="8140"/>
                  </a:cubicBezTo>
                  <a:cubicBezTo>
                    <a:pt x="40090" y="7931"/>
                    <a:pt x="39735" y="7742"/>
                    <a:pt x="39400" y="7617"/>
                  </a:cubicBezTo>
                  <a:cubicBezTo>
                    <a:pt x="38982" y="7470"/>
                    <a:pt x="38647" y="7240"/>
                    <a:pt x="38249" y="7052"/>
                  </a:cubicBezTo>
                  <a:cubicBezTo>
                    <a:pt x="37329" y="6592"/>
                    <a:pt x="36387" y="6152"/>
                    <a:pt x="35341" y="6069"/>
                  </a:cubicBezTo>
                  <a:cubicBezTo>
                    <a:pt x="34797" y="6048"/>
                    <a:pt x="34253" y="5943"/>
                    <a:pt x="33730" y="5880"/>
                  </a:cubicBezTo>
                  <a:cubicBezTo>
                    <a:pt x="33353" y="5859"/>
                    <a:pt x="32997" y="5838"/>
                    <a:pt x="32621" y="5838"/>
                  </a:cubicBezTo>
                  <a:cubicBezTo>
                    <a:pt x="31365" y="5880"/>
                    <a:pt x="30152" y="5901"/>
                    <a:pt x="28896" y="6048"/>
                  </a:cubicBezTo>
                  <a:cubicBezTo>
                    <a:pt x="28164" y="6110"/>
                    <a:pt x="27390" y="6194"/>
                    <a:pt x="26762" y="6487"/>
                  </a:cubicBezTo>
                  <a:cubicBezTo>
                    <a:pt x="25883" y="6885"/>
                    <a:pt x="24879" y="6947"/>
                    <a:pt x="24042" y="7512"/>
                  </a:cubicBezTo>
                  <a:cubicBezTo>
                    <a:pt x="23917" y="7575"/>
                    <a:pt x="23770" y="7617"/>
                    <a:pt x="23603" y="7617"/>
                  </a:cubicBezTo>
                  <a:cubicBezTo>
                    <a:pt x="22410" y="7721"/>
                    <a:pt x="21427" y="8307"/>
                    <a:pt x="20569" y="9102"/>
                  </a:cubicBezTo>
                  <a:lnTo>
                    <a:pt x="20171" y="9500"/>
                  </a:lnTo>
                  <a:cubicBezTo>
                    <a:pt x="18769" y="10755"/>
                    <a:pt x="17723" y="12262"/>
                    <a:pt x="16698" y="13810"/>
                  </a:cubicBezTo>
                  <a:cubicBezTo>
                    <a:pt x="15714" y="15317"/>
                    <a:pt x="15087" y="16991"/>
                    <a:pt x="14375" y="18644"/>
                  </a:cubicBezTo>
                  <a:cubicBezTo>
                    <a:pt x="14354" y="18727"/>
                    <a:pt x="14354" y="18832"/>
                    <a:pt x="14313" y="18916"/>
                  </a:cubicBezTo>
                  <a:cubicBezTo>
                    <a:pt x="14898" y="19397"/>
                    <a:pt x="15442" y="19857"/>
                    <a:pt x="15966" y="20338"/>
                  </a:cubicBezTo>
                  <a:cubicBezTo>
                    <a:pt x="16258" y="20631"/>
                    <a:pt x="16572" y="20715"/>
                    <a:pt x="16970" y="20631"/>
                  </a:cubicBezTo>
                  <a:cubicBezTo>
                    <a:pt x="18037" y="20422"/>
                    <a:pt x="18979" y="19962"/>
                    <a:pt x="19857" y="19355"/>
                  </a:cubicBezTo>
                  <a:cubicBezTo>
                    <a:pt x="20841" y="18727"/>
                    <a:pt x="21740" y="17995"/>
                    <a:pt x="22577" y="17200"/>
                  </a:cubicBezTo>
                  <a:cubicBezTo>
                    <a:pt x="23038" y="16781"/>
                    <a:pt x="23456" y="16342"/>
                    <a:pt x="23896" y="15924"/>
                  </a:cubicBezTo>
                  <a:cubicBezTo>
                    <a:pt x="24356" y="15484"/>
                    <a:pt x="24837" y="15066"/>
                    <a:pt x="25297" y="14647"/>
                  </a:cubicBezTo>
                  <a:cubicBezTo>
                    <a:pt x="25549" y="14438"/>
                    <a:pt x="25779" y="14417"/>
                    <a:pt x="25967" y="14563"/>
                  </a:cubicBezTo>
                  <a:cubicBezTo>
                    <a:pt x="26197" y="14731"/>
                    <a:pt x="26239" y="14961"/>
                    <a:pt x="26197" y="15212"/>
                  </a:cubicBezTo>
                  <a:cubicBezTo>
                    <a:pt x="26176" y="15359"/>
                    <a:pt x="26134" y="15463"/>
                    <a:pt x="26093" y="15568"/>
                  </a:cubicBezTo>
                  <a:cubicBezTo>
                    <a:pt x="25862" y="16216"/>
                    <a:pt x="25821" y="16865"/>
                    <a:pt x="25883" y="17556"/>
                  </a:cubicBezTo>
                  <a:cubicBezTo>
                    <a:pt x="25904" y="18037"/>
                    <a:pt x="25925" y="18518"/>
                    <a:pt x="25988" y="19020"/>
                  </a:cubicBezTo>
                  <a:cubicBezTo>
                    <a:pt x="26009" y="19271"/>
                    <a:pt x="26009" y="19564"/>
                    <a:pt x="26218" y="19794"/>
                  </a:cubicBezTo>
                  <a:cubicBezTo>
                    <a:pt x="26302" y="19815"/>
                    <a:pt x="26385" y="19857"/>
                    <a:pt x="26448" y="19857"/>
                  </a:cubicBezTo>
                  <a:cubicBezTo>
                    <a:pt x="27683" y="19857"/>
                    <a:pt x="28708" y="19397"/>
                    <a:pt x="29524" y="18497"/>
                  </a:cubicBezTo>
                  <a:cubicBezTo>
                    <a:pt x="30005" y="17911"/>
                    <a:pt x="30570" y="17367"/>
                    <a:pt x="31031" y="16781"/>
                  </a:cubicBezTo>
                  <a:cubicBezTo>
                    <a:pt x="31428" y="16300"/>
                    <a:pt x="31763" y="15735"/>
                    <a:pt x="32098" y="15191"/>
                  </a:cubicBezTo>
                  <a:cubicBezTo>
                    <a:pt x="32370" y="14773"/>
                    <a:pt x="32474" y="14312"/>
                    <a:pt x="32286" y="13789"/>
                  </a:cubicBezTo>
                  <a:cubicBezTo>
                    <a:pt x="32495" y="13622"/>
                    <a:pt x="32683" y="13496"/>
                    <a:pt x="32893" y="13308"/>
                  </a:cubicBezTo>
                  <a:cubicBezTo>
                    <a:pt x="33123" y="13413"/>
                    <a:pt x="33332" y="13538"/>
                    <a:pt x="33562" y="13622"/>
                  </a:cubicBezTo>
                  <a:cubicBezTo>
                    <a:pt x="34357" y="13957"/>
                    <a:pt x="35132" y="14312"/>
                    <a:pt x="35927" y="14626"/>
                  </a:cubicBezTo>
                  <a:cubicBezTo>
                    <a:pt x="36596" y="14898"/>
                    <a:pt x="37308" y="15087"/>
                    <a:pt x="38040" y="15108"/>
                  </a:cubicBezTo>
                  <a:cubicBezTo>
                    <a:pt x="38940" y="15149"/>
                    <a:pt x="39798" y="15191"/>
                    <a:pt x="40676" y="15212"/>
                  </a:cubicBezTo>
                  <a:cubicBezTo>
                    <a:pt x="41555" y="15254"/>
                    <a:pt x="42392" y="15170"/>
                    <a:pt x="43229" y="14940"/>
                  </a:cubicBezTo>
                  <a:cubicBezTo>
                    <a:pt x="43961" y="14731"/>
                    <a:pt x="44652" y="14375"/>
                    <a:pt x="45112" y="13622"/>
                  </a:cubicBezTo>
                  <a:close/>
                  <a:moveTo>
                    <a:pt x="73798" y="70032"/>
                  </a:moveTo>
                  <a:cubicBezTo>
                    <a:pt x="73192" y="69990"/>
                    <a:pt x="72585" y="69865"/>
                    <a:pt x="71936" y="69990"/>
                  </a:cubicBezTo>
                  <a:cubicBezTo>
                    <a:pt x="71329" y="70095"/>
                    <a:pt x="70723" y="70116"/>
                    <a:pt x="70137" y="70241"/>
                  </a:cubicBezTo>
                  <a:cubicBezTo>
                    <a:pt x="69509" y="70346"/>
                    <a:pt x="68881" y="70513"/>
                    <a:pt x="68275" y="70660"/>
                  </a:cubicBezTo>
                  <a:cubicBezTo>
                    <a:pt x="67626" y="70827"/>
                    <a:pt x="67040" y="71162"/>
                    <a:pt x="66371" y="71225"/>
                  </a:cubicBezTo>
                  <a:cubicBezTo>
                    <a:pt x="66182" y="71225"/>
                    <a:pt x="66015" y="71350"/>
                    <a:pt x="65868" y="71434"/>
                  </a:cubicBezTo>
                  <a:cubicBezTo>
                    <a:pt x="65429" y="71685"/>
                    <a:pt x="64990" y="71957"/>
                    <a:pt x="64529" y="72187"/>
                  </a:cubicBezTo>
                  <a:cubicBezTo>
                    <a:pt x="64341" y="72292"/>
                    <a:pt x="64132" y="72334"/>
                    <a:pt x="63922" y="72396"/>
                  </a:cubicBezTo>
                  <a:cubicBezTo>
                    <a:pt x="63713" y="72438"/>
                    <a:pt x="63504" y="72417"/>
                    <a:pt x="63295" y="72438"/>
                  </a:cubicBezTo>
                  <a:cubicBezTo>
                    <a:pt x="62814" y="72522"/>
                    <a:pt x="62395" y="72710"/>
                    <a:pt x="62165" y="73233"/>
                  </a:cubicBezTo>
                  <a:cubicBezTo>
                    <a:pt x="62018" y="73526"/>
                    <a:pt x="61788" y="73777"/>
                    <a:pt x="61600" y="74070"/>
                  </a:cubicBezTo>
                  <a:cubicBezTo>
                    <a:pt x="61412" y="74384"/>
                    <a:pt x="61202" y="74698"/>
                    <a:pt x="61119" y="75033"/>
                  </a:cubicBezTo>
                  <a:cubicBezTo>
                    <a:pt x="60868" y="75870"/>
                    <a:pt x="60637" y="76728"/>
                    <a:pt x="60721" y="77627"/>
                  </a:cubicBezTo>
                  <a:cubicBezTo>
                    <a:pt x="60763" y="78171"/>
                    <a:pt x="60679" y="78715"/>
                    <a:pt x="60658" y="79280"/>
                  </a:cubicBezTo>
                  <a:cubicBezTo>
                    <a:pt x="60658" y="79448"/>
                    <a:pt x="60658" y="79657"/>
                    <a:pt x="60554" y="79803"/>
                  </a:cubicBezTo>
                  <a:cubicBezTo>
                    <a:pt x="60345" y="80075"/>
                    <a:pt x="60386" y="80431"/>
                    <a:pt x="60303" y="80745"/>
                  </a:cubicBezTo>
                  <a:cubicBezTo>
                    <a:pt x="60135" y="81373"/>
                    <a:pt x="60031" y="82000"/>
                    <a:pt x="59780" y="82565"/>
                  </a:cubicBezTo>
                  <a:cubicBezTo>
                    <a:pt x="59298" y="83695"/>
                    <a:pt x="58754" y="84762"/>
                    <a:pt x="58231" y="85871"/>
                  </a:cubicBezTo>
                  <a:cubicBezTo>
                    <a:pt x="58001" y="86394"/>
                    <a:pt x="57938" y="86917"/>
                    <a:pt x="58189" y="87440"/>
                  </a:cubicBezTo>
                  <a:cubicBezTo>
                    <a:pt x="59549" y="87482"/>
                    <a:pt x="60386" y="86876"/>
                    <a:pt x="60763" y="85599"/>
                  </a:cubicBezTo>
                  <a:cubicBezTo>
                    <a:pt x="61077" y="84658"/>
                    <a:pt x="61370" y="83695"/>
                    <a:pt x="61977" y="82879"/>
                  </a:cubicBezTo>
                  <a:cubicBezTo>
                    <a:pt x="62060" y="82754"/>
                    <a:pt x="62123" y="82628"/>
                    <a:pt x="62165" y="82461"/>
                  </a:cubicBezTo>
                  <a:cubicBezTo>
                    <a:pt x="62332" y="81958"/>
                    <a:pt x="62688" y="81582"/>
                    <a:pt x="63044" y="81205"/>
                  </a:cubicBezTo>
                  <a:cubicBezTo>
                    <a:pt x="63232" y="81017"/>
                    <a:pt x="63441" y="80912"/>
                    <a:pt x="63692" y="80912"/>
                  </a:cubicBezTo>
                  <a:cubicBezTo>
                    <a:pt x="64194" y="80891"/>
                    <a:pt x="64676" y="80850"/>
                    <a:pt x="65157" y="80850"/>
                  </a:cubicBezTo>
                  <a:cubicBezTo>
                    <a:pt x="65847" y="80850"/>
                    <a:pt x="66475" y="80598"/>
                    <a:pt x="67040" y="80264"/>
                  </a:cubicBezTo>
                  <a:cubicBezTo>
                    <a:pt x="67291" y="80138"/>
                    <a:pt x="67521" y="80013"/>
                    <a:pt x="67772" y="79908"/>
                  </a:cubicBezTo>
                  <a:lnTo>
                    <a:pt x="69028" y="79343"/>
                  </a:lnTo>
                  <a:cubicBezTo>
                    <a:pt x="69279" y="79238"/>
                    <a:pt x="69488" y="79134"/>
                    <a:pt x="69718" y="79092"/>
                  </a:cubicBezTo>
                  <a:cubicBezTo>
                    <a:pt x="70325" y="78904"/>
                    <a:pt x="70953" y="78778"/>
                    <a:pt x="71539" y="78548"/>
                  </a:cubicBezTo>
                  <a:cubicBezTo>
                    <a:pt x="73673" y="77816"/>
                    <a:pt x="75828" y="77753"/>
                    <a:pt x="78025" y="77774"/>
                  </a:cubicBezTo>
                  <a:cubicBezTo>
                    <a:pt x="79029" y="77816"/>
                    <a:pt x="80055" y="77837"/>
                    <a:pt x="81017" y="77502"/>
                  </a:cubicBezTo>
                  <a:cubicBezTo>
                    <a:pt x="81415" y="77355"/>
                    <a:pt x="81728" y="77439"/>
                    <a:pt x="82042" y="77648"/>
                  </a:cubicBezTo>
                  <a:cubicBezTo>
                    <a:pt x="82796" y="78129"/>
                    <a:pt x="83528" y="78590"/>
                    <a:pt x="84156" y="79217"/>
                  </a:cubicBezTo>
                  <a:cubicBezTo>
                    <a:pt x="84679" y="79741"/>
                    <a:pt x="85223" y="80222"/>
                    <a:pt x="85767" y="80682"/>
                  </a:cubicBezTo>
                  <a:cubicBezTo>
                    <a:pt x="85955" y="80850"/>
                    <a:pt x="86143" y="80996"/>
                    <a:pt x="86353" y="81122"/>
                  </a:cubicBezTo>
                  <a:cubicBezTo>
                    <a:pt x="86855" y="81414"/>
                    <a:pt x="87378" y="81414"/>
                    <a:pt x="87901" y="81163"/>
                  </a:cubicBezTo>
                  <a:cubicBezTo>
                    <a:pt x="87713" y="80326"/>
                    <a:pt x="87378" y="79657"/>
                    <a:pt x="86750" y="79092"/>
                  </a:cubicBezTo>
                  <a:cubicBezTo>
                    <a:pt x="85913" y="78360"/>
                    <a:pt x="85013" y="77732"/>
                    <a:pt x="84135" y="77125"/>
                  </a:cubicBezTo>
                  <a:cubicBezTo>
                    <a:pt x="83925" y="77000"/>
                    <a:pt x="83737" y="76832"/>
                    <a:pt x="83549" y="76686"/>
                  </a:cubicBezTo>
                  <a:cubicBezTo>
                    <a:pt x="83256" y="76372"/>
                    <a:pt x="83235" y="75932"/>
                    <a:pt x="83507" y="75619"/>
                  </a:cubicBezTo>
                  <a:cubicBezTo>
                    <a:pt x="83737" y="75326"/>
                    <a:pt x="83988" y="75054"/>
                    <a:pt x="84260" y="74844"/>
                  </a:cubicBezTo>
                  <a:cubicBezTo>
                    <a:pt x="84511" y="74635"/>
                    <a:pt x="84867" y="74593"/>
                    <a:pt x="85202" y="74719"/>
                  </a:cubicBezTo>
                  <a:cubicBezTo>
                    <a:pt x="85767" y="74991"/>
                    <a:pt x="86436" y="75116"/>
                    <a:pt x="86876" y="75577"/>
                  </a:cubicBezTo>
                  <a:cubicBezTo>
                    <a:pt x="86980" y="75681"/>
                    <a:pt x="87127" y="75744"/>
                    <a:pt x="87273" y="75786"/>
                  </a:cubicBezTo>
                  <a:cubicBezTo>
                    <a:pt x="87692" y="75974"/>
                    <a:pt x="88131" y="76100"/>
                    <a:pt x="88550" y="76288"/>
                  </a:cubicBezTo>
                  <a:cubicBezTo>
                    <a:pt x="89428" y="76665"/>
                    <a:pt x="90307" y="76518"/>
                    <a:pt x="91207" y="76393"/>
                  </a:cubicBezTo>
                  <a:cubicBezTo>
                    <a:pt x="91207" y="75932"/>
                    <a:pt x="90935" y="75765"/>
                    <a:pt x="90642" y="75577"/>
                  </a:cubicBezTo>
                  <a:cubicBezTo>
                    <a:pt x="89407" y="74823"/>
                    <a:pt x="88152" y="74070"/>
                    <a:pt x="86771" y="73568"/>
                  </a:cubicBezTo>
                  <a:cubicBezTo>
                    <a:pt x="86562" y="73484"/>
                    <a:pt x="86373" y="73380"/>
                    <a:pt x="86185" y="73338"/>
                  </a:cubicBezTo>
                  <a:cubicBezTo>
                    <a:pt x="85767" y="73171"/>
                    <a:pt x="85327" y="73045"/>
                    <a:pt x="84909" y="72899"/>
                  </a:cubicBezTo>
                  <a:cubicBezTo>
                    <a:pt x="84783" y="72836"/>
                    <a:pt x="84595" y="72815"/>
                    <a:pt x="84490" y="72731"/>
                  </a:cubicBezTo>
                  <a:cubicBezTo>
                    <a:pt x="84344" y="72606"/>
                    <a:pt x="84239" y="72417"/>
                    <a:pt x="84093" y="72229"/>
                  </a:cubicBezTo>
                  <a:cubicBezTo>
                    <a:pt x="83319" y="72292"/>
                    <a:pt x="82524" y="72313"/>
                    <a:pt x="81749" y="72375"/>
                  </a:cubicBezTo>
                  <a:lnTo>
                    <a:pt x="81164" y="72940"/>
                  </a:lnTo>
                  <a:cubicBezTo>
                    <a:pt x="80682" y="73463"/>
                    <a:pt x="80075" y="73735"/>
                    <a:pt x="79322" y="73777"/>
                  </a:cubicBezTo>
                  <a:cubicBezTo>
                    <a:pt x="78506" y="73840"/>
                    <a:pt x="77753" y="73568"/>
                    <a:pt x="76979" y="73463"/>
                  </a:cubicBezTo>
                  <a:cubicBezTo>
                    <a:pt x="76874" y="73443"/>
                    <a:pt x="76749" y="73380"/>
                    <a:pt x="76644" y="73317"/>
                  </a:cubicBezTo>
                  <a:cubicBezTo>
                    <a:pt x="76226" y="73045"/>
                    <a:pt x="75828" y="72794"/>
                    <a:pt x="75451" y="72501"/>
                  </a:cubicBezTo>
                  <a:cubicBezTo>
                    <a:pt x="74656" y="71915"/>
                    <a:pt x="74049" y="71225"/>
                    <a:pt x="73945" y="70199"/>
                  </a:cubicBezTo>
                  <a:cubicBezTo>
                    <a:pt x="73903" y="70199"/>
                    <a:pt x="73840" y="70137"/>
                    <a:pt x="73798" y="70032"/>
                  </a:cubicBezTo>
                  <a:close/>
                  <a:moveTo>
                    <a:pt x="19774" y="8475"/>
                  </a:moveTo>
                  <a:cubicBezTo>
                    <a:pt x="19774" y="8307"/>
                    <a:pt x="19815" y="8265"/>
                    <a:pt x="19815" y="8203"/>
                  </a:cubicBezTo>
                  <a:cubicBezTo>
                    <a:pt x="19815" y="8140"/>
                    <a:pt x="19774" y="8035"/>
                    <a:pt x="19753" y="7952"/>
                  </a:cubicBezTo>
                  <a:cubicBezTo>
                    <a:pt x="19376" y="6717"/>
                    <a:pt x="18769" y="5587"/>
                    <a:pt x="17828" y="4688"/>
                  </a:cubicBezTo>
                  <a:cubicBezTo>
                    <a:pt x="17388" y="4269"/>
                    <a:pt x="16949" y="3809"/>
                    <a:pt x="16489" y="3453"/>
                  </a:cubicBezTo>
                  <a:cubicBezTo>
                    <a:pt x="15945" y="2993"/>
                    <a:pt x="15422" y="2511"/>
                    <a:pt x="14773" y="2239"/>
                  </a:cubicBezTo>
                  <a:cubicBezTo>
                    <a:pt x="13476" y="1716"/>
                    <a:pt x="12095" y="1444"/>
                    <a:pt x="10693" y="1298"/>
                  </a:cubicBezTo>
                  <a:cubicBezTo>
                    <a:pt x="9458" y="1193"/>
                    <a:pt x="8287" y="1486"/>
                    <a:pt x="7094" y="1821"/>
                  </a:cubicBezTo>
                  <a:cubicBezTo>
                    <a:pt x="5315" y="2344"/>
                    <a:pt x="4039" y="3495"/>
                    <a:pt x="2888" y="4855"/>
                  </a:cubicBezTo>
                  <a:cubicBezTo>
                    <a:pt x="2679" y="5127"/>
                    <a:pt x="2491" y="5378"/>
                    <a:pt x="2177" y="5566"/>
                  </a:cubicBezTo>
                  <a:cubicBezTo>
                    <a:pt x="1989" y="5671"/>
                    <a:pt x="1863" y="5859"/>
                    <a:pt x="1758" y="6048"/>
                  </a:cubicBezTo>
                  <a:cubicBezTo>
                    <a:pt x="1445" y="6571"/>
                    <a:pt x="1256" y="7157"/>
                    <a:pt x="1235" y="7763"/>
                  </a:cubicBezTo>
                  <a:cubicBezTo>
                    <a:pt x="1235" y="7910"/>
                    <a:pt x="1298" y="8098"/>
                    <a:pt x="1298" y="8265"/>
                  </a:cubicBezTo>
                  <a:cubicBezTo>
                    <a:pt x="1717" y="8391"/>
                    <a:pt x="2030" y="8203"/>
                    <a:pt x="2344" y="8161"/>
                  </a:cubicBezTo>
                  <a:cubicBezTo>
                    <a:pt x="2700" y="8077"/>
                    <a:pt x="3056" y="7973"/>
                    <a:pt x="3411" y="7952"/>
                  </a:cubicBezTo>
                  <a:cubicBezTo>
                    <a:pt x="4018" y="7889"/>
                    <a:pt x="4332" y="8307"/>
                    <a:pt x="4144" y="8851"/>
                  </a:cubicBezTo>
                  <a:cubicBezTo>
                    <a:pt x="4060" y="9061"/>
                    <a:pt x="3955" y="9249"/>
                    <a:pt x="3851" y="9437"/>
                  </a:cubicBezTo>
                  <a:cubicBezTo>
                    <a:pt x="3621" y="9835"/>
                    <a:pt x="3411" y="10253"/>
                    <a:pt x="3160" y="10609"/>
                  </a:cubicBezTo>
                  <a:cubicBezTo>
                    <a:pt x="2763" y="11216"/>
                    <a:pt x="2658" y="11885"/>
                    <a:pt x="2637" y="12576"/>
                  </a:cubicBezTo>
                  <a:cubicBezTo>
                    <a:pt x="3370" y="12911"/>
                    <a:pt x="3370" y="12890"/>
                    <a:pt x="3914" y="12576"/>
                  </a:cubicBezTo>
                  <a:cubicBezTo>
                    <a:pt x="4165" y="12408"/>
                    <a:pt x="4374" y="12178"/>
                    <a:pt x="4562" y="11948"/>
                  </a:cubicBezTo>
                  <a:cubicBezTo>
                    <a:pt x="4688" y="11760"/>
                    <a:pt x="4897" y="11676"/>
                    <a:pt x="5148" y="11781"/>
                  </a:cubicBezTo>
                  <a:cubicBezTo>
                    <a:pt x="5378" y="11885"/>
                    <a:pt x="5525" y="12095"/>
                    <a:pt x="5483" y="12367"/>
                  </a:cubicBezTo>
                  <a:cubicBezTo>
                    <a:pt x="5462" y="12576"/>
                    <a:pt x="5378" y="12785"/>
                    <a:pt x="5274" y="12973"/>
                  </a:cubicBezTo>
                  <a:cubicBezTo>
                    <a:pt x="5169" y="13183"/>
                    <a:pt x="4981" y="13350"/>
                    <a:pt x="4855" y="13559"/>
                  </a:cubicBezTo>
                  <a:cubicBezTo>
                    <a:pt x="4562" y="13978"/>
                    <a:pt x="4437" y="14438"/>
                    <a:pt x="4625" y="14919"/>
                  </a:cubicBezTo>
                  <a:cubicBezTo>
                    <a:pt x="4960" y="15087"/>
                    <a:pt x="5253" y="15024"/>
                    <a:pt x="5525" y="14898"/>
                  </a:cubicBezTo>
                  <a:cubicBezTo>
                    <a:pt x="5922" y="14710"/>
                    <a:pt x="6320" y="14543"/>
                    <a:pt x="6655" y="14291"/>
                  </a:cubicBezTo>
                  <a:cubicBezTo>
                    <a:pt x="7617" y="13622"/>
                    <a:pt x="8600" y="12931"/>
                    <a:pt x="9563" y="12241"/>
                  </a:cubicBezTo>
                  <a:cubicBezTo>
                    <a:pt x="10944" y="11216"/>
                    <a:pt x="12513" y="10714"/>
                    <a:pt x="14250" y="10672"/>
                  </a:cubicBezTo>
                  <a:cubicBezTo>
                    <a:pt x="15317" y="10630"/>
                    <a:pt x="16363" y="10525"/>
                    <a:pt x="17388" y="11048"/>
                  </a:cubicBezTo>
                  <a:cubicBezTo>
                    <a:pt x="17618" y="10776"/>
                    <a:pt x="17828" y="10525"/>
                    <a:pt x="18037" y="10274"/>
                  </a:cubicBezTo>
                  <a:cubicBezTo>
                    <a:pt x="18372" y="9877"/>
                    <a:pt x="18686" y="9479"/>
                    <a:pt x="19062" y="9102"/>
                  </a:cubicBezTo>
                  <a:cubicBezTo>
                    <a:pt x="19292" y="8872"/>
                    <a:pt x="19543" y="8684"/>
                    <a:pt x="19774" y="8475"/>
                  </a:cubicBezTo>
                  <a:close/>
                  <a:moveTo>
                    <a:pt x="90935" y="65282"/>
                  </a:moveTo>
                  <a:cubicBezTo>
                    <a:pt x="90454" y="64968"/>
                    <a:pt x="90014" y="64864"/>
                    <a:pt x="89575" y="64864"/>
                  </a:cubicBezTo>
                  <a:cubicBezTo>
                    <a:pt x="88654" y="64864"/>
                    <a:pt x="87734" y="64759"/>
                    <a:pt x="86855" y="64634"/>
                  </a:cubicBezTo>
                  <a:cubicBezTo>
                    <a:pt x="85641" y="64466"/>
                    <a:pt x="84449" y="64320"/>
                    <a:pt x="83360" y="63692"/>
                  </a:cubicBezTo>
                  <a:cubicBezTo>
                    <a:pt x="83151" y="63588"/>
                    <a:pt x="83005" y="63546"/>
                    <a:pt x="82775" y="63608"/>
                  </a:cubicBezTo>
                  <a:cubicBezTo>
                    <a:pt x="82293" y="63713"/>
                    <a:pt x="82189" y="63629"/>
                    <a:pt x="81980" y="63211"/>
                  </a:cubicBezTo>
                  <a:cubicBezTo>
                    <a:pt x="81938" y="63106"/>
                    <a:pt x="81896" y="62981"/>
                    <a:pt x="81854" y="62876"/>
                  </a:cubicBezTo>
                  <a:cubicBezTo>
                    <a:pt x="81331" y="61788"/>
                    <a:pt x="80578" y="60888"/>
                    <a:pt x="79678" y="60072"/>
                  </a:cubicBezTo>
                  <a:cubicBezTo>
                    <a:pt x="78904" y="59340"/>
                    <a:pt x="77879" y="59194"/>
                    <a:pt x="76874" y="59549"/>
                  </a:cubicBezTo>
                  <a:cubicBezTo>
                    <a:pt x="76874" y="59633"/>
                    <a:pt x="76853" y="59738"/>
                    <a:pt x="76916" y="59800"/>
                  </a:cubicBezTo>
                  <a:cubicBezTo>
                    <a:pt x="77460" y="60867"/>
                    <a:pt x="77983" y="61935"/>
                    <a:pt x="78757" y="62855"/>
                  </a:cubicBezTo>
                  <a:cubicBezTo>
                    <a:pt x="79050" y="63169"/>
                    <a:pt x="79343" y="63441"/>
                    <a:pt x="79783" y="63588"/>
                  </a:cubicBezTo>
                  <a:cubicBezTo>
                    <a:pt x="79950" y="63629"/>
                    <a:pt x="80055" y="63797"/>
                    <a:pt x="80180" y="63922"/>
                  </a:cubicBezTo>
                  <a:cubicBezTo>
                    <a:pt x="79908" y="64362"/>
                    <a:pt x="79699" y="64759"/>
                    <a:pt x="79322" y="65052"/>
                  </a:cubicBezTo>
                  <a:cubicBezTo>
                    <a:pt x="78862" y="65366"/>
                    <a:pt x="78443" y="65722"/>
                    <a:pt x="78109" y="66140"/>
                  </a:cubicBezTo>
                  <a:cubicBezTo>
                    <a:pt x="77899" y="66370"/>
                    <a:pt x="77648" y="66538"/>
                    <a:pt x="77334" y="66517"/>
                  </a:cubicBezTo>
                  <a:cubicBezTo>
                    <a:pt x="76770" y="66475"/>
                    <a:pt x="76226" y="66475"/>
                    <a:pt x="75702" y="66412"/>
                  </a:cubicBezTo>
                  <a:cubicBezTo>
                    <a:pt x="74928" y="66308"/>
                    <a:pt x="74133" y="66140"/>
                    <a:pt x="73380" y="66036"/>
                  </a:cubicBezTo>
                  <a:cubicBezTo>
                    <a:pt x="72417" y="65910"/>
                    <a:pt x="72417" y="65931"/>
                    <a:pt x="71539" y="66266"/>
                  </a:cubicBezTo>
                  <a:cubicBezTo>
                    <a:pt x="71099" y="66454"/>
                    <a:pt x="70995" y="66642"/>
                    <a:pt x="71016" y="67103"/>
                  </a:cubicBezTo>
                  <a:cubicBezTo>
                    <a:pt x="71057" y="67479"/>
                    <a:pt x="71162" y="67772"/>
                    <a:pt x="71413" y="68002"/>
                  </a:cubicBezTo>
                  <a:cubicBezTo>
                    <a:pt x="71936" y="68442"/>
                    <a:pt x="72480" y="68777"/>
                    <a:pt x="73213" y="68672"/>
                  </a:cubicBezTo>
                  <a:cubicBezTo>
                    <a:pt x="73589" y="68630"/>
                    <a:pt x="73945" y="68630"/>
                    <a:pt x="74321" y="68609"/>
                  </a:cubicBezTo>
                  <a:cubicBezTo>
                    <a:pt x="74761" y="68567"/>
                    <a:pt x="75242" y="68525"/>
                    <a:pt x="75661" y="68735"/>
                  </a:cubicBezTo>
                  <a:cubicBezTo>
                    <a:pt x="75786" y="68777"/>
                    <a:pt x="76037" y="68756"/>
                    <a:pt x="76142" y="68651"/>
                  </a:cubicBezTo>
                  <a:cubicBezTo>
                    <a:pt x="76602" y="68337"/>
                    <a:pt x="77083" y="68505"/>
                    <a:pt x="77565" y="68442"/>
                  </a:cubicBezTo>
                  <a:cubicBezTo>
                    <a:pt x="77607" y="68442"/>
                    <a:pt x="77690" y="68463"/>
                    <a:pt x="77732" y="68505"/>
                  </a:cubicBezTo>
                  <a:cubicBezTo>
                    <a:pt x="77920" y="68567"/>
                    <a:pt x="78046" y="68672"/>
                    <a:pt x="78088" y="68881"/>
                  </a:cubicBezTo>
                  <a:cubicBezTo>
                    <a:pt x="78109" y="69070"/>
                    <a:pt x="78025" y="69237"/>
                    <a:pt x="77879" y="69362"/>
                  </a:cubicBezTo>
                  <a:cubicBezTo>
                    <a:pt x="77690" y="69551"/>
                    <a:pt x="77293" y="69404"/>
                    <a:pt x="77209" y="69802"/>
                  </a:cubicBezTo>
                  <a:cubicBezTo>
                    <a:pt x="77397" y="70220"/>
                    <a:pt x="77795" y="70367"/>
                    <a:pt x="78213" y="70513"/>
                  </a:cubicBezTo>
                  <a:cubicBezTo>
                    <a:pt x="78967" y="70764"/>
                    <a:pt x="79741" y="71120"/>
                    <a:pt x="80599" y="70974"/>
                  </a:cubicBezTo>
                  <a:cubicBezTo>
                    <a:pt x="80703" y="70953"/>
                    <a:pt x="80829" y="71036"/>
                    <a:pt x="80954" y="71036"/>
                  </a:cubicBezTo>
                  <a:cubicBezTo>
                    <a:pt x="81310" y="71057"/>
                    <a:pt x="81624" y="71141"/>
                    <a:pt x="81959" y="71120"/>
                  </a:cubicBezTo>
                  <a:cubicBezTo>
                    <a:pt x="83863" y="71036"/>
                    <a:pt x="85767" y="70932"/>
                    <a:pt x="87713" y="70827"/>
                  </a:cubicBezTo>
                  <a:cubicBezTo>
                    <a:pt x="88654" y="70764"/>
                    <a:pt x="89575" y="70471"/>
                    <a:pt x="90454" y="70220"/>
                  </a:cubicBezTo>
                  <a:cubicBezTo>
                    <a:pt x="90977" y="70053"/>
                    <a:pt x="91374" y="69718"/>
                    <a:pt x="91688" y="69300"/>
                  </a:cubicBezTo>
                  <a:cubicBezTo>
                    <a:pt x="91918" y="68965"/>
                    <a:pt x="92023" y="68588"/>
                    <a:pt x="91835" y="68212"/>
                  </a:cubicBezTo>
                  <a:cubicBezTo>
                    <a:pt x="91311" y="68358"/>
                    <a:pt x="90851" y="68567"/>
                    <a:pt x="90349" y="68672"/>
                  </a:cubicBezTo>
                  <a:cubicBezTo>
                    <a:pt x="89993" y="68756"/>
                    <a:pt x="89617" y="68735"/>
                    <a:pt x="89282" y="68588"/>
                  </a:cubicBezTo>
                  <a:cubicBezTo>
                    <a:pt x="88947" y="68442"/>
                    <a:pt x="88863" y="68107"/>
                    <a:pt x="88759" y="67793"/>
                  </a:cubicBezTo>
                  <a:cubicBezTo>
                    <a:pt x="88759" y="67751"/>
                    <a:pt x="88696" y="67730"/>
                    <a:pt x="88696" y="67709"/>
                  </a:cubicBezTo>
                  <a:cubicBezTo>
                    <a:pt x="88445" y="67103"/>
                    <a:pt x="88487" y="66768"/>
                    <a:pt x="88989" y="66349"/>
                  </a:cubicBezTo>
                  <a:cubicBezTo>
                    <a:pt x="89491" y="65910"/>
                    <a:pt x="90098" y="65471"/>
                    <a:pt x="90935" y="65282"/>
                  </a:cubicBezTo>
                  <a:close/>
                  <a:moveTo>
                    <a:pt x="11906" y="54925"/>
                  </a:moveTo>
                  <a:cubicBezTo>
                    <a:pt x="12199" y="55030"/>
                    <a:pt x="12367" y="55072"/>
                    <a:pt x="12534" y="55134"/>
                  </a:cubicBezTo>
                  <a:cubicBezTo>
                    <a:pt x="13622" y="55427"/>
                    <a:pt x="14710" y="55281"/>
                    <a:pt x="15819" y="55176"/>
                  </a:cubicBezTo>
                  <a:cubicBezTo>
                    <a:pt x="15986" y="55155"/>
                    <a:pt x="16196" y="55030"/>
                    <a:pt x="16384" y="54925"/>
                  </a:cubicBezTo>
                  <a:cubicBezTo>
                    <a:pt x="16593" y="54821"/>
                    <a:pt x="16802" y="54695"/>
                    <a:pt x="17033" y="54611"/>
                  </a:cubicBezTo>
                  <a:cubicBezTo>
                    <a:pt x="17514" y="54486"/>
                    <a:pt x="17870" y="54737"/>
                    <a:pt x="17974" y="55218"/>
                  </a:cubicBezTo>
                  <a:cubicBezTo>
                    <a:pt x="17995" y="55427"/>
                    <a:pt x="17995" y="55637"/>
                    <a:pt x="18037" y="55846"/>
                  </a:cubicBezTo>
                  <a:cubicBezTo>
                    <a:pt x="18058" y="56264"/>
                    <a:pt x="18079" y="56704"/>
                    <a:pt x="18100" y="57122"/>
                  </a:cubicBezTo>
                  <a:cubicBezTo>
                    <a:pt x="18142" y="57603"/>
                    <a:pt x="18330" y="58064"/>
                    <a:pt x="18602" y="58482"/>
                  </a:cubicBezTo>
                  <a:cubicBezTo>
                    <a:pt x="19083" y="59131"/>
                    <a:pt x="19857" y="59235"/>
                    <a:pt x="20527" y="58733"/>
                  </a:cubicBezTo>
                  <a:cubicBezTo>
                    <a:pt x="20883" y="58440"/>
                    <a:pt x="21217" y="58168"/>
                    <a:pt x="21468" y="57771"/>
                  </a:cubicBezTo>
                  <a:cubicBezTo>
                    <a:pt x="21740" y="57269"/>
                    <a:pt x="22222" y="57290"/>
                    <a:pt x="22556" y="57771"/>
                  </a:cubicBezTo>
                  <a:cubicBezTo>
                    <a:pt x="22661" y="57938"/>
                    <a:pt x="22703" y="58085"/>
                    <a:pt x="22787" y="58273"/>
                  </a:cubicBezTo>
                  <a:cubicBezTo>
                    <a:pt x="22849" y="58398"/>
                    <a:pt x="22891" y="58545"/>
                    <a:pt x="22912" y="58712"/>
                  </a:cubicBezTo>
                  <a:cubicBezTo>
                    <a:pt x="23184" y="59549"/>
                    <a:pt x="23749" y="60114"/>
                    <a:pt x="24607" y="60386"/>
                  </a:cubicBezTo>
                  <a:cubicBezTo>
                    <a:pt x="25486" y="60679"/>
                    <a:pt x="26113" y="60533"/>
                    <a:pt x="26553" y="59758"/>
                  </a:cubicBezTo>
                  <a:cubicBezTo>
                    <a:pt x="26637" y="59591"/>
                    <a:pt x="26741" y="59445"/>
                    <a:pt x="26846" y="59277"/>
                  </a:cubicBezTo>
                  <a:cubicBezTo>
                    <a:pt x="26971" y="59110"/>
                    <a:pt x="27118" y="58942"/>
                    <a:pt x="27243" y="58796"/>
                  </a:cubicBezTo>
                  <a:cubicBezTo>
                    <a:pt x="27599" y="58419"/>
                    <a:pt x="27997" y="58398"/>
                    <a:pt x="28331" y="58796"/>
                  </a:cubicBezTo>
                  <a:cubicBezTo>
                    <a:pt x="28541" y="59026"/>
                    <a:pt x="28708" y="59340"/>
                    <a:pt x="28875" y="59633"/>
                  </a:cubicBezTo>
                  <a:cubicBezTo>
                    <a:pt x="29126" y="60010"/>
                    <a:pt x="29336" y="60407"/>
                    <a:pt x="29587" y="60805"/>
                  </a:cubicBezTo>
                  <a:cubicBezTo>
                    <a:pt x="29691" y="60951"/>
                    <a:pt x="29817" y="61098"/>
                    <a:pt x="29984" y="61202"/>
                  </a:cubicBezTo>
                  <a:cubicBezTo>
                    <a:pt x="30528" y="61537"/>
                    <a:pt x="31177" y="61244"/>
                    <a:pt x="31449" y="60595"/>
                  </a:cubicBezTo>
                  <a:cubicBezTo>
                    <a:pt x="31637" y="60114"/>
                    <a:pt x="31784" y="59633"/>
                    <a:pt x="31993" y="59152"/>
                  </a:cubicBezTo>
                  <a:cubicBezTo>
                    <a:pt x="32098" y="58922"/>
                    <a:pt x="32370" y="58754"/>
                    <a:pt x="32600" y="58838"/>
                  </a:cubicBezTo>
                  <a:cubicBezTo>
                    <a:pt x="33039" y="59026"/>
                    <a:pt x="33541" y="59068"/>
                    <a:pt x="33834" y="59549"/>
                  </a:cubicBezTo>
                  <a:cubicBezTo>
                    <a:pt x="34002" y="59842"/>
                    <a:pt x="34274" y="60093"/>
                    <a:pt x="34629" y="60219"/>
                  </a:cubicBezTo>
                  <a:cubicBezTo>
                    <a:pt x="35006" y="59277"/>
                    <a:pt x="34901" y="58336"/>
                    <a:pt x="34839" y="57394"/>
                  </a:cubicBezTo>
                  <a:cubicBezTo>
                    <a:pt x="34839" y="57164"/>
                    <a:pt x="34776" y="56955"/>
                    <a:pt x="34713" y="56662"/>
                  </a:cubicBezTo>
                  <a:cubicBezTo>
                    <a:pt x="33751" y="56662"/>
                    <a:pt x="32830" y="56620"/>
                    <a:pt x="31951" y="56641"/>
                  </a:cubicBezTo>
                  <a:cubicBezTo>
                    <a:pt x="30696" y="56704"/>
                    <a:pt x="29461" y="56725"/>
                    <a:pt x="28206" y="56620"/>
                  </a:cubicBezTo>
                  <a:cubicBezTo>
                    <a:pt x="26239" y="56453"/>
                    <a:pt x="24356" y="56097"/>
                    <a:pt x="22473" y="55574"/>
                  </a:cubicBezTo>
                  <a:cubicBezTo>
                    <a:pt x="21657" y="55344"/>
                    <a:pt x="20883" y="55030"/>
                    <a:pt x="20129" y="54569"/>
                  </a:cubicBezTo>
                  <a:cubicBezTo>
                    <a:pt x="18686" y="53732"/>
                    <a:pt x="17263" y="52791"/>
                    <a:pt x="16070" y="51640"/>
                  </a:cubicBezTo>
                  <a:cubicBezTo>
                    <a:pt x="15861" y="51431"/>
                    <a:pt x="15673" y="51159"/>
                    <a:pt x="15254" y="51180"/>
                  </a:cubicBezTo>
                  <a:cubicBezTo>
                    <a:pt x="14417" y="52038"/>
                    <a:pt x="13559" y="52958"/>
                    <a:pt x="12722" y="53837"/>
                  </a:cubicBezTo>
                  <a:cubicBezTo>
                    <a:pt x="12555" y="54025"/>
                    <a:pt x="12409" y="54214"/>
                    <a:pt x="12283" y="54423"/>
                  </a:cubicBezTo>
                  <a:cubicBezTo>
                    <a:pt x="12178" y="54528"/>
                    <a:pt x="12074" y="54695"/>
                    <a:pt x="11906" y="54925"/>
                  </a:cubicBezTo>
                  <a:close/>
                  <a:moveTo>
                    <a:pt x="36680" y="72417"/>
                  </a:moveTo>
                  <a:cubicBezTo>
                    <a:pt x="36575" y="72187"/>
                    <a:pt x="36492" y="71915"/>
                    <a:pt x="36366" y="71685"/>
                  </a:cubicBezTo>
                  <a:cubicBezTo>
                    <a:pt x="36052" y="71120"/>
                    <a:pt x="35634" y="70639"/>
                    <a:pt x="34901" y="70618"/>
                  </a:cubicBezTo>
                  <a:cubicBezTo>
                    <a:pt x="34755" y="70618"/>
                    <a:pt x="34608" y="70555"/>
                    <a:pt x="34462" y="70513"/>
                  </a:cubicBezTo>
                  <a:cubicBezTo>
                    <a:pt x="33186" y="70095"/>
                    <a:pt x="31888" y="70283"/>
                    <a:pt x="30612" y="70388"/>
                  </a:cubicBezTo>
                  <a:cubicBezTo>
                    <a:pt x="30403" y="70660"/>
                    <a:pt x="30215" y="70911"/>
                    <a:pt x="30068" y="71120"/>
                  </a:cubicBezTo>
                  <a:cubicBezTo>
                    <a:pt x="30256" y="71497"/>
                    <a:pt x="30570" y="71685"/>
                    <a:pt x="30884" y="71873"/>
                  </a:cubicBezTo>
                  <a:cubicBezTo>
                    <a:pt x="31323" y="72124"/>
                    <a:pt x="31763" y="72396"/>
                    <a:pt x="32244" y="72627"/>
                  </a:cubicBezTo>
                  <a:cubicBezTo>
                    <a:pt x="32579" y="72815"/>
                    <a:pt x="32935" y="72961"/>
                    <a:pt x="33332" y="73045"/>
                  </a:cubicBezTo>
                  <a:cubicBezTo>
                    <a:pt x="34127" y="73233"/>
                    <a:pt x="34901" y="73171"/>
                    <a:pt x="35696" y="73066"/>
                  </a:cubicBezTo>
                  <a:cubicBezTo>
                    <a:pt x="36073" y="73024"/>
                    <a:pt x="36429" y="72815"/>
                    <a:pt x="36680" y="72417"/>
                  </a:cubicBezTo>
                  <a:close/>
                  <a:moveTo>
                    <a:pt x="56013" y="63755"/>
                  </a:moveTo>
                  <a:cubicBezTo>
                    <a:pt x="55427" y="64236"/>
                    <a:pt x="55218" y="64696"/>
                    <a:pt x="55260" y="65220"/>
                  </a:cubicBezTo>
                  <a:cubicBezTo>
                    <a:pt x="55302" y="66329"/>
                    <a:pt x="55407" y="67396"/>
                    <a:pt x="55490" y="68505"/>
                  </a:cubicBezTo>
                  <a:cubicBezTo>
                    <a:pt x="55490" y="68567"/>
                    <a:pt x="55511" y="68672"/>
                    <a:pt x="55574" y="68756"/>
                  </a:cubicBezTo>
                  <a:cubicBezTo>
                    <a:pt x="56348" y="70430"/>
                    <a:pt x="57415" y="71769"/>
                    <a:pt x="59445" y="71957"/>
                  </a:cubicBezTo>
                  <a:cubicBezTo>
                    <a:pt x="59591" y="71978"/>
                    <a:pt x="59717" y="72020"/>
                    <a:pt x="59884" y="72020"/>
                  </a:cubicBezTo>
                  <a:cubicBezTo>
                    <a:pt x="60010" y="72020"/>
                    <a:pt x="60177" y="72124"/>
                    <a:pt x="60303" y="71873"/>
                  </a:cubicBezTo>
                  <a:cubicBezTo>
                    <a:pt x="60219" y="71852"/>
                    <a:pt x="60135" y="71790"/>
                    <a:pt x="60073" y="71748"/>
                  </a:cubicBezTo>
                  <a:cubicBezTo>
                    <a:pt x="58984" y="71078"/>
                    <a:pt x="58127" y="70199"/>
                    <a:pt x="57373" y="69195"/>
                  </a:cubicBezTo>
                  <a:cubicBezTo>
                    <a:pt x="56536" y="68086"/>
                    <a:pt x="56097" y="66873"/>
                    <a:pt x="56118" y="65492"/>
                  </a:cubicBezTo>
                  <a:cubicBezTo>
                    <a:pt x="56118" y="64989"/>
                    <a:pt x="56055" y="64466"/>
                    <a:pt x="56013" y="63755"/>
                  </a:cubicBezTo>
                  <a:close/>
                  <a:moveTo>
                    <a:pt x="7554" y="63797"/>
                  </a:moveTo>
                  <a:cubicBezTo>
                    <a:pt x="7973" y="63860"/>
                    <a:pt x="8391" y="63943"/>
                    <a:pt x="8705" y="63650"/>
                  </a:cubicBezTo>
                  <a:cubicBezTo>
                    <a:pt x="9186" y="63190"/>
                    <a:pt x="9584" y="62646"/>
                    <a:pt x="9542" y="61914"/>
                  </a:cubicBezTo>
                  <a:cubicBezTo>
                    <a:pt x="9500" y="61516"/>
                    <a:pt x="9458" y="61119"/>
                    <a:pt x="9479" y="60721"/>
                  </a:cubicBezTo>
                  <a:cubicBezTo>
                    <a:pt x="9500" y="60177"/>
                    <a:pt x="9186" y="59738"/>
                    <a:pt x="9061" y="59256"/>
                  </a:cubicBezTo>
                  <a:cubicBezTo>
                    <a:pt x="9019" y="59026"/>
                    <a:pt x="8600" y="58817"/>
                    <a:pt x="8412" y="58901"/>
                  </a:cubicBezTo>
                  <a:cubicBezTo>
                    <a:pt x="8182" y="58984"/>
                    <a:pt x="8098" y="59194"/>
                    <a:pt x="8035" y="59403"/>
                  </a:cubicBezTo>
                  <a:cubicBezTo>
                    <a:pt x="7994" y="59549"/>
                    <a:pt x="7994" y="59675"/>
                    <a:pt x="7973" y="59842"/>
                  </a:cubicBezTo>
                  <a:cubicBezTo>
                    <a:pt x="7805" y="61014"/>
                    <a:pt x="7659" y="62186"/>
                    <a:pt x="7491" y="63336"/>
                  </a:cubicBezTo>
                  <a:cubicBezTo>
                    <a:pt x="7491" y="63483"/>
                    <a:pt x="7512" y="63608"/>
                    <a:pt x="7554" y="63797"/>
                  </a:cubicBezTo>
                  <a:close/>
                  <a:moveTo>
                    <a:pt x="65115" y="84930"/>
                  </a:moveTo>
                  <a:cubicBezTo>
                    <a:pt x="65659" y="84951"/>
                    <a:pt x="66099" y="84992"/>
                    <a:pt x="66454" y="84637"/>
                  </a:cubicBezTo>
                  <a:cubicBezTo>
                    <a:pt x="67438" y="83549"/>
                    <a:pt x="68233" y="82356"/>
                    <a:pt x="68714" y="80996"/>
                  </a:cubicBezTo>
                  <a:cubicBezTo>
                    <a:pt x="68547" y="80870"/>
                    <a:pt x="68400" y="80954"/>
                    <a:pt x="68275" y="81017"/>
                  </a:cubicBezTo>
                  <a:cubicBezTo>
                    <a:pt x="67877" y="81310"/>
                    <a:pt x="67438" y="81519"/>
                    <a:pt x="66935" y="81582"/>
                  </a:cubicBezTo>
                  <a:cubicBezTo>
                    <a:pt x="66622" y="81603"/>
                    <a:pt x="66475" y="81812"/>
                    <a:pt x="66350" y="82063"/>
                  </a:cubicBezTo>
                  <a:cubicBezTo>
                    <a:pt x="65952" y="82984"/>
                    <a:pt x="65555" y="83904"/>
                    <a:pt x="65115" y="84930"/>
                  </a:cubicBezTo>
                  <a:close/>
                  <a:moveTo>
                    <a:pt x="75284" y="70116"/>
                  </a:moveTo>
                  <a:cubicBezTo>
                    <a:pt x="74970" y="70513"/>
                    <a:pt x="75033" y="70764"/>
                    <a:pt x="75263" y="71036"/>
                  </a:cubicBezTo>
                  <a:cubicBezTo>
                    <a:pt x="75640" y="71476"/>
                    <a:pt x="76100" y="71790"/>
                    <a:pt x="76602" y="72124"/>
                  </a:cubicBezTo>
                  <a:cubicBezTo>
                    <a:pt x="77544" y="72752"/>
                    <a:pt x="78548" y="72836"/>
                    <a:pt x="79636" y="72731"/>
                  </a:cubicBezTo>
                  <a:cubicBezTo>
                    <a:pt x="79908" y="72710"/>
                    <a:pt x="80117" y="72585"/>
                    <a:pt x="80264" y="72292"/>
                  </a:cubicBezTo>
                  <a:cubicBezTo>
                    <a:pt x="80180" y="72229"/>
                    <a:pt x="80117" y="72187"/>
                    <a:pt x="80075" y="72187"/>
                  </a:cubicBezTo>
                  <a:cubicBezTo>
                    <a:pt x="79239" y="72334"/>
                    <a:pt x="78527" y="71706"/>
                    <a:pt x="77690" y="71810"/>
                  </a:cubicBezTo>
                  <a:cubicBezTo>
                    <a:pt x="77648" y="71810"/>
                    <a:pt x="77586" y="71769"/>
                    <a:pt x="77523" y="71748"/>
                  </a:cubicBezTo>
                  <a:cubicBezTo>
                    <a:pt x="76811" y="71183"/>
                    <a:pt x="75828" y="70974"/>
                    <a:pt x="75284" y="70116"/>
                  </a:cubicBezTo>
                  <a:close/>
                  <a:moveTo>
                    <a:pt x="91772" y="67165"/>
                  </a:moveTo>
                  <a:cubicBezTo>
                    <a:pt x="91772" y="66977"/>
                    <a:pt x="91793" y="66789"/>
                    <a:pt x="91772" y="66621"/>
                  </a:cubicBezTo>
                  <a:cubicBezTo>
                    <a:pt x="91730" y="66412"/>
                    <a:pt x="91709" y="66224"/>
                    <a:pt x="91667" y="66015"/>
                  </a:cubicBezTo>
                  <a:cubicBezTo>
                    <a:pt x="90203" y="66245"/>
                    <a:pt x="90098" y="66433"/>
                    <a:pt x="89282" y="67207"/>
                  </a:cubicBezTo>
                  <a:cubicBezTo>
                    <a:pt x="89491" y="67814"/>
                    <a:pt x="89617" y="67919"/>
                    <a:pt x="90140" y="67814"/>
                  </a:cubicBezTo>
                  <a:cubicBezTo>
                    <a:pt x="90747" y="67730"/>
                    <a:pt x="91249" y="67458"/>
                    <a:pt x="91772" y="67165"/>
                  </a:cubicBezTo>
                  <a:close/>
                  <a:moveTo>
                    <a:pt x="51536" y="50636"/>
                  </a:moveTo>
                  <a:cubicBezTo>
                    <a:pt x="51431" y="50636"/>
                    <a:pt x="51347" y="50615"/>
                    <a:pt x="51285" y="50615"/>
                  </a:cubicBezTo>
                  <a:cubicBezTo>
                    <a:pt x="51243" y="50615"/>
                    <a:pt x="51222" y="50636"/>
                    <a:pt x="51222" y="50657"/>
                  </a:cubicBezTo>
                  <a:cubicBezTo>
                    <a:pt x="51285" y="50678"/>
                    <a:pt x="51347" y="50740"/>
                    <a:pt x="51410" y="50740"/>
                  </a:cubicBezTo>
                  <a:cubicBezTo>
                    <a:pt x="51410" y="50761"/>
                    <a:pt x="51452" y="50678"/>
                    <a:pt x="51536" y="506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7"/>
            <p:cNvSpPr/>
            <p:nvPr/>
          </p:nvSpPr>
          <p:spPr>
            <a:xfrm>
              <a:off x="7114150" y="4261900"/>
              <a:ext cx="301850" cy="46050"/>
            </a:xfrm>
            <a:custGeom>
              <a:rect b="b" l="l" r="r" t="t"/>
              <a:pathLst>
                <a:path extrusionOk="0" h="1842" w="12074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7"/>
            <p:cNvSpPr/>
            <p:nvPr/>
          </p:nvSpPr>
          <p:spPr>
            <a:xfrm>
              <a:off x="7211975" y="4349775"/>
              <a:ext cx="192500" cy="39250"/>
            </a:xfrm>
            <a:custGeom>
              <a:rect b="b" l="l" r="r" t="t"/>
              <a:pathLst>
                <a:path extrusionOk="0" h="1570" w="770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7"/>
            <p:cNvSpPr/>
            <p:nvPr/>
          </p:nvSpPr>
          <p:spPr>
            <a:xfrm>
              <a:off x="5881750" y="3584500"/>
              <a:ext cx="185725" cy="46575"/>
            </a:xfrm>
            <a:custGeom>
              <a:rect b="b" l="l" r="r" t="t"/>
              <a:pathLst>
                <a:path extrusionOk="0" h="1863" w="7429">
                  <a:moveTo>
                    <a:pt x="7428" y="1862"/>
                  </a:moveTo>
                  <a:cubicBezTo>
                    <a:pt x="7114" y="1841"/>
                    <a:pt x="6821" y="1841"/>
                    <a:pt x="6591" y="1779"/>
                  </a:cubicBezTo>
                  <a:cubicBezTo>
                    <a:pt x="5357" y="1507"/>
                    <a:pt x="4080" y="1360"/>
                    <a:pt x="2846" y="1025"/>
                  </a:cubicBezTo>
                  <a:cubicBezTo>
                    <a:pt x="2323" y="879"/>
                    <a:pt x="1779" y="921"/>
                    <a:pt x="1235" y="879"/>
                  </a:cubicBezTo>
                  <a:cubicBezTo>
                    <a:pt x="900" y="837"/>
                    <a:pt x="586" y="816"/>
                    <a:pt x="230" y="774"/>
                  </a:cubicBezTo>
                  <a:cubicBezTo>
                    <a:pt x="168" y="733"/>
                    <a:pt x="0" y="586"/>
                    <a:pt x="21" y="523"/>
                  </a:cubicBezTo>
                  <a:cubicBezTo>
                    <a:pt x="63" y="398"/>
                    <a:pt x="189" y="251"/>
                    <a:pt x="272" y="209"/>
                  </a:cubicBezTo>
                  <a:cubicBezTo>
                    <a:pt x="837" y="105"/>
                    <a:pt x="1423" y="42"/>
                    <a:pt x="1967" y="0"/>
                  </a:cubicBezTo>
                  <a:cubicBezTo>
                    <a:pt x="2427" y="0"/>
                    <a:pt x="2930" y="105"/>
                    <a:pt x="3411" y="209"/>
                  </a:cubicBezTo>
                  <a:cubicBezTo>
                    <a:pt x="4101" y="356"/>
                    <a:pt x="4813" y="502"/>
                    <a:pt x="5545" y="628"/>
                  </a:cubicBezTo>
                  <a:cubicBezTo>
                    <a:pt x="6068" y="733"/>
                    <a:pt x="6528" y="921"/>
                    <a:pt x="6989" y="1151"/>
                  </a:cubicBezTo>
                  <a:cubicBezTo>
                    <a:pt x="7198" y="1277"/>
                    <a:pt x="7407" y="1423"/>
                    <a:pt x="7428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7"/>
            <p:cNvSpPr/>
            <p:nvPr/>
          </p:nvSpPr>
          <p:spPr>
            <a:xfrm>
              <a:off x="5966475" y="3485625"/>
              <a:ext cx="149125" cy="63850"/>
            </a:xfrm>
            <a:custGeom>
              <a:rect b="b" l="l" r="r" t="t"/>
              <a:pathLst>
                <a:path extrusionOk="0" h="2554" w="5965">
                  <a:moveTo>
                    <a:pt x="1068" y="1"/>
                  </a:moveTo>
                  <a:cubicBezTo>
                    <a:pt x="1214" y="42"/>
                    <a:pt x="1445" y="63"/>
                    <a:pt x="1696" y="147"/>
                  </a:cubicBezTo>
                  <a:cubicBezTo>
                    <a:pt x="2470" y="398"/>
                    <a:pt x="3265" y="607"/>
                    <a:pt x="4018" y="921"/>
                  </a:cubicBezTo>
                  <a:cubicBezTo>
                    <a:pt x="4583" y="1151"/>
                    <a:pt x="5106" y="1528"/>
                    <a:pt x="5671" y="1863"/>
                  </a:cubicBezTo>
                  <a:cubicBezTo>
                    <a:pt x="5797" y="1947"/>
                    <a:pt x="5880" y="2072"/>
                    <a:pt x="5943" y="2219"/>
                  </a:cubicBezTo>
                  <a:cubicBezTo>
                    <a:pt x="5964" y="2260"/>
                    <a:pt x="5943" y="2386"/>
                    <a:pt x="5901" y="2449"/>
                  </a:cubicBezTo>
                  <a:cubicBezTo>
                    <a:pt x="5839" y="2491"/>
                    <a:pt x="5734" y="2553"/>
                    <a:pt x="5650" y="2553"/>
                  </a:cubicBezTo>
                  <a:cubicBezTo>
                    <a:pt x="5525" y="2511"/>
                    <a:pt x="5399" y="2407"/>
                    <a:pt x="5274" y="2365"/>
                  </a:cubicBezTo>
                  <a:cubicBezTo>
                    <a:pt x="4960" y="2198"/>
                    <a:pt x="4646" y="2030"/>
                    <a:pt x="4290" y="1884"/>
                  </a:cubicBezTo>
                  <a:cubicBezTo>
                    <a:pt x="3391" y="1570"/>
                    <a:pt x="2470" y="1298"/>
                    <a:pt x="1549" y="984"/>
                  </a:cubicBezTo>
                  <a:cubicBezTo>
                    <a:pt x="1131" y="838"/>
                    <a:pt x="733" y="775"/>
                    <a:pt x="294" y="900"/>
                  </a:cubicBezTo>
                  <a:cubicBezTo>
                    <a:pt x="252" y="921"/>
                    <a:pt x="85" y="838"/>
                    <a:pt x="64" y="796"/>
                  </a:cubicBezTo>
                  <a:cubicBezTo>
                    <a:pt x="1" y="691"/>
                    <a:pt x="1" y="566"/>
                    <a:pt x="43" y="461"/>
                  </a:cubicBezTo>
                  <a:cubicBezTo>
                    <a:pt x="231" y="63"/>
                    <a:pt x="587" y="42"/>
                    <a:pt x="1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7"/>
            <p:cNvSpPr/>
            <p:nvPr/>
          </p:nvSpPr>
          <p:spPr>
            <a:xfrm>
              <a:off x="6762100" y="2997050"/>
              <a:ext cx="320675" cy="199325"/>
            </a:xfrm>
            <a:custGeom>
              <a:rect b="b" l="l" r="r" t="t"/>
              <a:pathLst>
                <a:path extrusionOk="0" h="7973" w="12827">
                  <a:moveTo>
                    <a:pt x="7157" y="6697"/>
                  </a:moveTo>
                  <a:cubicBezTo>
                    <a:pt x="7680" y="6592"/>
                    <a:pt x="8266" y="6550"/>
                    <a:pt x="8747" y="6404"/>
                  </a:cubicBezTo>
                  <a:cubicBezTo>
                    <a:pt x="10044" y="5985"/>
                    <a:pt x="10986" y="5085"/>
                    <a:pt x="11760" y="3997"/>
                  </a:cubicBezTo>
                  <a:cubicBezTo>
                    <a:pt x="11885" y="3809"/>
                    <a:pt x="11948" y="3600"/>
                    <a:pt x="12074" y="3453"/>
                  </a:cubicBezTo>
                  <a:cubicBezTo>
                    <a:pt x="12157" y="3349"/>
                    <a:pt x="12325" y="3265"/>
                    <a:pt x="12471" y="3265"/>
                  </a:cubicBezTo>
                  <a:cubicBezTo>
                    <a:pt x="12639" y="3265"/>
                    <a:pt x="12806" y="3412"/>
                    <a:pt x="12806" y="3621"/>
                  </a:cubicBezTo>
                  <a:cubicBezTo>
                    <a:pt x="12827" y="4123"/>
                    <a:pt x="12806" y="4625"/>
                    <a:pt x="12492" y="5023"/>
                  </a:cubicBezTo>
                  <a:cubicBezTo>
                    <a:pt x="11823" y="5860"/>
                    <a:pt x="11027" y="6550"/>
                    <a:pt x="10107" y="7115"/>
                  </a:cubicBezTo>
                  <a:cubicBezTo>
                    <a:pt x="9626" y="7387"/>
                    <a:pt x="9061" y="7596"/>
                    <a:pt x="8496" y="7680"/>
                  </a:cubicBezTo>
                  <a:cubicBezTo>
                    <a:pt x="8056" y="7743"/>
                    <a:pt x="7575" y="7785"/>
                    <a:pt x="7136" y="7847"/>
                  </a:cubicBezTo>
                  <a:cubicBezTo>
                    <a:pt x="5671" y="7973"/>
                    <a:pt x="4290" y="7659"/>
                    <a:pt x="3035" y="6906"/>
                  </a:cubicBezTo>
                  <a:lnTo>
                    <a:pt x="1842" y="6194"/>
                  </a:lnTo>
                  <a:cubicBezTo>
                    <a:pt x="754" y="5483"/>
                    <a:pt x="147" y="4500"/>
                    <a:pt x="43" y="3181"/>
                  </a:cubicBezTo>
                  <a:cubicBezTo>
                    <a:pt x="22" y="2763"/>
                    <a:pt x="1" y="2323"/>
                    <a:pt x="1" y="1905"/>
                  </a:cubicBezTo>
                  <a:cubicBezTo>
                    <a:pt x="1" y="1277"/>
                    <a:pt x="210" y="691"/>
                    <a:pt x="628" y="231"/>
                  </a:cubicBezTo>
                  <a:cubicBezTo>
                    <a:pt x="754" y="106"/>
                    <a:pt x="900" y="1"/>
                    <a:pt x="1110" y="64"/>
                  </a:cubicBezTo>
                  <a:cubicBezTo>
                    <a:pt x="1298" y="147"/>
                    <a:pt x="1424" y="357"/>
                    <a:pt x="1382" y="587"/>
                  </a:cubicBezTo>
                  <a:cubicBezTo>
                    <a:pt x="1361" y="671"/>
                    <a:pt x="1361" y="775"/>
                    <a:pt x="1298" y="859"/>
                  </a:cubicBezTo>
                  <a:cubicBezTo>
                    <a:pt x="880" y="1738"/>
                    <a:pt x="1068" y="2637"/>
                    <a:pt x="1256" y="3558"/>
                  </a:cubicBezTo>
                  <a:cubicBezTo>
                    <a:pt x="1361" y="4102"/>
                    <a:pt x="1675" y="4604"/>
                    <a:pt x="2114" y="4918"/>
                  </a:cubicBezTo>
                  <a:cubicBezTo>
                    <a:pt x="3056" y="5609"/>
                    <a:pt x="4081" y="6215"/>
                    <a:pt x="5253" y="6529"/>
                  </a:cubicBezTo>
                  <a:cubicBezTo>
                    <a:pt x="5901" y="6738"/>
                    <a:pt x="6529" y="6655"/>
                    <a:pt x="7157" y="66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7"/>
            <p:cNvSpPr/>
            <p:nvPr/>
          </p:nvSpPr>
          <p:spPr>
            <a:xfrm>
              <a:off x="6867775" y="2911800"/>
              <a:ext cx="49725" cy="57050"/>
            </a:xfrm>
            <a:custGeom>
              <a:rect b="b" l="l" r="r" t="t"/>
              <a:pathLst>
                <a:path extrusionOk="0" h="2282" w="1989">
                  <a:moveTo>
                    <a:pt x="21" y="1423"/>
                  </a:moveTo>
                  <a:cubicBezTo>
                    <a:pt x="0" y="837"/>
                    <a:pt x="440" y="189"/>
                    <a:pt x="1026" y="21"/>
                  </a:cubicBezTo>
                  <a:cubicBezTo>
                    <a:pt x="1151" y="0"/>
                    <a:pt x="1339" y="21"/>
                    <a:pt x="1444" y="105"/>
                  </a:cubicBezTo>
                  <a:cubicBezTo>
                    <a:pt x="1779" y="314"/>
                    <a:pt x="1988" y="900"/>
                    <a:pt x="1883" y="1235"/>
                  </a:cubicBezTo>
                  <a:cubicBezTo>
                    <a:pt x="1737" y="1695"/>
                    <a:pt x="1486" y="2114"/>
                    <a:pt x="921" y="2218"/>
                  </a:cubicBezTo>
                  <a:cubicBezTo>
                    <a:pt x="440" y="2281"/>
                    <a:pt x="63" y="1946"/>
                    <a:pt x="21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7"/>
            <p:cNvSpPr/>
            <p:nvPr/>
          </p:nvSpPr>
          <p:spPr>
            <a:xfrm>
              <a:off x="7107875" y="2929050"/>
              <a:ext cx="46575" cy="45550"/>
            </a:xfrm>
            <a:custGeom>
              <a:rect b="b" l="l" r="r" t="t"/>
              <a:pathLst>
                <a:path extrusionOk="0" h="1822" w="1863">
                  <a:moveTo>
                    <a:pt x="942" y="43"/>
                  </a:moveTo>
                  <a:cubicBezTo>
                    <a:pt x="1590" y="1"/>
                    <a:pt x="1862" y="315"/>
                    <a:pt x="1758" y="942"/>
                  </a:cubicBezTo>
                  <a:cubicBezTo>
                    <a:pt x="1716" y="1005"/>
                    <a:pt x="1716" y="1110"/>
                    <a:pt x="1695" y="1194"/>
                  </a:cubicBezTo>
                  <a:cubicBezTo>
                    <a:pt x="1570" y="1528"/>
                    <a:pt x="1381" y="1779"/>
                    <a:pt x="984" y="1800"/>
                  </a:cubicBezTo>
                  <a:cubicBezTo>
                    <a:pt x="628" y="1821"/>
                    <a:pt x="356" y="1612"/>
                    <a:pt x="189" y="1319"/>
                  </a:cubicBezTo>
                  <a:cubicBezTo>
                    <a:pt x="0" y="1005"/>
                    <a:pt x="0" y="691"/>
                    <a:pt x="209" y="378"/>
                  </a:cubicBezTo>
                  <a:cubicBezTo>
                    <a:pt x="356" y="126"/>
                    <a:pt x="670" y="64"/>
                    <a:pt x="942" y="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7"/>
            <p:cNvSpPr/>
            <p:nvPr/>
          </p:nvSpPr>
          <p:spPr>
            <a:xfrm>
              <a:off x="8141500" y="4051600"/>
              <a:ext cx="43425" cy="47125"/>
            </a:xfrm>
            <a:custGeom>
              <a:rect b="b" l="l" r="r" t="t"/>
              <a:pathLst>
                <a:path extrusionOk="0" h="1885" w="1737">
                  <a:moveTo>
                    <a:pt x="1695" y="1089"/>
                  </a:moveTo>
                  <a:cubicBezTo>
                    <a:pt x="1737" y="1487"/>
                    <a:pt x="1528" y="1717"/>
                    <a:pt x="1151" y="1800"/>
                  </a:cubicBezTo>
                  <a:cubicBezTo>
                    <a:pt x="795" y="1884"/>
                    <a:pt x="544" y="1779"/>
                    <a:pt x="377" y="1382"/>
                  </a:cubicBezTo>
                  <a:cubicBezTo>
                    <a:pt x="293" y="1194"/>
                    <a:pt x="189" y="984"/>
                    <a:pt x="105" y="817"/>
                  </a:cubicBezTo>
                  <a:cubicBezTo>
                    <a:pt x="0" y="545"/>
                    <a:pt x="147" y="252"/>
                    <a:pt x="419" y="189"/>
                  </a:cubicBezTo>
                  <a:cubicBezTo>
                    <a:pt x="1046" y="1"/>
                    <a:pt x="1674" y="461"/>
                    <a:pt x="1695" y="10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2" name="Google Shape;482;p37"/>
          <p:cNvGrpSpPr/>
          <p:nvPr/>
        </p:nvGrpSpPr>
        <p:grpSpPr>
          <a:xfrm>
            <a:off x="1051113" y="4084475"/>
            <a:ext cx="643950" cy="195675"/>
            <a:chOff x="806663" y="3241275"/>
            <a:chExt cx="643950" cy="195675"/>
          </a:xfrm>
        </p:grpSpPr>
        <p:sp>
          <p:nvSpPr>
            <p:cNvPr id="483" name="Google Shape;483;p37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7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5" name="Google Shape;485;p37"/>
          <p:cNvGrpSpPr/>
          <p:nvPr/>
        </p:nvGrpSpPr>
        <p:grpSpPr>
          <a:xfrm>
            <a:off x="2579950" y="2392575"/>
            <a:ext cx="381375" cy="358350"/>
            <a:chOff x="7723450" y="2617900"/>
            <a:chExt cx="381375" cy="358350"/>
          </a:xfrm>
        </p:grpSpPr>
        <p:sp>
          <p:nvSpPr>
            <p:cNvPr id="486" name="Google Shape;486;p37"/>
            <p:cNvSpPr/>
            <p:nvPr/>
          </p:nvSpPr>
          <p:spPr>
            <a:xfrm>
              <a:off x="7751700" y="2646150"/>
              <a:ext cx="333750" cy="302375"/>
            </a:xfrm>
            <a:custGeom>
              <a:rect b="b" l="l" r="r" t="t"/>
              <a:pathLst>
                <a:path extrusionOk="0" h="12095" w="1335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7"/>
            <p:cNvSpPr/>
            <p:nvPr/>
          </p:nvSpPr>
          <p:spPr>
            <a:xfrm>
              <a:off x="7897125" y="2778475"/>
              <a:ext cx="75875" cy="57050"/>
            </a:xfrm>
            <a:custGeom>
              <a:rect b="b" l="l" r="r" t="t"/>
              <a:pathLst>
                <a:path extrusionOk="0" h="2282" w="3035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7"/>
            <p:cNvSpPr/>
            <p:nvPr/>
          </p:nvSpPr>
          <p:spPr>
            <a:xfrm>
              <a:off x="7723450" y="2617900"/>
              <a:ext cx="381375" cy="358350"/>
            </a:xfrm>
            <a:custGeom>
              <a:rect b="b" l="l" r="r" t="t"/>
              <a:pathLst>
                <a:path extrusionOk="0" h="14334" w="15255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7"/>
            <p:cNvSpPr/>
            <p:nvPr/>
          </p:nvSpPr>
          <p:spPr>
            <a:xfrm>
              <a:off x="7870450" y="2760175"/>
              <a:ext cx="115625" cy="96275"/>
            </a:xfrm>
            <a:custGeom>
              <a:rect b="b" l="l" r="r" t="t"/>
              <a:pathLst>
                <a:path extrusionOk="0" h="3851" w="4625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38"/>
          <p:cNvSpPr txBox="1"/>
          <p:nvPr>
            <p:ph type="title"/>
          </p:nvPr>
        </p:nvSpPr>
        <p:spPr>
          <a:xfrm>
            <a:off x="994050" y="303400"/>
            <a:ext cx="7155900" cy="11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3"/>
                </a:solidFill>
              </a:rPr>
              <a:t>ASSOCIAZIONI GENITORI</a:t>
            </a:r>
            <a:endParaRPr sz="3000"/>
          </a:p>
        </p:txBody>
      </p:sp>
      <p:grpSp>
        <p:nvGrpSpPr>
          <p:cNvPr id="495" name="Google Shape;495;p38"/>
          <p:cNvGrpSpPr/>
          <p:nvPr/>
        </p:nvGrpSpPr>
        <p:grpSpPr>
          <a:xfrm>
            <a:off x="5719525" y="1690388"/>
            <a:ext cx="2570008" cy="2552602"/>
            <a:chOff x="5719525" y="2050888"/>
            <a:chExt cx="2570008" cy="2552602"/>
          </a:xfrm>
        </p:grpSpPr>
        <p:sp>
          <p:nvSpPr>
            <p:cNvPr id="496" name="Google Shape;496;p38"/>
            <p:cNvSpPr/>
            <p:nvPr/>
          </p:nvSpPr>
          <p:spPr>
            <a:xfrm>
              <a:off x="6632174" y="2080057"/>
              <a:ext cx="366963" cy="346699"/>
            </a:xfrm>
            <a:custGeom>
              <a:rect b="b" l="l" r="r" t="t"/>
              <a:pathLst>
                <a:path extrusionOk="0" h="11446" w="12115">
                  <a:moveTo>
                    <a:pt x="11466" y="147"/>
                  </a:moveTo>
                  <a:cubicBezTo>
                    <a:pt x="11864" y="733"/>
                    <a:pt x="12031" y="1381"/>
                    <a:pt x="12073" y="2114"/>
                  </a:cubicBezTo>
                  <a:cubicBezTo>
                    <a:pt x="12115" y="3265"/>
                    <a:pt x="11801" y="4332"/>
                    <a:pt x="11550" y="5420"/>
                  </a:cubicBezTo>
                  <a:cubicBezTo>
                    <a:pt x="11403" y="5964"/>
                    <a:pt x="11090" y="6424"/>
                    <a:pt x="10755" y="6884"/>
                  </a:cubicBezTo>
                  <a:cubicBezTo>
                    <a:pt x="10462" y="7261"/>
                    <a:pt x="10232" y="7721"/>
                    <a:pt x="9939" y="8140"/>
                  </a:cubicBezTo>
                  <a:cubicBezTo>
                    <a:pt x="9813" y="8349"/>
                    <a:pt x="9646" y="8579"/>
                    <a:pt x="9499" y="8788"/>
                  </a:cubicBezTo>
                  <a:cubicBezTo>
                    <a:pt x="9227" y="9123"/>
                    <a:pt x="8955" y="9458"/>
                    <a:pt x="8642" y="9814"/>
                  </a:cubicBezTo>
                  <a:cubicBezTo>
                    <a:pt x="8516" y="9960"/>
                    <a:pt x="8349" y="10127"/>
                    <a:pt x="8223" y="10253"/>
                  </a:cubicBezTo>
                  <a:cubicBezTo>
                    <a:pt x="7930" y="10483"/>
                    <a:pt x="7616" y="10713"/>
                    <a:pt x="7323" y="10985"/>
                  </a:cubicBezTo>
                  <a:cubicBezTo>
                    <a:pt x="6800" y="11425"/>
                    <a:pt x="6256" y="11446"/>
                    <a:pt x="5608" y="11216"/>
                  </a:cubicBezTo>
                  <a:cubicBezTo>
                    <a:pt x="4457" y="10776"/>
                    <a:pt x="3473" y="10065"/>
                    <a:pt x="2490" y="9395"/>
                  </a:cubicBezTo>
                  <a:cubicBezTo>
                    <a:pt x="1967" y="9019"/>
                    <a:pt x="1569" y="8579"/>
                    <a:pt x="1276" y="7993"/>
                  </a:cubicBezTo>
                  <a:cubicBezTo>
                    <a:pt x="1109" y="7596"/>
                    <a:pt x="858" y="7219"/>
                    <a:pt x="607" y="6863"/>
                  </a:cubicBezTo>
                  <a:cubicBezTo>
                    <a:pt x="105" y="6173"/>
                    <a:pt x="0" y="5357"/>
                    <a:pt x="105" y="4520"/>
                  </a:cubicBezTo>
                  <a:cubicBezTo>
                    <a:pt x="168" y="4081"/>
                    <a:pt x="335" y="3662"/>
                    <a:pt x="628" y="3306"/>
                  </a:cubicBezTo>
                  <a:cubicBezTo>
                    <a:pt x="753" y="3160"/>
                    <a:pt x="942" y="3055"/>
                    <a:pt x="1130" y="3013"/>
                  </a:cubicBezTo>
                  <a:cubicBezTo>
                    <a:pt x="1590" y="2846"/>
                    <a:pt x="2092" y="2721"/>
                    <a:pt x="2595" y="2930"/>
                  </a:cubicBezTo>
                  <a:cubicBezTo>
                    <a:pt x="2699" y="2972"/>
                    <a:pt x="2825" y="2951"/>
                    <a:pt x="2929" y="2972"/>
                  </a:cubicBezTo>
                  <a:cubicBezTo>
                    <a:pt x="3013" y="2972"/>
                    <a:pt x="3139" y="2951"/>
                    <a:pt x="3201" y="2993"/>
                  </a:cubicBezTo>
                  <a:cubicBezTo>
                    <a:pt x="3766" y="3390"/>
                    <a:pt x="4478" y="3578"/>
                    <a:pt x="4938" y="4101"/>
                  </a:cubicBezTo>
                  <a:cubicBezTo>
                    <a:pt x="5273" y="4436"/>
                    <a:pt x="5545" y="4813"/>
                    <a:pt x="5859" y="5231"/>
                  </a:cubicBezTo>
                  <a:cubicBezTo>
                    <a:pt x="5942" y="5148"/>
                    <a:pt x="6068" y="5085"/>
                    <a:pt x="6089" y="4980"/>
                  </a:cubicBezTo>
                  <a:cubicBezTo>
                    <a:pt x="6235" y="4604"/>
                    <a:pt x="6340" y="4206"/>
                    <a:pt x="6466" y="3809"/>
                  </a:cubicBezTo>
                  <a:cubicBezTo>
                    <a:pt x="6507" y="3662"/>
                    <a:pt x="6591" y="3474"/>
                    <a:pt x="6696" y="3348"/>
                  </a:cubicBezTo>
                  <a:cubicBezTo>
                    <a:pt x="7030" y="2888"/>
                    <a:pt x="7407" y="2469"/>
                    <a:pt x="7742" y="2030"/>
                  </a:cubicBezTo>
                  <a:cubicBezTo>
                    <a:pt x="7826" y="1946"/>
                    <a:pt x="7909" y="1842"/>
                    <a:pt x="7972" y="1779"/>
                  </a:cubicBezTo>
                  <a:cubicBezTo>
                    <a:pt x="8537" y="837"/>
                    <a:pt x="9499" y="524"/>
                    <a:pt x="10441" y="168"/>
                  </a:cubicBezTo>
                  <a:cubicBezTo>
                    <a:pt x="10776" y="42"/>
                    <a:pt x="11131" y="0"/>
                    <a:pt x="11466" y="1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6603005" y="2050888"/>
              <a:ext cx="427846" cy="406916"/>
            </a:xfrm>
            <a:custGeom>
              <a:rect b="b" l="l" r="r" t="t"/>
              <a:pathLst>
                <a:path extrusionOk="0" h="13434" w="14125">
                  <a:moveTo>
                    <a:pt x="6801" y="4834"/>
                  </a:moveTo>
                  <a:cubicBezTo>
                    <a:pt x="6926" y="3997"/>
                    <a:pt x="7408" y="3370"/>
                    <a:pt x="7868" y="2721"/>
                  </a:cubicBezTo>
                  <a:cubicBezTo>
                    <a:pt x="8014" y="2533"/>
                    <a:pt x="8224" y="2365"/>
                    <a:pt x="8328" y="2156"/>
                  </a:cubicBezTo>
                  <a:cubicBezTo>
                    <a:pt x="9061" y="963"/>
                    <a:pt x="10274" y="524"/>
                    <a:pt x="11509" y="127"/>
                  </a:cubicBezTo>
                  <a:cubicBezTo>
                    <a:pt x="11885" y="1"/>
                    <a:pt x="12325" y="43"/>
                    <a:pt x="12743" y="64"/>
                  </a:cubicBezTo>
                  <a:cubicBezTo>
                    <a:pt x="12931" y="106"/>
                    <a:pt x="13141" y="252"/>
                    <a:pt x="13203" y="419"/>
                  </a:cubicBezTo>
                  <a:cubicBezTo>
                    <a:pt x="13685" y="1194"/>
                    <a:pt x="14040" y="2010"/>
                    <a:pt x="14082" y="2972"/>
                  </a:cubicBezTo>
                  <a:cubicBezTo>
                    <a:pt x="14124" y="4248"/>
                    <a:pt x="13810" y="5483"/>
                    <a:pt x="13496" y="6717"/>
                  </a:cubicBezTo>
                  <a:cubicBezTo>
                    <a:pt x="13350" y="7282"/>
                    <a:pt x="12952" y="7805"/>
                    <a:pt x="12638" y="8329"/>
                  </a:cubicBezTo>
                  <a:cubicBezTo>
                    <a:pt x="12366" y="8810"/>
                    <a:pt x="12094" y="9228"/>
                    <a:pt x="11802" y="9668"/>
                  </a:cubicBezTo>
                  <a:cubicBezTo>
                    <a:pt x="11676" y="9877"/>
                    <a:pt x="11509" y="10107"/>
                    <a:pt x="11362" y="10316"/>
                  </a:cubicBezTo>
                  <a:cubicBezTo>
                    <a:pt x="11006" y="10735"/>
                    <a:pt x="10672" y="11132"/>
                    <a:pt x="10337" y="11551"/>
                  </a:cubicBezTo>
                  <a:cubicBezTo>
                    <a:pt x="10232" y="11676"/>
                    <a:pt x="10107" y="11823"/>
                    <a:pt x="9960" y="11927"/>
                  </a:cubicBezTo>
                  <a:cubicBezTo>
                    <a:pt x="9521" y="12283"/>
                    <a:pt x="8998" y="12618"/>
                    <a:pt x="8600" y="13036"/>
                  </a:cubicBezTo>
                  <a:cubicBezTo>
                    <a:pt x="8265" y="13413"/>
                    <a:pt x="7868" y="13434"/>
                    <a:pt x="7491" y="13350"/>
                  </a:cubicBezTo>
                  <a:cubicBezTo>
                    <a:pt x="6864" y="13225"/>
                    <a:pt x="6257" y="13036"/>
                    <a:pt x="5629" y="12827"/>
                  </a:cubicBezTo>
                  <a:cubicBezTo>
                    <a:pt x="5252" y="12702"/>
                    <a:pt x="4918" y="12534"/>
                    <a:pt x="4604" y="12346"/>
                  </a:cubicBezTo>
                  <a:cubicBezTo>
                    <a:pt x="4060" y="11990"/>
                    <a:pt x="3516" y="11635"/>
                    <a:pt x="2993" y="11258"/>
                  </a:cubicBezTo>
                  <a:cubicBezTo>
                    <a:pt x="2302" y="10798"/>
                    <a:pt x="1737" y="10212"/>
                    <a:pt x="1361" y="9438"/>
                  </a:cubicBezTo>
                  <a:cubicBezTo>
                    <a:pt x="1047" y="8810"/>
                    <a:pt x="691" y="8203"/>
                    <a:pt x="314" y="7596"/>
                  </a:cubicBezTo>
                  <a:cubicBezTo>
                    <a:pt x="105" y="7241"/>
                    <a:pt x="1" y="6843"/>
                    <a:pt x="22" y="6425"/>
                  </a:cubicBezTo>
                  <a:cubicBezTo>
                    <a:pt x="63" y="6111"/>
                    <a:pt x="22" y="5776"/>
                    <a:pt x="22" y="5462"/>
                  </a:cubicBezTo>
                  <a:cubicBezTo>
                    <a:pt x="84" y="4646"/>
                    <a:pt x="440" y="3997"/>
                    <a:pt x="963" y="3412"/>
                  </a:cubicBezTo>
                  <a:cubicBezTo>
                    <a:pt x="1110" y="3265"/>
                    <a:pt x="1319" y="3160"/>
                    <a:pt x="1486" y="3098"/>
                  </a:cubicBezTo>
                  <a:cubicBezTo>
                    <a:pt x="1988" y="2951"/>
                    <a:pt x="2511" y="2847"/>
                    <a:pt x="3035" y="2742"/>
                  </a:cubicBezTo>
                  <a:cubicBezTo>
                    <a:pt x="3139" y="2721"/>
                    <a:pt x="3265" y="2742"/>
                    <a:pt x="3369" y="2763"/>
                  </a:cubicBezTo>
                  <a:cubicBezTo>
                    <a:pt x="3432" y="2763"/>
                    <a:pt x="3474" y="2784"/>
                    <a:pt x="3537" y="2847"/>
                  </a:cubicBezTo>
                  <a:cubicBezTo>
                    <a:pt x="3955" y="3160"/>
                    <a:pt x="4562" y="2868"/>
                    <a:pt x="4918" y="3286"/>
                  </a:cubicBezTo>
                  <a:cubicBezTo>
                    <a:pt x="5232" y="3663"/>
                    <a:pt x="5671" y="3830"/>
                    <a:pt x="6068" y="4102"/>
                  </a:cubicBezTo>
                  <a:cubicBezTo>
                    <a:pt x="6361" y="4248"/>
                    <a:pt x="6550" y="4541"/>
                    <a:pt x="6801" y="4834"/>
                  </a:cubicBezTo>
                  <a:close/>
                  <a:moveTo>
                    <a:pt x="12429" y="1110"/>
                  </a:moveTo>
                  <a:cubicBezTo>
                    <a:pt x="12053" y="963"/>
                    <a:pt x="11739" y="1005"/>
                    <a:pt x="11425" y="1110"/>
                  </a:cubicBezTo>
                  <a:cubicBezTo>
                    <a:pt x="10483" y="1487"/>
                    <a:pt x="9521" y="1779"/>
                    <a:pt x="8977" y="2721"/>
                  </a:cubicBezTo>
                  <a:cubicBezTo>
                    <a:pt x="8914" y="2826"/>
                    <a:pt x="8809" y="2888"/>
                    <a:pt x="8747" y="2972"/>
                  </a:cubicBezTo>
                  <a:cubicBezTo>
                    <a:pt x="8391" y="3412"/>
                    <a:pt x="8035" y="3830"/>
                    <a:pt x="7701" y="4290"/>
                  </a:cubicBezTo>
                  <a:cubicBezTo>
                    <a:pt x="7596" y="4416"/>
                    <a:pt x="7512" y="4604"/>
                    <a:pt x="7449" y="4751"/>
                  </a:cubicBezTo>
                  <a:cubicBezTo>
                    <a:pt x="7324" y="5148"/>
                    <a:pt x="7219" y="5546"/>
                    <a:pt x="7094" y="5922"/>
                  </a:cubicBezTo>
                  <a:cubicBezTo>
                    <a:pt x="7073" y="6006"/>
                    <a:pt x="6968" y="6090"/>
                    <a:pt x="6864" y="6173"/>
                  </a:cubicBezTo>
                  <a:cubicBezTo>
                    <a:pt x="6508" y="5776"/>
                    <a:pt x="6257" y="5378"/>
                    <a:pt x="5943" y="5044"/>
                  </a:cubicBezTo>
                  <a:cubicBezTo>
                    <a:pt x="5462" y="4520"/>
                    <a:pt x="4729" y="4332"/>
                    <a:pt x="4185" y="3935"/>
                  </a:cubicBezTo>
                  <a:cubicBezTo>
                    <a:pt x="4144" y="3893"/>
                    <a:pt x="3997" y="3935"/>
                    <a:pt x="3934" y="3914"/>
                  </a:cubicBezTo>
                  <a:cubicBezTo>
                    <a:pt x="3830" y="3914"/>
                    <a:pt x="3683" y="3914"/>
                    <a:pt x="3579" y="3872"/>
                  </a:cubicBezTo>
                  <a:cubicBezTo>
                    <a:pt x="3097" y="3621"/>
                    <a:pt x="2595" y="3788"/>
                    <a:pt x="2114" y="3935"/>
                  </a:cubicBezTo>
                  <a:cubicBezTo>
                    <a:pt x="1947" y="3997"/>
                    <a:pt x="1737" y="4123"/>
                    <a:pt x="1633" y="4248"/>
                  </a:cubicBezTo>
                  <a:cubicBezTo>
                    <a:pt x="1340" y="4604"/>
                    <a:pt x="1131" y="4981"/>
                    <a:pt x="1110" y="5462"/>
                  </a:cubicBezTo>
                  <a:cubicBezTo>
                    <a:pt x="1026" y="6299"/>
                    <a:pt x="1110" y="7115"/>
                    <a:pt x="1591" y="7805"/>
                  </a:cubicBezTo>
                  <a:cubicBezTo>
                    <a:pt x="1863" y="8182"/>
                    <a:pt x="2093" y="8538"/>
                    <a:pt x="2281" y="8935"/>
                  </a:cubicBezTo>
                  <a:cubicBezTo>
                    <a:pt x="2532" y="9521"/>
                    <a:pt x="2951" y="9982"/>
                    <a:pt x="3474" y="10316"/>
                  </a:cubicBezTo>
                  <a:cubicBezTo>
                    <a:pt x="4478" y="11007"/>
                    <a:pt x="5441" y="11718"/>
                    <a:pt x="6592" y="12158"/>
                  </a:cubicBezTo>
                  <a:cubicBezTo>
                    <a:pt x="7240" y="12388"/>
                    <a:pt x="7805" y="12367"/>
                    <a:pt x="8328" y="11927"/>
                  </a:cubicBezTo>
                  <a:cubicBezTo>
                    <a:pt x="8600" y="11676"/>
                    <a:pt x="8914" y="11446"/>
                    <a:pt x="9207" y="11195"/>
                  </a:cubicBezTo>
                  <a:cubicBezTo>
                    <a:pt x="9374" y="11049"/>
                    <a:pt x="9500" y="10902"/>
                    <a:pt x="9625" y="10735"/>
                  </a:cubicBezTo>
                  <a:cubicBezTo>
                    <a:pt x="9918" y="10400"/>
                    <a:pt x="10211" y="10086"/>
                    <a:pt x="10483" y="9730"/>
                  </a:cubicBezTo>
                  <a:cubicBezTo>
                    <a:pt x="10651" y="9521"/>
                    <a:pt x="10797" y="9312"/>
                    <a:pt x="10944" y="9061"/>
                  </a:cubicBezTo>
                  <a:cubicBezTo>
                    <a:pt x="11195" y="8642"/>
                    <a:pt x="11467" y="8203"/>
                    <a:pt x="11739" y="7805"/>
                  </a:cubicBezTo>
                  <a:cubicBezTo>
                    <a:pt x="12094" y="7345"/>
                    <a:pt x="12408" y="6864"/>
                    <a:pt x="12534" y="6341"/>
                  </a:cubicBezTo>
                  <a:cubicBezTo>
                    <a:pt x="12785" y="5274"/>
                    <a:pt x="13099" y="4186"/>
                    <a:pt x="13057" y="3056"/>
                  </a:cubicBezTo>
                  <a:cubicBezTo>
                    <a:pt x="12994" y="2323"/>
                    <a:pt x="12827" y="1696"/>
                    <a:pt x="12429" y="1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7013688" y="2636215"/>
              <a:ext cx="1018532" cy="738379"/>
            </a:xfrm>
            <a:custGeom>
              <a:rect b="b" l="l" r="r" t="t"/>
              <a:pathLst>
                <a:path extrusionOk="0" h="24377" w="33626">
                  <a:moveTo>
                    <a:pt x="19481" y="1"/>
                  </a:moveTo>
                  <a:cubicBezTo>
                    <a:pt x="19627" y="85"/>
                    <a:pt x="19711" y="85"/>
                    <a:pt x="19732" y="105"/>
                  </a:cubicBezTo>
                  <a:cubicBezTo>
                    <a:pt x="20213" y="733"/>
                    <a:pt x="20925" y="1110"/>
                    <a:pt x="21469" y="1633"/>
                  </a:cubicBezTo>
                  <a:cubicBezTo>
                    <a:pt x="21573" y="1737"/>
                    <a:pt x="21720" y="1800"/>
                    <a:pt x="21866" y="1842"/>
                  </a:cubicBezTo>
                  <a:cubicBezTo>
                    <a:pt x="22138" y="1947"/>
                    <a:pt x="22431" y="2051"/>
                    <a:pt x="22724" y="2114"/>
                  </a:cubicBezTo>
                  <a:cubicBezTo>
                    <a:pt x="23477" y="2198"/>
                    <a:pt x="24210" y="2553"/>
                    <a:pt x="25005" y="2533"/>
                  </a:cubicBezTo>
                  <a:cubicBezTo>
                    <a:pt x="25591" y="2533"/>
                    <a:pt x="26197" y="2553"/>
                    <a:pt x="26804" y="2574"/>
                  </a:cubicBezTo>
                  <a:cubicBezTo>
                    <a:pt x="27243" y="2616"/>
                    <a:pt x="27683" y="2616"/>
                    <a:pt x="28143" y="2449"/>
                  </a:cubicBezTo>
                  <a:cubicBezTo>
                    <a:pt x="28206" y="2428"/>
                    <a:pt x="28311" y="2365"/>
                    <a:pt x="28394" y="2407"/>
                  </a:cubicBezTo>
                  <a:cubicBezTo>
                    <a:pt x="28938" y="2449"/>
                    <a:pt x="29461" y="2302"/>
                    <a:pt x="29943" y="2051"/>
                  </a:cubicBezTo>
                  <a:cubicBezTo>
                    <a:pt x="29984" y="2030"/>
                    <a:pt x="30047" y="2051"/>
                    <a:pt x="30173" y="2030"/>
                  </a:cubicBezTo>
                  <a:cubicBezTo>
                    <a:pt x="30298" y="2135"/>
                    <a:pt x="30466" y="2261"/>
                    <a:pt x="30591" y="2428"/>
                  </a:cubicBezTo>
                  <a:cubicBezTo>
                    <a:pt x="31847" y="3830"/>
                    <a:pt x="32684" y="5483"/>
                    <a:pt x="33311" y="7261"/>
                  </a:cubicBezTo>
                  <a:cubicBezTo>
                    <a:pt x="33541" y="7973"/>
                    <a:pt x="33625" y="8726"/>
                    <a:pt x="33625" y="9479"/>
                  </a:cubicBezTo>
                  <a:cubicBezTo>
                    <a:pt x="33625" y="10588"/>
                    <a:pt x="33604" y="11718"/>
                    <a:pt x="33521" y="12806"/>
                  </a:cubicBezTo>
                  <a:cubicBezTo>
                    <a:pt x="33479" y="13497"/>
                    <a:pt x="33186" y="14145"/>
                    <a:pt x="32851" y="14752"/>
                  </a:cubicBezTo>
                  <a:cubicBezTo>
                    <a:pt x="32349" y="15631"/>
                    <a:pt x="31805" y="16489"/>
                    <a:pt x="31072" y="17221"/>
                  </a:cubicBezTo>
                  <a:cubicBezTo>
                    <a:pt x="30340" y="17995"/>
                    <a:pt x="29712" y="18853"/>
                    <a:pt x="28917" y="19523"/>
                  </a:cubicBezTo>
                  <a:cubicBezTo>
                    <a:pt x="28164" y="20192"/>
                    <a:pt x="27223" y="20631"/>
                    <a:pt x="26365" y="21196"/>
                  </a:cubicBezTo>
                  <a:cubicBezTo>
                    <a:pt x="24795" y="22243"/>
                    <a:pt x="23122" y="22975"/>
                    <a:pt x="21343" y="23582"/>
                  </a:cubicBezTo>
                  <a:cubicBezTo>
                    <a:pt x="19816" y="24105"/>
                    <a:pt x="18267" y="24377"/>
                    <a:pt x="16677" y="24209"/>
                  </a:cubicBezTo>
                  <a:cubicBezTo>
                    <a:pt x="15505" y="24105"/>
                    <a:pt x="14292" y="24168"/>
                    <a:pt x="13099" y="24126"/>
                  </a:cubicBezTo>
                  <a:cubicBezTo>
                    <a:pt x="12513" y="24126"/>
                    <a:pt x="11948" y="24084"/>
                    <a:pt x="11404" y="24126"/>
                  </a:cubicBezTo>
                  <a:cubicBezTo>
                    <a:pt x="10923" y="24168"/>
                    <a:pt x="10526" y="23917"/>
                    <a:pt x="10086" y="23854"/>
                  </a:cubicBezTo>
                  <a:cubicBezTo>
                    <a:pt x="9542" y="23749"/>
                    <a:pt x="8977" y="23582"/>
                    <a:pt x="8433" y="23393"/>
                  </a:cubicBezTo>
                  <a:cubicBezTo>
                    <a:pt x="7973" y="23247"/>
                    <a:pt x="7492" y="23038"/>
                    <a:pt x="7136" y="22640"/>
                  </a:cubicBezTo>
                  <a:cubicBezTo>
                    <a:pt x="7073" y="22598"/>
                    <a:pt x="7052" y="22556"/>
                    <a:pt x="7010" y="22536"/>
                  </a:cubicBezTo>
                  <a:cubicBezTo>
                    <a:pt x="6404" y="22222"/>
                    <a:pt x="5860" y="21803"/>
                    <a:pt x="5295" y="21385"/>
                  </a:cubicBezTo>
                  <a:cubicBezTo>
                    <a:pt x="4625" y="20862"/>
                    <a:pt x="4039" y="20255"/>
                    <a:pt x="3579" y="19585"/>
                  </a:cubicBezTo>
                  <a:cubicBezTo>
                    <a:pt x="3391" y="19313"/>
                    <a:pt x="3181" y="19062"/>
                    <a:pt x="2972" y="18790"/>
                  </a:cubicBezTo>
                  <a:cubicBezTo>
                    <a:pt x="2721" y="18518"/>
                    <a:pt x="2407" y="18267"/>
                    <a:pt x="2407" y="17807"/>
                  </a:cubicBezTo>
                  <a:cubicBezTo>
                    <a:pt x="2407" y="17723"/>
                    <a:pt x="2344" y="17618"/>
                    <a:pt x="2303" y="17577"/>
                  </a:cubicBezTo>
                  <a:cubicBezTo>
                    <a:pt x="1591" y="16886"/>
                    <a:pt x="1487" y="15924"/>
                    <a:pt x="1089" y="15087"/>
                  </a:cubicBezTo>
                  <a:cubicBezTo>
                    <a:pt x="859" y="14564"/>
                    <a:pt x="670" y="14041"/>
                    <a:pt x="440" y="13517"/>
                  </a:cubicBezTo>
                  <a:cubicBezTo>
                    <a:pt x="126" y="12806"/>
                    <a:pt x="1" y="12116"/>
                    <a:pt x="22" y="11320"/>
                  </a:cubicBezTo>
                  <a:cubicBezTo>
                    <a:pt x="64" y="10023"/>
                    <a:pt x="147" y="8684"/>
                    <a:pt x="357" y="7324"/>
                  </a:cubicBezTo>
                  <a:cubicBezTo>
                    <a:pt x="754" y="7450"/>
                    <a:pt x="1110" y="7554"/>
                    <a:pt x="1466" y="7659"/>
                  </a:cubicBezTo>
                  <a:cubicBezTo>
                    <a:pt x="2177" y="7889"/>
                    <a:pt x="2930" y="7889"/>
                    <a:pt x="3621" y="7512"/>
                  </a:cubicBezTo>
                  <a:cubicBezTo>
                    <a:pt x="4144" y="7219"/>
                    <a:pt x="4709" y="6989"/>
                    <a:pt x="5169" y="6613"/>
                  </a:cubicBezTo>
                  <a:cubicBezTo>
                    <a:pt x="5483" y="6362"/>
                    <a:pt x="5901" y="6278"/>
                    <a:pt x="6278" y="6111"/>
                  </a:cubicBezTo>
                  <a:cubicBezTo>
                    <a:pt x="6466" y="6320"/>
                    <a:pt x="6424" y="6529"/>
                    <a:pt x="6404" y="6738"/>
                  </a:cubicBezTo>
                  <a:cubicBezTo>
                    <a:pt x="6341" y="7240"/>
                    <a:pt x="6529" y="7617"/>
                    <a:pt x="6885" y="7952"/>
                  </a:cubicBezTo>
                  <a:cubicBezTo>
                    <a:pt x="6989" y="8056"/>
                    <a:pt x="7094" y="8182"/>
                    <a:pt x="7220" y="8266"/>
                  </a:cubicBezTo>
                  <a:cubicBezTo>
                    <a:pt x="7366" y="8370"/>
                    <a:pt x="7533" y="8475"/>
                    <a:pt x="7680" y="8475"/>
                  </a:cubicBezTo>
                  <a:cubicBezTo>
                    <a:pt x="8663" y="8579"/>
                    <a:pt x="9647" y="8517"/>
                    <a:pt x="10526" y="7952"/>
                  </a:cubicBezTo>
                  <a:cubicBezTo>
                    <a:pt x="12095" y="6927"/>
                    <a:pt x="13622" y="5880"/>
                    <a:pt x="14794" y="4395"/>
                  </a:cubicBezTo>
                  <a:cubicBezTo>
                    <a:pt x="14899" y="4290"/>
                    <a:pt x="15003" y="4186"/>
                    <a:pt x="15087" y="4081"/>
                  </a:cubicBezTo>
                  <a:cubicBezTo>
                    <a:pt x="15129" y="4102"/>
                    <a:pt x="15191" y="4102"/>
                    <a:pt x="15191" y="4123"/>
                  </a:cubicBezTo>
                  <a:cubicBezTo>
                    <a:pt x="15652" y="5085"/>
                    <a:pt x="16552" y="5043"/>
                    <a:pt x="17430" y="5002"/>
                  </a:cubicBezTo>
                  <a:cubicBezTo>
                    <a:pt x="17702" y="4960"/>
                    <a:pt x="17870" y="4834"/>
                    <a:pt x="18037" y="4625"/>
                  </a:cubicBezTo>
                  <a:cubicBezTo>
                    <a:pt x="18602" y="3914"/>
                    <a:pt x="18895" y="3265"/>
                    <a:pt x="19062" y="2302"/>
                  </a:cubicBezTo>
                  <a:cubicBezTo>
                    <a:pt x="19062" y="2240"/>
                    <a:pt x="19062" y="2177"/>
                    <a:pt x="19083" y="2114"/>
                  </a:cubicBezTo>
                  <a:cubicBezTo>
                    <a:pt x="19460" y="1486"/>
                    <a:pt x="19397" y="754"/>
                    <a:pt x="19481" y="1"/>
                  </a:cubicBezTo>
                  <a:close/>
                  <a:moveTo>
                    <a:pt x="9249" y="15610"/>
                  </a:moveTo>
                  <a:cubicBezTo>
                    <a:pt x="9479" y="15986"/>
                    <a:pt x="9584" y="16300"/>
                    <a:pt x="9668" y="16656"/>
                  </a:cubicBezTo>
                  <a:cubicBezTo>
                    <a:pt x="9751" y="17242"/>
                    <a:pt x="9961" y="17828"/>
                    <a:pt x="10379" y="18288"/>
                  </a:cubicBezTo>
                  <a:cubicBezTo>
                    <a:pt x="11007" y="18979"/>
                    <a:pt x="11655" y="19648"/>
                    <a:pt x="12283" y="20318"/>
                  </a:cubicBezTo>
                  <a:cubicBezTo>
                    <a:pt x="12409" y="20443"/>
                    <a:pt x="12576" y="20548"/>
                    <a:pt x="12722" y="20631"/>
                  </a:cubicBezTo>
                  <a:cubicBezTo>
                    <a:pt x="13120" y="20904"/>
                    <a:pt x="13559" y="21134"/>
                    <a:pt x="13957" y="21385"/>
                  </a:cubicBezTo>
                  <a:cubicBezTo>
                    <a:pt x="14271" y="21594"/>
                    <a:pt x="14606" y="21678"/>
                    <a:pt x="14982" y="21699"/>
                  </a:cubicBezTo>
                  <a:cubicBezTo>
                    <a:pt x="15610" y="21740"/>
                    <a:pt x="16238" y="21636"/>
                    <a:pt x="16865" y="21552"/>
                  </a:cubicBezTo>
                  <a:cubicBezTo>
                    <a:pt x="17493" y="21468"/>
                    <a:pt x="18100" y="21322"/>
                    <a:pt x="18686" y="21134"/>
                  </a:cubicBezTo>
                  <a:cubicBezTo>
                    <a:pt x="19083" y="20987"/>
                    <a:pt x="19397" y="20820"/>
                    <a:pt x="19690" y="20527"/>
                  </a:cubicBezTo>
                  <a:cubicBezTo>
                    <a:pt x="20339" y="19899"/>
                    <a:pt x="20966" y="19271"/>
                    <a:pt x="21657" y="18665"/>
                  </a:cubicBezTo>
                  <a:cubicBezTo>
                    <a:pt x="22096" y="18267"/>
                    <a:pt x="22389" y="17807"/>
                    <a:pt x="22598" y="17263"/>
                  </a:cubicBezTo>
                  <a:cubicBezTo>
                    <a:pt x="22933" y="16384"/>
                    <a:pt x="23289" y="15547"/>
                    <a:pt x="23540" y="14647"/>
                  </a:cubicBezTo>
                  <a:cubicBezTo>
                    <a:pt x="23686" y="13978"/>
                    <a:pt x="23707" y="13329"/>
                    <a:pt x="23686" y="12681"/>
                  </a:cubicBezTo>
                  <a:cubicBezTo>
                    <a:pt x="23686" y="12283"/>
                    <a:pt x="23498" y="12137"/>
                    <a:pt x="23142" y="12095"/>
                  </a:cubicBezTo>
                  <a:cubicBezTo>
                    <a:pt x="22557" y="12074"/>
                    <a:pt x="22013" y="11969"/>
                    <a:pt x="21448" y="12178"/>
                  </a:cubicBezTo>
                  <a:cubicBezTo>
                    <a:pt x="21238" y="12262"/>
                    <a:pt x="20966" y="12262"/>
                    <a:pt x="20736" y="12262"/>
                  </a:cubicBezTo>
                  <a:cubicBezTo>
                    <a:pt x="20297" y="12241"/>
                    <a:pt x="19837" y="12283"/>
                    <a:pt x="19397" y="12429"/>
                  </a:cubicBezTo>
                  <a:cubicBezTo>
                    <a:pt x="19209" y="12471"/>
                    <a:pt x="19041" y="12513"/>
                    <a:pt x="18874" y="12492"/>
                  </a:cubicBezTo>
                  <a:cubicBezTo>
                    <a:pt x="18204" y="12471"/>
                    <a:pt x="17577" y="12660"/>
                    <a:pt x="16949" y="12806"/>
                  </a:cubicBezTo>
                  <a:cubicBezTo>
                    <a:pt x="16593" y="12890"/>
                    <a:pt x="16238" y="12953"/>
                    <a:pt x="15903" y="12973"/>
                  </a:cubicBezTo>
                  <a:cubicBezTo>
                    <a:pt x="15505" y="12973"/>
                    <a:pt x="15129" y="13057"/>
                    <a:pt x="14773" y="13183"/>
                  </a:cubicBezTo>
                  <a:cubicBezTo>
                    <a:pt x="13915" y="13517"/>
                    <a:pt x="13015" y="13810"/>
                    <a:pt x="12158" y="14145"/>
                  </a:cubicBezTo>
                  <a:cubicBezTo>
                    <a:pt x="11111" y="14522"/>
                    <a:pt x="10170" y="14940"/>
                    <a:pt x="9249" y="15610"/>
                  </a:cubicBezTo>
                  <a:close/>
                  <a:moveTo>
                    <a:pt x="22452" y="8768"/>
                  </a:moveTo>
                  <a:cubicBezTo>
                    <a:pt x="22347" y="8977"/>
                    <a:pt x="22243" y="9124"/>
                    <a:pt x="22180" y="9291"/>
                  </a:cubicBezTo>
                  <a:cubicBezTo>
                    <a:pt x="22013" y="9605"/>
                    <a:pt x="21992" y="9898"/>
                    <a:pt x="22117" y="10253"/>
                  </a:cubicBezTo>
                  <a:cubicBezTo>
                    <a:pt x="22180" y="10358"/>
                    <a:pt x="22326" y="10484"/>
                    <a:pt x="22431" y="10504"/>
                  </a:cubicBezTo>
                  <a:cubicBezTo>
                    <a:pt x="22536" y="10504"/>
                    <a:pt x="22745" y="10379"/>
                    <a:pt x="22766" y="10295"/>
                  </a:cubicBezTo>
                  <a:cubicBezTo>
                    <a:pt x="22870" y="9668"/>
                    <a:pt x="23373" y="9291"/>
                    <a:pt x="23666" y="8768"/>
                  </a:cubicBezTo>
                  <a:cubicBezTo>
                    <a:pt x="23875" y="8768"/>
                    <a:pt x="24042" y="8705"/>
                    <a:pt x="24210" y="8726"/>
                  </a:cubicBezTo>
                  <a:cubicBezTo>
                    <a:pt x="24565" y="8768"/>
                    <a:pt x="24733" y="8914"/>
                    <a:pt x="24754" y="9312"/>
                  </a:cubicBezTo>
                  <a:cubicBezTo>
                    <a:pt x="24795" y="9521"/>
                    <a:pt x="24754" y="9730"/>
                    <a:pt x="24795" y="9940"/>
                  </a:cubicBezTo>
                  <a:cubicBezTo>
                    <a:pt x="24816" y="10107"/>
                    <a:pt x="25026" y="10274"/>
                    <a:pt x="25172" y="10212"/>
                  </a:cubicBezTo>
                  <a:cubicBezTo>
                    <a:pt x="25319" y="10170"/>
                    <a:pt x="25465" y="10065"/>
                    <a:pt x="25486" y="9960"/>
                  </a:cubicBezTo>
                  <a:cubicBezTo>
                    <a:pt x="25570" y="9751"/>
                    <a:pt x="25570" y="9479"/>
                    <a:pt x="25632" y="9249"/>
                  </a:cubicBezTo>
                  <a:cubicBezTo>
                    <a:pt x="25674" y="9207"/>
                    <a:pt x="25758" y="9144"/>
                    <a:pt x="25842" y="9082"/>
                  </a:cubicBezTo>
                  <a:cubicBezTo>
                    <a:pt x="25904" y="9019"/>
                    <a:pt x="25988" y="8998"/>
                    <a:pt x="26030" y="8914"/>
                  </a:cubicBezTo>
                  <a:cubicBezTo>
                    <a:pt x="26135" y="8789"/>
                    <a:pt x="26239" y="8621"/>
                    <a:pt x="26323" y="8475"/>
                  </a:cubicBezTo>
                  <a:cubicBezTo>
                    <a:pt x="26407" y="8307"/>
                    <a:pt x="26218" y="8077"/>
                    <a:pt x="26072" y="8119"/>
                  </a:cubicBezTo>
                  <a:cubicBezTo>
                    <a:pt x="25863" y="8182"/>
                    <a:pt x="25611" y="8307"/>
                    <a:pt x="25402" y="8391"/>
                  </a:cubicBezTo>
                  <a:cubicBezTo>
                    <a:pt x="25130" y="8182"/>
                    <a:pt x="24837" y="7973"/>
                    <a:pt x="24502" y="7743"/>
                  </a:cubicBezTo>
                  <a:cubicBezTo>
                    <a:pt x="24356" y="7554"/>
                    <a:pt x="24523" y="7157"/>
                    <a:pt x="24042" y="7052"/>
                  </a:cubicBezTo>
                  <a:cubicBezTo>
                    <a:pt x="23979" y="7240"/>
                    <a:pt x="23896" y="7387"/>
                    <a:pt x="23791" y="7575"/>
                  </a:cubicBezTo>
                  <a:cubicBezTo>
                    <a:pt x="23770" y="7659"/>
                    <a:pt x="23707" y="7743"/>
                    <a:pt x="23686" y="7784"/>
                  </a:cubicBezTo>
                  <a:cubicBezTo>
                    <a:pt x="23394" y="7868"/>
                    <a:pt x="23142" y="7910"/>
                    <a:pt x="22870" y="7994"/>
                  </a:cubicBezTo>
                  <a:cubicBezTo>
                    <a:pt x="22766" y="7910"/>
                    <a:pt x="22640" y="7805"/>
                    <a:pt x="22515" y="7763"/>
                  </a:cubicBezTo>
                  <a:cubicBezTo>
                    <a:pt x="22410" y="7743"/>
                    <a:pt x="22264" y="7784"/>
                    <a:pt x="22201" y="7847"/>
                  </a:cubicBezTo>
                  <a:cubicBezTo>
                    <a:pt x="22138" y="7868"/>
                    <a:pt x="22117" y="8035"/>
                    <a:pt x="22138" y="8077"/>
                  </a:cubicBezTo>
                  <a:cubicBezTo>
                    <a:pt x="22222" y="8287"/>
                    <a:pt x="22326" y="8496"/>
                    <a:pt x="22452" y="8768"/>
                  </a:cubicBezTo>
                  <a:close/>
                  <a:moveTo>
                    <a:pt x="9458" y="10672"/>
                  </a:moveTo>
                  <a:cubicBezTo>
                    <a:pt x="9228" y="10860"/>
                    <a:pt x="9019" y="11007"/>
                    <a:pt x="8789" y="11195"/>
                  </a:cubicBezTo>
                  <a:cubicBezTo>
                    <a:pt x="8433" y="10902"/>
                    <a:pt x="8161" y="10609"/>
                    <a:pt x="7785" y="10295"/>
                  </a:cubicBezTo>
                  <a:cubicBezTo>
                    <a:pt x="7701" y="10484"/>
                    <a:pt x="7575" y="10609"/>
                    <a:pt x="7596" y="10756"/>
                  </a:cubicBezTo>
                  <a:cubicBezTo>
                    <a:pt x="7701" y="11279"/>
                    <a:pt x="7387" y="11509"/>
                    <a:pt x="7010" y="11739"/>
                  </a:cubicBezTo>
                  <a:cubicBezTo>
                    <a:pt x="6717" y="11613"/>
                    <a:pt x="6445" y="11509"/>
                    <a:pt x="6173" y="11383"/>
                  </a:cubicBezTo>
                  <a:cubicBezTo>
                    <a:pt x="5839" y="11927"/>
                    <a:pt x="6445" y="12053"/>
                    <a:pt x="6550" y="12492"/>
                  </a:cubicBezTo>
                  <a:cubicBezTo>
                    <a:pt x="6550" y="12743"/>
                    <a:pt x="6529" y="13057"/>
                    <a:pt x="6529" y="13392"/>
                  </a:cubicBezTo>
                  <a:cubicBezTo>
                    <a:pt x="6529" y="13538"/>
                    <a:pt x="6550" y="13685"/>
                    <a:pt x="6592" y="13831"/>
                  </a:cubicBezTo>
                  <a:cubicBezTo>
                    <a:pt x="6634" y="14020"/>
                    <a:pt x="6843" y="14145"/>
                    <a:pt x="7010" y="14061"/>
                  </a:cubicBezTo>
                  <a:cubicBezTo>
                    <a:pt x="7136" y="14020"/>
                    <a:pt x="7240" y="13915"/>
                    <a:pt x="7324" y="13810"/>
                  </a:cubicBezTo>
                  <a:cubicBezTo>
                    <a:pt x="7366" y="13748"/>
                    <a:pt x="7345" y="13622"/>
                    <a:pt x="7345" y="13538"/>
                  </a:cubicBezTo>
                  <a:cubicBezTo>
                    <a:pt x="7282" y="13015"/>
                    <a:pt x="7471" y="12597"/>
                    <a:pt x="7847" y="12220"/>
                  </a:cubicBezTo>
                  <a:cubicBezTo>
                    <a:pt x="8015" y="12157"/>
                    <a:pt x="8266" y="12137"/>
                    <a:pt x="8538" y="12053"/>
                  </a:cubicBezTo>
                  <a:cubicBezTo>
                    <a:pt x="8810" y="12409"/>
                    <a:pt x="9124" y="12743"/>
                    <a:pt x="9333" y="13141"/>
                  </a:cubicBezTo>
                  <a:cubicBezTo>
                    <a:pt x="9417" y="13329"/>
                    <a:pt x="9584" y="13413"/>
                    <a:pt x="9772" y="13329"/>
                  </a:cubicBezTo>
                  <a:cubicBezTo>
                    <a:pt x="9961" y="13287"/>
                    <a:pt x="10107" y="13036"/>
                    <a:pt x="10065" y="12827"/>
                  </a:cubicBezTo>
                  <a:cubicBezTo>
                    <a:pt x="10002" y="12681"/>
                    <a:pt x="9961" y="12492"/>
                    <a:pt x="9835" y="12367"/>
                  </a:cubicBezTo>
                  <a:cubicBezTo>
                    <a:pt x="9521" y="12032"/>
                    <a:pt x="9458" y="11718"/>
                    <a:pt x="9668" y="11300"/>
                  </a:cubicBezTo>
                  <a:cubicBezTo>
                    <a:pt x="9793" y="11028"/>
                    <a:pt x="9751" y="10818"/>
                    <a:pt x="9458" y="106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7348330" y="3348571"/>
              <a:ext cx="572966" cy="535588"/>
            </a:xfrm>
            <a:custGeom>
              <a:rect b="b" l="l" r="r" t="t"/>
              <a:pathLst>
                <a:path extrusionOk="0" h="17682" w="18916">
                  <a:moveTo>
                    <a:pt x="18685" y="14459"/>
                  </a:moveTo>
                  <a:cubicBezTo>
                    <a:pt x="18309" y="12911"/>
                    <a:pt x="17744" y="11425"/>
                    <a:pt x="17451" y="9856"/>
                  </a:cubicBezTo>
                  <a:cubicBezTo>
                    <a:pt x="17451" y="9793"/>
                    <a:pt x="17430" y="9751"/>
                    <a:pt x="17409" y="9668"/>
                  </a:cubicBezTo>
                  <a:cubicBezTo>
                    <a:pt x="17158" y="8956"/>
                    <a:pt x="16949" y="8224"/>
                    <a:pt x="16698" y="7533"/>
                  </a:cubicBezTo>
                  <a:cubicBezTo>
                    <a:pt x="16405" y="6697"/>
                    <a:pt x="16070" y="5860"/>
                    <a:pt x="15756" y="4981"/>
                  </a:cubicBezTo>
                  <a:cubicBezTo>
                    <a:pt x="15149" y="3412"/>
                    <a:pt x="14229" y="2010"/>
                    <a:pt x="13685" y="419"/>
                  </a:cubicBezTo>
                  <a:cubicBezTo>
                    <a:pt x="13622" y="231"/>
                    <a:pt x="13454" y="106"/>
                    <a:pt x="13371" y="1"/>
                  </a:cubicBezTo>
                  <a:cubicBezTo>
                    <a:pt x="12157" y="440"/>
                    <a:pt x="11048" y="859"/>
                    <a:pt x="9918" y="1277"/>
                  </a:cubicBezTo>
                  <a:cubicBezTo>
                    <a:pt x="9709" y="1361"/>
                    <a:pt x="9542" y="1424"/>
                    <a:pt x="9416" y="1633"/>
                  </a:cubicBezTo>
                  <a:cubicBezTo>
                    <a:pt x="9186" y="2051"/>
                    <a:pt x="8914" y="2449"/>
                    <a:pt x="8705" y="2888"/>
                  </a:cubicBezTo>
                  <a:cubicBezTo>
                    <a:pt x="8558" y="3202"/>
                    <a:pt x="8391" y="3516"/>
                    <a:pt x="8056" y="3579"/>
                  </a:cubicBezTo>
                  <a:cubicBezTo>
                    <a:pt x="7554" y="3663"/>
                    <a:pt x="7031" y="3684"/>
                    <a:pt x="6571" y="3453"/>
                  </a:cubicBezTo>
                  <a:cubicBezTo>
                    <a:pt x="5838" y="3098"/>
                    <a:pt x="5336" y="2533"/>
                    <a:pt x="5001" y="1738"/>
                  </a:cubicBezTo>
                  <a:cubicBezTo>
                    <a:pt x="3767" y="1717"/>
                    <a:pt x="2532" y="1675"/>
                    <a:pt x="1319" y="1633"/>
                  </a:cubicBezTo>
                  <a:cubicBezTo>
                    <a:pt x="1256" y="1633"/>
                    <a:pt x="1214" y="1717"/>
                    <a:pt x="1130" y="1779"/>
                  </a:cubicBezTo>
                  <a:cubicBezTo>
                    <a:pt x="1130" y="2010"/>
                    <a:pt x="1110" y="2261"/>
                    <a:pt x="1110" y="2533"/>
                  </a:cubicBezTo>
                  <a:cubicBezTo>
                    <a:pt x="1068" y="3412"/>
                    <a:pt x="1068" y="4332"/>
                    <a:pt x="1047" y="5232"/>
                  </a:cubicBezTo>
                  <a:cubicBezTo>
                    <a:pt x="1026" y="5671"/>
                    <a:pt x="1005" y="6111"/>
                    <a:pt x="900" y="6550"/>
                  </a:cubicBezTo>
                  <a:cubicBezTo>
                    <a:pt x="440" y="8266"/>
                    <a:pt x="503" y="10002"/>
                    <a:pt x="126" y="11718"/>
                  </a:cubicBezTo>
                  <a:cubicBezTo>
                    <a:pt x="105" y="11865"/>
                    <a:pt x="105" y="11990"/>
                    <a:pt x="105" y="12158"/>
                  </a:cubicBezTo>
                  <a:cubicBezTo>
                    <a:pt x="63" y="13622"/>
                    <a:pt x="22" y="15087"/>
                    <a:pt x="1" y="16552"/>
                  </a:cubicBezTo>
                  <a:lnTo>
                    <a:pt x="1" y="17096"/>
                  </a:lnTo>
                  <a:cubicBezTo>
                    <a:pt x="22" y="17326"/>
                    <a:pt x="168" y="17493"/>
                    <a:pt x="398" y="17514"/>
                  </a:cubicBezTo>
                  <a:cubicBezTo>
                    <a:pt x="586" y="17535"/>
                    <a:pt x="754" y="17535"/>
                    <a:pt x="942" y="17535"/>
                  </a:cubicBezTo>
                  <a:cubicBezTo>
                    <a:pt x="2679" y="17598"/>
                    <a:pt x="4415" y="17640"/>
                    <a:pt x="6152" y="17681"/>
                  </a:cubicBezTo>
                  <a:cubicBezTo>
                    <a:pt x="6445" y="17681"/>
                    <a:pt x="6759" y="17640"/>
                    <a:pt x="7031" y="17619"/>
                  </a:cubicBezTo>
                  <a:cubicBezTo>
                    <a:pt x="9542" y="17305"/>
                    <a:pt x="12032" y="17012"/>
                    <a:pt x="14522" y="16677"/>
                  </a:cubicBezTo>
                  <a:cubicBezTo>
                    <a:pt x="15861" y="16489"/>
                    <a:pt x="17158" y="16175"/>
                    <a:pt x="18497" y="15924"/>
                  </a:cubicBezTo>
                  <a:cubicBezTo>
                    <a:pt x="18644" y="15903"/>
                    <a:pt x="18811" y="15756"/>
                    <a:pt x="18916" y="15715"/>
                  </a:cubicBezTo>
                  <a:cubicBezTo>
                    <a:pt x="18832" y="15317"/>
                    <a:pt x="18790" y="14878"/>
                    <a:pt x="18685" y="144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7012446" y="2460049"/>
              <a:ext cx="924693" cy="406280"/>
            </a:xfrm>
            <a:custGeom>
              <a:rect b="b" l="l" r="r" t="t"/>
              <a:pathLst>
                <a:path extrusionOk="0" h="13413" w="30528">
                  <a:moveTo>
                    <a:pt x="17199" y="9834"/>
                  </a:moveTo>
                  <a:cubicBezTo>
                    <a:pt x="16300" y="10002"/>
                    <a:pt x="16090" y="9730"/>
                    <a:pt x="16153" y="8893"/>
                  </a:cubicBezTo>
                  <a:cubicBezTo>
                    <a:pt x="16174" y="8642"/>
                    <a:pt x="16174" y="8349"/>
                    <a:pt x="16174" y="8077"/>
                  </a:cubicBezTo>
                  <a:cubicBezTo>
                    <a:pt x="16174" y="7951"/>
                    <a:pt x="16111" y="7805"/>
                    <a:pt x="16048" y="7658"/>
                  </a:cubicBezTo>
                  <a:cubicBezTo>
                    <a:pt x="15902" y="7449"/>
                    <a:pt x="15567" y="7407"/>
                    <a:pt x="15421" y="7595"/>
                  </a:cubicBezTo>
                  <a:cubicBezTo>
                    <a:pt x="15274" y="7742"/>
                    <a:pt x="15170" y="7930"/>
                    <a:pt x="15065" y="8118"/>
                  </a:cubicBezTo>
                  <a:cubicBezTo>
                    <a:pt x="14396" y="9541"/>
                    <a:pt x="13328" y="10671"/>
                    <a:pt x="12031" y="11592"/>
                  </a:cubicBezTo>
                  <a:cubicBezTo>
                    <a:pt x="11801" y="11780"/>
                    <a:pt x="11550" y="11927"/>
                    <a:pt x="11341" y="12136"/>
                  </a:cubicBezTo>
                  <a:cubicBezTo>
                    <a:pt x="10859" y="12617"/>
                    <a:pt x="10253" y="12889"/>
                    <a:pt x="9667" y="13182"/>
                  </a:cubicBezTo>
                  <a:cubicBezTo>
                    <a:pt x="9186" y="13412"/>
                    <a:pt x="8662" y="13412"/>
                    <a:pt x="8160" y="13370"/>
                  </a:cubicBezTo>
                  <a:cubicBezTo>
                    <a:pt x="7784" y="13328"/>
                    <a:pt x="7428" y="13015"/>
                    <a:pt x="7407" y="12617"/>
                  </a:cubicBezTo>
                  <a:cubicBezTo>
                    <a:pt x="7407" y="12219"/>
                    <a:pt x="7386" y="11822"/>
                    <a:pt x="7574" y="11466"/>
                  </a:cubicBezTo>
                  <a:cubicBezTo>
                    <a:pt x="7784" y="10985"/>
                    <a:pt x="7951" y="10525"/>
                    <a:pt x="8139" y="10043"/>
                  </a:cubicBezTo>
                  <a:cubicBezTo>
                    <a:pt x="8244" y="9813"/>
                    <a:pt x="8202" y="9604"/>
                    <a:pt x="8035" y="9478"/>
                  </a:cubicBezTo>
                  <a:cubicBezTo>
                    <a:pt x="7888" y="9353"/>
                    <a:pt x="7637" y="9353"/>
                    <a:pt x="7470" y="9499"/>
                  </a:cubicBezTo>
                  <a:cubicBezTo>
                    <a:pt x="7051" y="9834"/>
                    <a:pt x="6654" y="10232"/>
                    <a:pt x="6256" y="10608"/>
                  </a:cubicBezTo>
                  <a:cubicBezTo>
                    <a:pt x="5921" y="10943"/>
                    <a:pt x="5587" y="11257"/>
                    <a:pt x="5085" y="11362"/>
                  </a:cubicBezTo>
                  <a:cubicBezTo>
                    <a:pt x="4917" y="11382"/>
                    <a:pt x="4750" y="11508"/>
                    <a:pt x="4603" y="11613"/>
                  </a:cubicBezTo>
                  <a:cubicBezTo>
                    <a:pt x="4185" y="12031"/>
                    <a:pt x="3641" y="12219"/>
                    <a:pt x="3139" y="12491"/>
                  </a:cubicBezTo>
                  <a:cubicBezTo>
                    <a:pt x="2762" y="12701"/>
                    <a:pt x="2344" y="12701"/>
                    <a:pt x="1925" y="12554"/>
                  </a:cubicBezTo>
                  <a:cubicBezTo>
                    <a:pt x="1737" y="12512"/>
                    <a:pt x="1569" y="12450"/>
                    <a:pt x="1402" y="12408"/>
                  </a:cubicBezTo>
                  <a:cubicBezTo>
                    <a:pt x="1088" y="12303"/>
                    <a:pt x="879" y="12136"/>
                    <a:pt x="732" y="11822"/>
                  </a:cubicBezTo>
                  <a:cubicBezTo>
                    <a:pt x="586" y="11466"/>
                    <a:pt x="398" y="11131"/>
                    <a:pt x="251" y="10776"/>
                  </a:cubicBezTo>
                  <a:cubicBezTo>
                    <a:pt x="188" y="10650"/>
                    <a:pt x="105" y="10504"/>
                    <a:pt x="105" y="10357"/>
                  </a:cubicBezTo>
                  <a:cubicBezTo>
                    <a:pt x="147" y="9688"/>
                    <a:pt x="0" y="8997"/>
                    <a:pt x="251" y="8328"/>
                  </a:cubicBezTo>
                  <a:cubicBezTo>
                    <a:pt x="377" y="7993"/>
                    <a:pt x="272" y="7533"/>
                    <a:pt x="565" y="7219"/>
                  </a:cubicBezTo>
                  <a:cubicBezTo>
                    <a:pt x="1130" y="6549"/>
                    <a:pt x="1528" y="5691"/>
                    <a:pt x="2385" y="5294"/>
                  </a:cubicBezTo>
                  <a:cubicBezTo>
                    <a:pt x="2469" y="5273"/>
                    <a:pt x="2574" y="5210"/>
                    <a:pt x="2595" y="5126"/>
                  </a:cubicBezTo>
                  <a:cubicBezTo>
                    <a:pt x="3013" y="4499"/>
                    <a:pt x="3766" y="4227"/>
                    <a:pt x="4248" y="3641"/>
                  </a:cubicBezTo>
                  <a:cubicBezTo>
                    <a:pt x="4352" y="3515"/>
                    <a:pt x="4499" y="3411"/>
                    <a:pt x="4666" y="3327"/>
                  </a:cubicBezTo>
                  <a:cubicBezTo>
                    <a:pt x="5963" y="2616"/>
                    <a:pt x="7281" y="1883"/>
                    <a:pt x="8642" y="1235"/>
                  </a:cubicBezTo>
                  <a:cubicBezTo>
                    <a:pt x="9269" y="921"/>
                    <a:pt x="9939" y="628"/>
                    <a:pt x="10713" y="670"/>
                  </a:cubicBezTo>
                  <a:cubicBezTo>
                    <a:pt x="10943" y="670"/>
                    <a:pt x="11173" y="586"/>
                    <a:pt x="11383" y="460"/>
                  </a:cubicBezTo>
                  <a:cubicBezTo>
                    <a:pt x="11822" y="209"/>
                    <a:pt x="12282" y="167"/>
                    <a:pt x="12763" y="188"/>
                  </a:cubicBezTo>
                  <a:cubicBezTo>
                    <a:pt x="13789" y="251"/>
                    <a:pt x="14814" y="272"/>
                    <a:pt x="15839" y="272"/>
                  </a:cubicBezTo>
                  <a:cubicBezTo>
                    <a:pt x="16300" y="272"/>
                    <a:pt x="16718" y="356"/>
                    <a:pt x="17053" y="691"/>
                  </a:cubicBezTo>
                  <a:cubicBezTo>
                    <a:pt x="17241" y="628"/>
                    <a:pt x="17429" y="523"/>
                    <a:pt x="17576" y="523"/>
                  </a:cubicBezTo>
                  <a:cubicBezTo>
                    <a:pt x="18036" y="523"/>
                    <a:pt x="18392" y="398"/>
                    <a:pt x="18769" y="167"/>
                  </a:cubicBezTo>
                  <a:cubicBezTo>
                    <a:pt x="18936" y="42"/>
                    <a:pt x="19208" y="0"/>
                    <a:pt x="19438" y="0"/>
                  </a:cubicBezTo>
                  <a:cubicBezTo>
                    <a:pt x="20275" y="0"/>
                    <a:pt x="21112" y="42"/>
                    <a:pt x="21949" y="84"/>
                  </a:cubicBezTo>
                  <a:cubicBezTo>
                    <a:pt x="22179" y="84"/>
                    <a:pt x="22430" y="167"/>
                    <a:pt x="22660" y="251"/>
                  </a:cubicBezTo>
                  <a:cubicBezTo>
                    <a:pt x="23100" y="398"/>
                    <a:pt x="23581" y="565"/>
                    <a:pt x="24020" y="732"/>
                  </a:cubicBezTo>
                  <a:cubicBezTo>
                    <a:pt x="24334" y="837"/>
                    <a:pt x="24627" y="983"/>
                    <a:pt x="24857" y="1235"/>
                  </a:cubicBezTo>
                  <a:cubicBezTo>
                    <a:pt x="24962" y="1360"/>
                    <a:pt x="25108" y="1507"/>
                    <a:pt x="25276" y="1548"/>
                  </a:cubicBezTo>
                  <a:cubicBezTo>
                    <a:pt x="25778" y="1674"/>
                    <a:pt x="26050" y="2071"/>
                    <a:pt x="26448" y="2343"/>
                  </a:cubicBezTo>
                  <a:cubicBezTo>
                    <a:pt x="27159" y="2825"/>
                    <a:pt x="27703" y="3432"/>
                    <a:pt x="28289" y="4059"/>
                  </a:cubicBezTo>
                  <a:cubicBezTo>
                    <a:pt x="28917" y="4750"/>
                    <a:pt x="29565" y="5419"/>
                    <a:pt x="30193" y="6110"/>
                  </a:cubicBezTo>
                  <a:cubicBezTo>
                    <a:pt x="30339" y="6277"/>
                    <a:pt x="30528" y="6445"/>
                    <a:pt x="30528" y="6737"/>
                  </a:cubicBezTo>
                  <a:cubicBezTo>
                    <a:pt x="30297" y="7198"/>
                    <a:pt x="29879" y="7386"/>
                    <a:pt x="29356" y="7386"/>
                  </a:cubicBezTo>
                  <a:cubicBezTo>
                    <a:pt x="29063" y="7386"/>
                    <a:pt x="28749" y="7323"/>
                    <a:pt x="28456" y="7323"/>
                  </a:cubicBezTo>
                  <a:cubicBezTo>
                    <a:pt x="28247" y="7323"/>
                    <a:pt x="28038" y="7365"/>
                    <a:pt x="27828" y="7365"/>
                  </a:cubicBezTo>
                  <a:cubicBezTo>
                    <a:pt x="27556" y="7386"/>
                    <a:pt x="27243" y="7428"/>
                    <a:pt x="26950" y="7428"/>
                  </a:cubicBezTo>
                  <a:cubicBezTo>
                    <a:pt x="26406" y="7428"/>
                    <a:pt x="25883" y="7407"/>
                    <a:pt x="25318" y="7407"/>
                  </a:cubicBezTo>
                  <a:cubicBezTo>
                    <a:pt x="24878" y="7386"/>
                    <a:pt x="24439" y="7323"/>
                    <a:pt x="24020" y="7219"/>
                  </a:cubicBezTo>
                  <a:cubicBezTo>
                    <a:pt x="23476" y="7072"/>
                    <a:pt x="22911" y="7009"/>
                    <a:pt x="22367" y="6842"/>
                  </a:cubicBezTo>
                  <a:cubicBezTo>
                    <a:pt x="22263" y="6779"/>
                    <a:pt x="22137" y="6779"/>
                    <a:pt x="22033" y="6737"/>
                  </a:cubicBezTo>
                  <a:cubicBezTo>
                    <a:pt x="21007" y="6005"/>
                    <a:pt x="20045" y="5189"/>
                    <a:pt x="19459" y="4017"/>
                  </a:cubicBezTo>
                  <a:cubicBezTo>
                    <a:pt x="19334" y="3724"/>
                    <a:pt x="19187" y="3411"/>
                    <a:pt x="19020" y="3139"/>
                  </a:cubicBezTo>
                  <a:cubicBezTo>
                    <a:pt x="18978" y="3076"/>
                    <a:pt x="18810" y="2992"/>
                    <a:pt x="18727" y="2992"/>
                  </a:cubicBezTo>
                  <a:cubicBezTo>
                    <a:pt x="18622" y="3013"/>
                    <a:pt x="18517" y="3118"/>
                    <a:pt x="18497" y="3222"/>
                  </a:cubicBezTo>
                  <a:cubicBezTo>
                    <a:pt x="18455" y="3432"/>
                    <a:pt x="18392" y="3662"/>
                    <a:pt x="18455" y="3829"/>
                  </a:cubicBezTo>
                  <a:cubicBezTo>
                    <a:pt x="18622" y="4227"/>
                    <a:pt x="18559" y="4582"/>
                    <a:pt x="18517" y="4980"/>
                  </a:cubicBezTo>
                  <a:cubicBezTo>
                    <a:pt x="18497" y="5273"/>
                    <a:pt x="18497" y="5587"/>
                    <a:pt x="18476" y="5859"/>
                  </a:cubicBezTo>
                  <a:cubicBezTo>
                    <a:pt x="18455" y="6361"/>
                    <a:pt x="18476" y="6863"/>
                    <a:pt x="18245" y="7365"/>
                  </a:cubicBezTo>
                  <a:cubicBezTo>
                    <a:pt x="18078" y="7700"/>
                    <a:pt x="18141" y="8118"/>
                    <a:pt x="17994" y="8474"/>
                  </a:cubicBezTo>
                  <a:cubicBezTo>
                    <a:pt x="17827" y="8997"/>
                    <a:pt x="17576" y="9458"/>
                    <a:pt x="17199" y="98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7743188" y="2264831"/>
              <a:ext cx="423999" cy="425938"/>
            </a:xfrm>
            <a:custGeom>
              <a:rect b="b" l="l" r="r" t="t"/>
              <a:pathLst>
                <a:path extrusionOk="0" h="14062" w="13998">
                  <a:moveTo>
                    <a:pt x="42" y="6299"/>
                  </a:moveTo>
                  <a:cubicBezTo>
                    <a:pt x="0" y="5713"/>
                    <a:pt x="188" y="5273"/>
                    <a:pt x="439" y="4855"/>
                  </a:cubicBezTo>
                  <a:cubicBezTo>
                    <a:pt x="1297" y="3474"/>
                    <a:pt x="2218" y="2156"/>
                    <a:pt x="3452" y="1068"/>
                  </a:cubicBezTo>
                  <a:cubicBezTo>
                    <a:pt x="3536" y="984"/>
                    <a:pt x="3599" y="879"/>
                    <a:pt x="3703" y="838"/>
                  </a:cubicBezTo>
                  <a:cubicBezTo>
                    <a:pt x="4624" y="482"/>
                    <a:pt x="5482" y="1"/>
                    <a:pt x="6528" y="42"/>
                  </a:cubicBezTo>
                  <a:cubicBezTo>
                    <a:pt x="7198" y="63"/>
                    <a:pt x="7616" y="419"/>
                    <a:pt x="7867" y="963"/>
                  </a:cubicBezTo>
                  <a:cubicBezTo>
                    <a:pt x="8160" y="1570"/>
                    <a:pt x="8244" y="2239"/>
                    <a:pt x="8139" y="2888"/>
                  </a:cubicBezTo>
                  <a:cubicBezTo>
                    <a:pt x="8097" y="3076"/>
                    <a:pt x="7972" y="3286"/>
                    <a:pt x="7867" y="3453"/>
                  </a:cubicBezTo>
                  <a:cubicBezTo>
                    <a:pt x="7763" y="3599"/>
                    <a:pt x="7616" y="3704"/>
                    <a:pt x="7512" y="3830"/>
                  </a:cubicBezTo>
                  <a:cubicBezTo>
                    <a:pt x="7323" y="4039"/>
                    <a:pt x="7240" y="4311"/>
                    <a:pt x="7365" y="4604"/>
                  </a:cubicBezTo>
                  <a:cubicBezTo>
                    <a:pt x="7470" y="4876"/>
                    <a:pt x="7742" y="4959"/>
                    <a:pt x="8035" y="4980"/>
                  </a:cubicBezTo>
                  <a:cubicBezTo>
                    <a:pt x="8767" y="5022"/>
                    <a:pt x="9457" y="5043"/>
                    <a:pt x="10190" y="5043"/>
                  </a:cubicBezTo>
                  <a:cubicBezTo>
                    <a:pt x="10776" y="5043"/>
                    <a:pt x="11320" y="5148"/>
                    <a:pt x="11843" y="5441"/>
                  </a:cubicBezTo>
                  <a:lnTo>
                    <a:pt x="12010" y="5503"/>
                  </a:lnTo>
                  <a:cubicBezTo>
                    <a:pt x="12784" y="5671"/>
                    <a:pt x="13056" y="6320"/>
                    <a:pt x="13370" y="6926"/>
                  </a:cubicBezTo>
                  <a:cubicBezTo>
                    <a:pt x="13496" y="7177"/>
                    <a:pt x="13412" y="7387"/>
                    <a:pt x="13224" y="7575"/>
                  </a:cubicBezTo>
                  <a:cubicBezTo>
                    <a:pt x="13077" y="7700"/>
                    <a:pt x="12889" y="7847"/>
                    <a:pt x="12742" y="7972"/>
                  </a:cubicBezTo>
                  <a:cubicBezTo>
                    <a:pt x="12470" y="8182"/>
                    <a:pt x="12219" y="8370"/>
                    <a:pt x="11947" y="8579"/>
                  </a:cubicBezTo>
                  <a:cubicBezTo>
                    <a:pt x="11717" y="8788"/>
                    <a:pt x="11508" y="8956"/>
                    <a:pt x="11194" y="8998"/>
                  </a:cubicBezTo>
                  <a:cubicBezTo>
                    <a:pt x="10901" y="9019"/>
                    <a:pt x="10776" y="9207"/>
                    <a:pt x="10713" y="9458"/>
                  </a:cubicBezTo>
                  <a:cubicBezTo>
                    <a:pt x="10671" y="9751"/>
                    <a:pt x="10776" y="10002"/>
                    <a:pt x="11027" y="10169"/>
                  </a:cubicBezTo>
                  <a:cubicBezTo>
                    <a:pt x="11278" y="10295"/>
                    <a:pt x="11508" y="10421"/>
                    <a:pt x="11759" y="10483"/>
                  </a:cubicBezTo>
                  <a:cubicBezTo>
                    <a:pt x="12052" y="10525"/>
                    <a:pt x="12261" y="10672"/>
                    <a:pt x="12470" y="10818"/>
                  </a:cubicBezTo>
                  <a:cubicBezTo>
                    <a:pt x="12784" y="11048"/>
                    <a:pt x="13119" y="11257"/>
                    <a:pt x="13433" y="11509"/>
                  </a:cubicBezTo>
                  <a:cubicBezTo>
                    <a:pt x="13831" y="11781"/>
                    <a:pt x="13998" y="12346"/>
                    <a:pt x="13810" y="12785"/>
                  </a:cubicBezTo>
                  <a:cubicBezTo>
                    <a:pt x="13726" y="12931"/>
                    <a:pt x="13579" y="13099"/>
                    <a:pt x="13412" y="13120"/>
                  </a:cubicBezTo>
                  <a:cubicBezTo>
                    <a:pt x="12889" y="13287"/>
                    <a:pt x="12450" y="13601"/>
                    <a:pt x="11947" y="13810"/>
                  </a:cubicBezTo>
                  <a:cubicBezTo>
                    <a:pt x="11634" y="13957"/>
                    <a:pt x="11278" y="14040"/>
                    <a:pt x="10901" y="14040"/>
                  </a:cubicBezTo>
                  <a:cubicBezTo>
                    <a:pt x="10232" y="14061"/>
                    <a:pt x="9520" y="14019"/>
                    <a:pt x="8830" y="14019"/>
                  </a:cubicBezTo>
                  <a:cubicBezTo>
                    <a:pt x="8495" y="14019"/>
                    <a:pt x="8265" y="13873"/>
                    <a:pt x="8056" y="13643"/>
                  </a:cubicBezTo>
                  <a:cubicBezTo>
                    <a:pt x="7846" y="13392"/>
                    <a:pt x="7616" y="13141"/>
                    <a:pt x="7449" y="12869"/>
                  </a:cubicBezTo>
                  <a:cubicBezTo>
                    <a:pt x="7156" y="12304"/>
                    <a:pt x="6737" y="11885"/>
                    <a:pt x="6319" y="11446"/>
                  </a:cubicBezTo>
                  <a:cubicBezTo>
                    <a:pt x="5838" y="10923"/>
                    <a:pt x="5315" y="10421"/>
                    <a:pt x="4833" y="9877"/>
                  </a:cubicBezTo>
                  <a:cubicBezTo>
                    <a:pt x="4101" y="9019"/>
                    <a:pt x="3222" y="8370"/>
                    <a:pt x="2406" y="7638"/>
                  </a:cubicBezTo>
                  <a:cubicBezTo>
                    <a:pt x="1611" y="7366"/>
                    <a:pt x="1130" y="6654"/>
                    <a:pt x="335" y="6424"/>
                  </a:cubicBezTo>
                  <a:cubicBezTo>
                    <a:pt x="230" y="6403"/>
                    <a:pt x="146" y="6340"/>
                    <a:pt x="42" y="62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8050538" y="2807352"/>
              <a:ext cx="99533" cy="187616"/>
            </a:xfrm>
            <a:custGeom>
              <a:rect b="b" l="l" r="r" t="t"/>
              <a:pathLst>
                <a:path extrusionOk="0" h="6194" w="3286">
                  <a:moveTo>
                    <a:pt x="252" y="6152"/>
                  </a:moveTo>
                  <a:cubicBezTo>
                    <a:pt x="252" y="5252"/>
                    <a:pt x="315" y="4394"/>
                    <a:pt x="294" y="3536"/>
                  </a:cubicBezTo>
                  <a:cubicBezTo>
                    <a:pt x="231" y="2699"/>
                    <a:pt x="106" y="1883"/>
                    <a:pt x="1" y="1088"/>
                  </a:cubicBezTo>
                  <a:cubicBezTo>
                    <a:pt x="503" y="481"/>
                    <a:pt x="1194" y="419"/>
                    <a:pt x="1779" y="105"/>
                  </a:cubicBezTo>
                  <a:cubicBezTo>
                    <a:pt x="1989" y="0"/>
                    <a:pt x="2198" y="63"/>
                    <a:pt x="2344" y="230"/>
                  </a:cubicBezTo>
                  <a:cubicBezTo>
                    <a:pt x="2616" y="523"/>
                    <a:pt x="2909" y="774"/>
                    <a:pt x="3140" y="1088"/>
                  </a:cubicBezTo>
                  <a:cubicBezTo>
                    <a:pt x="3244" y="1235"/>
                    <a:pt x="3265" y="1444"/>
                    <a:pt x="3265" y="1590"/>
                  </a:cubicBezTo>
                  <a:cubicBezTo>
                    <a:pt x="3286" y="1883"/>
                    <a:pt x="3202" y="2197"/>
                    <a:pt x="3244" y="2469"/>
                  </a:cubicBezTo>
                  <a:cubicBezTo>
                    <a:pt x="3265" y="3243"/>
                    <a:pt x="3140" y="3892"/>
                    <a:pt x="2554" y="4436"/>
                  </a:cubicBezTo>
                  <a:cubicBezTo>
                    <a:pt x="2261" y="4729"/>
                    <a:pt x="2031" y="5085"/>
                    <a:pt x="1779" y="5398"/>
                  </a:cubicBezTo>
                  <a:cubicBezTo>
                    <a:pt x="1487" y="5775"/>
                    <a:pt x="1047" y="5922"/>
                    <a:pt x="650" y="6131"/>
                  </a:cubicBezTo>
                  <a:cubicBezTo>
                    <a:pt x="566" y="6194"/>
                    <a:pt x="440" y="6152"/>
                    <a:pt x="252" y="61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6931935" y="3014595"/>
              <a:ext cx="98261" cy="126158"/>
            </a:xfrm>
            <a:custGeom>
              <a:rect b="b" l="l" r="r" t="t"/>
              <a:pathLst>
                <a:path extrusionOk="0" h="4165" w="3244">
                  <a:moveTo>
                    <a:pt x="775" y="63"/>
                  </a:moveTo>
                  <a:cubicBezTo>
                    <a:pt x="880" y="63"/>
                    <a:pt x="1026" y="21"/>
                    <a:pt x="1131" y="21"/>
                  </a:cubicBezTo>
                  <a:cubicBezTo>
                    <a:pt x="1361" y="0"/>
                    <a:pt x="1549" y="84"/>
                    <a:pt x="1612" y="314"/>
                  </a:cubicBezTo>
                  <a:cubicBezTo>
                    <a:pt x="1696" y="502"/>
                    <a:pt x="1800" y="691"/>
                    <a:pt x="1842" y="900"/>
                  </a:cubicBezTo>
                  <a:cubicBezTo>
                    <a:pt x="1989" y="1632"/>
                    <a:pt x="2323" y="2260"/>
                    <a:pt x="2658" y="2888"/>
                  </a:cubicBezTo>
                  <a:cubicBezTo>
                    <a:pt x="2867" y="3243"/>
                    <a:pt x="3056" y="3620"/>
                    <a:pt x="3244" y="3976"/>
                  </a:cubicBezTo>
                  <a:cubicBezTo>
                    <a:pt x="2825" y="4164"/>
                    <a:pt x="2512" y="3955"/>
                    <a:pt x="2177" y="3871"/>
                  </a:cubicBezTo>
                  <a:cubicBezTo>
                    <a:pt x="1465" y="3662"/>
                    <a:pt x="859" y="3306"/>
                    <a:pt x="398" y="2720"/>
                  </a:cubicBezTo>
                  <a:cubicBezTo>
                    <a:pt x="147" y="2448"/>
                    <a:pt x="1" y="2093"/>
                    <a:pt x="105" y="1737"/>
                  </a:cubicBezTo>
                  <a:cubicBezTo>
                    <a:pt x="315" y="1193"/>
                    <a:pt x="356" y="565"/>
                    <a:pt x="775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7834451" y="4208620"/>
              <a:ext cx="111558" cy="45011"/>
            </a:xfrm>
            <a:custGeom>
              <a:rect b="b" l="l" r="r" t="t"/>
              <a:pathLst>
                <a:path extrusionOk="0" h="1486" w="3683">
                  <a:moveTo>
                    <a:pt x="0" y="377"/>
                  </a:moveTo>
                  <a:cubicBezTo>
                    <a:pt x="105" y="126"/>
                    <a:pt x="272" y="21"/>
                    <a:pt x="481" y="21"/>
                  </a:cubicBezTo>
                  <a:cubicBezTo>
                    <a:pt x="1067" y="21"/>
                    <a:pt x="1632" y="0"/>
                    <a:pt x="2197" y="84"/>
                  </a:cubicBezTo>
                  <a:cubicBezTo>
                    <a:pt x="2783" y="168"/>
                    <a:pt x="3348" y="377"/>
                    <a:pt x="3683" y="1005"/>
                  </a:cubicBezTo>
                  <a:cubicBezTo>
                    <a:pt x="2929" y="1486"/>
                    <a:pt x="2092" y="1465"/>
                    <a:pt x="1297" y="1318"/>
                  </a:cubicBezTo>
                  <a:cubicBezTo>
                    <a:pt x="753" y="1214"/>
                    <a:pt x="230" y="942"/>
                    <a:pt x="0" y="37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7420571" y="4231428"/>
              <a:ext cx="76088" cy="50100"/>
            </a:xfrm>
            <a:custGeom>
              <a:rect b="b" l="l" r="r" t="t"/>
              <a:pathLst>
                <a:path extrusionOk="0" h="1654" w="2512">
                  <a:moveTo>
                    <a:pt x="2512" y="189"/>
                  </a:moveTo>
                  <a:cubicBezTo>
                    <a:pt x="2386" y="775"/>
                    <a:pt x="1926" y="1026"/>
                    <a:pt x="1549" y="1319"/>
                  </a:cubicBezTo>
                  <a:cubicBezTo>
                    <a:pt x="1068" y="1654"/>
                    <a:pt x="545" y="1528"/>
                    <a:pt x="1" y="1465"/>
                  </a:cubicBezTo>
                  <a:cubicBezTo>
                    <a:pt x="64" y="984"/>
                    <a:pt x="294" y="691"/>
                    <a:pt x="754" y="586"/>
                  </a:cubicBezTo>
                  <a:cubicBezTo>
                    <a:pt x="922" y="565"/>
                    <a:pt x="1089" y="482"/>
                    <a:pt x="1235" y="356"/>
                  </a:cubicBezTo>
                  <a:cubicBezTo>
                    <a:pt x="1633" y="1"/>
                    <a:pt x="2051" y="63"/>
                    <a:pt x="2512" y="18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38"/>
            <p:cNvSpPr/>
            <p:nvPr/>
          </p:nvSpPr>
          <p:spPr>
            <a:xfrm>
              <a:off x="7533400" y="3401184"/>
              <a:ext cx="60247" cy="30441"/>
            </a:xfrm>
            <a:custGeom>
              <a:rect b="b" l="l" r="r" t="t"/>
              <a:pathLst>
                <a:path extrusionOk="0" h="1005" w="1989">
                  <a:moveTo>
                    <a:pt x="1632" y="942"/>
                  </a:moveTo>
                  <a:cubicBezTo>
                    <a:pt x="795" y="1005"/>
                    <a:pt x="398" y="817"/>
                    <a:pt x="0" y="105"/>
                  </a:cubicBezTo>
                  <a:lnTo>
                    <a:pt x="963" y="105"/>
                  </a:lnTo>
                  <a:cubicBezTo>
                    <a:pt x="1277" y="84"/>
                    <a:pt x="1590" y="63"/>
                    <a:pt x="1988" y="1"/>
                  </a:cubicBezTo>
                  <a:cubicBezTo>
                    <a:pt x="1988" y="398"/>
                    <a:pt x="1716" y="670"/>
                    <a:pt x="1632" y="9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38"/>
            <p:cNvSpPr/>
            <p:nvPr/>
          </p:nvSpPr>
          <p:spPr>
            <a:xfrm>
              <a:off x="7332488" y="3026620"/>
              <a:ext cx="369508" cy="240866"/>
            </a:xfrm>
            <a:custGeom>
              <a:rect b="b" l="l" r="r" t="t"/>
              <a:pathLst>
                <a:path extrusionOk="0" h="7952" w="12199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8"/>
            <p:cNvSpPr/>
            <p:nvPr/>
          </p:nvSpPr>
          <p:spPr>
            <a:xfrm>
              <a:off x="7080870" y="3060848"/>
              <a:ext cx="206638" cy="199036"/>
            </a:xfrm>
            <a:custGeom>
              <a:rect b="b" l="l" r="r" t="t"/>
              <a:pathLst>
                <a:path extrusionOk="0" h="6571" w="6822">
                  <a:moveTo>
                    <a:pt x="6152" y="2532"/>
                  </a:moveTo>
                  <a:cubicBezTo>
                    <a:pt x="6111" y="2449"/>
                    <a:pt x="6069" y="2407"/>
                    <a:pt x="6006" y="2323"/>
                  </a:cubicBezTo>
                  <a:cubicBezTo>
                    <a:pt x="5964" y="2219"/>
                    <a:pt x="5901" y="2114"/>
                    <a:pt x="5818" y="2009"/>
                  </a:cubicBezTo>
                  <a:cubicBezTo>
                    <a:pt x="4646" y="231"/>
                    <a:pt x="2302" y="1"/>
                    <a:pt x="670" y="1256"/>
                  </a:cubicBezTo>
                  <a:cubicBezTo>
                    <a:pt x="1" y="1779"/>
                    <a:pt x="22" y="2825"/>
                    <a:pt x="210" y="3558"/>
                  </a:cubicBezTo>
                  <a:cubicBezTo>
                    <a:pt x="336" y="4123"/>
                    <a:pt x="649" y="4646"/>
                    <a:pt x="1005" y="5106"/>
                  </a:cubicBezTo>
                  <a:cubicBezTo>
                    <a:pt x="1256" y="5441"/>
                    <a:pt x="1570" y="5692"/>
                    <a:pt x="1926" y="5880"/>
                  </a:cubicBezTo>
                  <a:cubicBezTo>
                    <a:pt x="2846" y="6466"/>
                    <a:pt x="4144" y="6571"/>
                    <a:pt x="5127" y="6110"/>
                  </a:cubicBezTo>
                  <a:cubicBezTo>
                    <a:pt x="6571" y="5462"/>
                    <a:pt x="6822" y="3851"/>
                    <a:pt x="6152" y="253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38"/>
            <p:cNvSpPr/>
            <p:nvPr/>
          </p:nvSpPr>
          <p:spPr>
            <a:xfrm>
              <a:off x="7738099" y="2866932"/>
              <a:ext cx="240866" cy="266825"/>
            </a:xfrm>
            <a:custGeom>
              <a:rect b="b" l="l" r="r" t="t"/>
              <a:pathLst>
                <a:path extrusionOk="0" h="8809" w="7952">
                  <a:moveTo>
                    <a:pt x="7805" y="3787"/>
                  </a:moveTo>
                  <a:cubicBezTo>
                    <a:pt x="7805" y="2825"/>
                    <a:pt x="7303" y="1841"/>
                    <a:pt x="6382" y="1255"/>
                  </a:cubicBezTo>
                  <a:cubicBezTo>
                    <a:pt x="4457" y="0"/>
                    <a:pt x="2198" y="1674"/>
                    <a:pt x="1151" y="3285"/>
                  </a:cubicBezTo>
                  <a:cubicBezTo>
                    <a:pt x="1" y="5126"/>
                    <a:pt x="712" y="7491"/>
                    <a:pt x="2804" y="8202"/>
                  </a:cubicBezTo>
                  <a:cubicBezTo>
                    <a:pt x="4646" y="8809"/>
                    <a:pt x="6696" y="7135"/>
                    <a:pt x="7533" y="5649"/>
                  </a:cubicBezTo>
                  <a:cubicBezTo>
                    <a:pt x="7889" y="5043"/>
                    <a:pt x="7952" y="4394"/>
                    <a:pt x="7805" y="378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38"/>
            <p:cNvSpPr/>
            <p:nvPr/>
          </p:nvSpPr>
          <p:spPr>
            <a:xfrm>
              <a:off x="6900252" y="2242659"/>
              <a:ext cx="1389281" cy="2061689"/>
            </a:xfrm>
            <a:custGeom>
              <a:rect b="b" l="l" r="r" t="t"/>
              <a:pathLst>
                <a:path extrusionOk="0" h="68065" w="45866">
                  <a:moveTo>
                    <a:pt x="21364" y="6947"/>
                  </a:moveTo>
                  <a:cubicBezTo>
                    <a:pt x="21468" y="6926"/>
                    <a:pt x="21489" y="6947"/>
                    <a:pt x="21531" y="6926"/>
                  </a:cubicBezTo>
                  <a:cubicBezTo>
                    <a:pt x="22221" y="6507"/>
                    <a:pt x="23017" y="6361"/>
                    <a:pt x="23854" y="6445"/>
                  </a:cubicBezTo>
                  <a:cubicBezTo>
                    <a:pt x="24398" y="6507"/>
                    <a:pt x="24921" y="6445"/>
                    <a:pt x="25465" y="6507"/>
                  </a:cubicBezTo>
                  <a:cubicBezTo>
                    <a:pt x="25946" y="6528"/>
                    <a:pt x="26406" y="6612"/>
                    <a:pt x="26908" y="6654"/>
                  </a:cubicBezTo>
                  <a:cubicBezTo>
                    <a:pt x="26992" y="6361"/>
                    <a:pt x="27076" y="6047"/>
                    <a:pt x="27180" y="5775"/>
                  </a:cubicBezTo>
                  <a:cubicBezTo>
                    <a:pt x="27306" y="5461"/>
                    <a:pt x="27452" y="5168"/>
                    <a:pt x="27641" y="4917"/>
                  </a:cubicBezTo>
                  <a:cubicBezTo>
                    <a:pt x="27829" y="4624"/>
                    <a:pt x="28017" y="4352"/>
                    <a:pt x="28185" y="4101"/>
                  </a:cubicBezTo>
                  <a:cubicBezTo>
                    <a:pt x="28917" y="3013"/>
                    <a:pt x="29712" y="2030"/>
                    <a:pt x="30696" y="1172"/>
                  </a:cubicBezTo>
                  <a:cubicBezTo>
                    <a:pt x="30988" y="900"/>
                    <a:pt x="31302" y="670"/>
                    <a:pt x="31700" y="586"/>
                  </a:cubicBezTo>
                  <a:cubicBezTo>
                    <a:pt x="32014" y="523"/>
                    <a:pt x="32328" y="419"/>
                    <a:pt x="32641" y="272"/>
                  </a:cubicBezTo>
                  <a:cubicBezTo>
                    <a:pt x="33185" y="21"/>
                    <a:pt x="33792" y="0"/>
                    <a:pt x="34399" y="0"/>
                  </a:cubicBezTo>
                  <a:cubicBezTo>
                    <a:pt x="35466" y="0"/>
                    <a:pt x="36136" y="565"/>
                    <a:pt x="36533" y="1486"/>
                  </a:cubicBezTo>
                  <a:cubicBezTo>
                    <a:pt x="36952" y="2511"/>
                    <a:pt x="37161" y="3557"/>
                    <a:pt x="36659" y="4624"/>
                  </a:cubicBezTo>
                  <a:cubicBezTo>
                    <a:pt x="36638" y="4666"/>
                    <a:pt x="36659" y="4729"/>
                    <a:pt x="36701" y="4834"/>
                  </a:cubicBezTo>
                  <a:cubicBezTo>
                    <a:pt x="37035" y="4959"/>
                    <a:pt x="37391" y="4959"/>
                    <a:pt x="37747" y="4917"/>
                  </a:cubicBezTo>
                  <a:cubicBezTo>
                    <a:pt x="38960" y="4813"/>
                    <a:pt x="40007" y="5378"/>
                    <a:pt x="41095" y="5817"/>
                  </a:cubicBezTo>
                  <a:cubicBezTo>
                    <a:pt x="41262" y="5901"/>
                    <a:pt x="41408" y="6110"/>
                    <a:pt x="41513" y="6277"/>
                  </a:cubicBezTo>
                  <a:cubicBezTo>
                    <a:pt x="41680" y="6549"/>
                    <a:pt x="41785" y="6863"/>
                    <a:pt x="41973" y="7135"/>
                  </a:cubicBezTo>
                  <a:cubicBezTo>
                    <a:pt x="42392" y="7868"/>
                    <a:pt x="42308" y="8579"/>
                    <a:pt x="41660" y="9144"/>
                  </a:cubicBezTo>
                  <a:cubicBezTo>
                    <a:pt x="41429" y="9353"/>
                    <a:pt x="41157" y="9479"/>
                    <a:pt x="40927" y="9667"/>
                  </a:cubicBezTo>
                  <a:cubicBezTo>
                    <a:pt x="40697" y="9855"/>
                    <a:pt x="40488" y="10065"/>
                    <a:pt x="40195" y="10295"/>
                  </a:cubicBezTo>
                  <a:cubicBezTo>
                    <a:pt x="40676" y="10692"/>
                    <a:pt x="41095" y="11090"/>
                    <a:pt x="41576" y="11341"/>
                  </a:cubicBezTo>
                  <a:cubicBezTo>
                    <a:pt x="42392" y="11780"/>
                    <a:pt x="42664" y="12471"/>
                    <a:pt x="42664" y="13350"/>
                  </a:cubicBezTo>
                  <a:cubicBezTo>
                    <a:pt x="42664" y="14124"/>
                    <a:pt x="42266" y="14563"/>
                    <a:pt x="41660" y="14814"/>
                  </a:cubicBezTo>
                  <a:cubicBezTo>
                    <a:pt x="41157" y="15023"/>
                    <a:pt x="40697" y="15295"/>
                    <a:pt x="40216" y="15526"/>
                  </a:cubicBezTo>
                  <a:cubicBezTo>
                    <a:pt x="39755" y="15798"/>
                    <a:pt x="39232" y="15923"/>
                    <a:pt x="38647" y="15902"/>
                  </a:cubicBezTo>
                  <a:cubicBezTo>
                    <a:pt x="37914" y="15860"/>
                    <a:pt x="37224" y="15839"/>
                    <a:pt x="36491" y="15819"/>
                  </a:cubicBezTo>
                  <a:cubicBezTo>
                    <a:pt x="36345" y="15819"/>
                    <a:pt x="36198" y="15839"/>
                    <a:pt x="35989" y="15839"/>
                  </a:cubicBezTo>
                  <a:cubicBezTo>
                    <a:pt x="36136" y="16446"/>
                    <a:pt x="36491" y="16886"/>
                    <a:pt x="36742" y="17388"/>
                  </a:cubicBezTo>
                  <a:cubicBezTo>
                    <a:pt x="37014" y="17869"/>
                    <a:pt x="37266" y="18392"/>
                    <a:pt x="37538" y="18894"/>
                  </a:cubicBezTo>
                  <a:cubicBezTo>
                    <a:pt x="37642" y="18873"/>
                    <a:pt x="37747" y="18894"/>
                    <a:pt x="37789" y="18873"/>
                  </a:cubicBezTo>
                  <a:cubicBezTo>
                    <a:pt x="38312" y="18601"/>
                    <a:pt x="38835" y="18267"/>
                    <a:pt x="39379" y="18057"/>
                  </a:cubicBezTo>
                  <a:cubicBezTo>
                    <a:pt x="39860" y="17869"/>
                    <a:pt x="40383" y="17869"/>
                    <a:pt x="40802" y="18267"/>
                  </a:cubicBezTo>
                  <a:cubicBezTo>
                    <a:pt x="42057" y="19396"/>
                    <a:pt x="42078" y="19459"/>
                    <a:pt x="42036" y="21112"/>
                  </a:cubicBezTo>
                  <a:lnTo>
                    <a:pt x="42036" y="21196"/>
                  </a:lnTo>
                  <a:cubicBezTo>
                    <a:pt x="41973" y="22807"/>
                    <a:pt x="42162" y="22368"/>
                    <a:pt x="41241" y="23581"/>
                  </a:cubicBezTo>
                  <a:cubicBezTo>
                    <a:pt x="41032" y="23874"/>
                    <a:pt x="40843" y="24188"/>
                    <a:pt x="40634" y="24460"/>
                  </a:cubicBezTo>
                  <a:cubicBezTo>
                    <a:pt x="40216" y="24983"/>
                    <a:pt x="39651" y="25339"/>
                    <a:pt x="39065" y="25653"/>
                  </a:cubicBezTo>
                  <a:cubicBezTo>
                    <a:pt x="38835" y="25778"/>
                    <a:pt x="38542" y="25778"/>
                    <a:pt x="38228" y="25862"/>
                  </a:cubicBezTo>
                  <a:cubicBezTo>
                    <a:pt x="38186" y="25987"/>
                    <a:pt x="38123" y="26197"/>
                    <a:pt x="38082" y="26385"/>
                  </a:cubicBezTo>
                  <a:cubicBezTo>
                    <a:pt x="37579" y="27954"/>
                    <a:pt x="36805" y="29335"/>
                    <a:pt x="35696" y="30570"/>
                  </a:cubicBezTo>
                  <a:cubicBezTo>
                    <a:pt x="35027" y="31323"/>
                    <a:pt x="34357" y="32097"/>
                    <a:pt x="33667" y="32829"/>
                  </a:cubicBezTo>
                  <a:cubicBezTo>
                    <a:pt x="33374" y="33143"/>
                    <a:pt x="33060" y="33415"/>
                    <a:pt x="32683" y="33645"/>
                  </a:cubicBezTo>
                  <a:cubicBezTo>
                    <a:pt x="31909" y="34169"/>
                    <a:pt x="31114" y="34650"/>
                    <a:pt x="30340" y="35152"/>
                  </a:cubicBezTo>
                  <a:cubicBezTo>
                    <a:pt x="30214" y="35215"/>
                    <a:pt x="30068" y="35361"/>
                    <a:pt x="29859" y="35529"/>
                  </a:cubicBezTo>
                  <a:cubicBezTo>
                    <a:pt x="31951" y="36282"/>
                    <a:pt x="33939" y="36972"/>
                    <a:pt x="36073" y="37265"/>
                  </a:cubicBezTo>
                  <a:cubicBezTo>
                    <a:pt x="38123" y="37558"/>
                    <a:pt x="40090" y="38207"/>
                    <a:pt x="42036" y="38939"/>
                  </a:cubicBezTo>
                  <a:cubicBezTo>
                    <a:pt x="42392" y="39065"/>
                    <a:pt x="42727" y="39274"/>
                    <a:pt x="43103" y="39462"/>
                  </a:cubicBezTo>
                  <a:cubicBezTo>
                    <a:pt x="43668" y="39274"/>
                    <a:pt x="44275" y="39065"/>
                    <a:pt x="44882" y="38876"/>
                  </a:cubicBezTo>
                  <a:cubicBezTo>
                    <a:pt x="45007" y="38834"/>
                    <a:pt x="45175" y="38772"/>
                    <a:pt x="45300" y="38772"/>
                  </a:cubicBezTo>
                  <a:cubicBezTo>
                    <a:pt x="45509" y="38751"/>
                    <a:pt x="45719" y="38918"/>
                    <a:pt x="45802" y="39086"/>
                  </a:cubicBezTo>
                  <a:cubicBezTo>
                    <a:pt x="45865" y="39274"/>
                    <a:pt x="45761" y="39504"/>
                    <a:pt x="45551" y="39609"/>
                  </a:cubicBezTo>
                  <a:cubicBezTo>
                    <a:pt x="45300" y="39776"/>
                    <a:pt x="45028" y="39881"/>
                    <a:pt x="44714" y="40027"/>
                  </a:cubicBezTo>
                  <a:cubicBezTo>
                    <a:pt x="44924" y="40215"/>
                    <a:pt x="45133" y="40383"/>
                    <a:pt x="45300" y="40592"/>
                  </a:cubicBezTo>
                  <a:cubicBezTo>
                    <a:pt x="45384" y="40697"/>
                    <a:pt x="45426" y="40864"/>
                    <a:pt x="45384" y="40969"/>
                  </a:cubicBezTo>
                  <a:cubicBezTo>
                    <a:pt x="45321" y="41073"/>
                    <a:pt x="45175" y="41220"/>
                    <a:pt x="45028" y="41220"/>
                  </a:cubicBezTo>
                  <a:cubicBezTo>
                    <a:pt x="44882" y="41241"/>
                    <a:pt x="44693" y="41157"/>
                    <a:pt x="44505" y="41115"/>
                  </a:cubicBezTo>
                  <a:cubicBezTo>
                    <a:pt x="44338" y="41052"/>
                    <a:pt x="44129" y="41031"/>
                    <a:pt x="43940" y="41011"/>
                  </a:cubicBezTo>
                  <a:cubicBezTo>
                    <a:pt x="43773" y="41283"/>
                    <a:pt x="43940" y="41450"/>
                    <a:pt x="44066" y="41596"/>
                  </a:cubicBezTo>
                  <a:cubicBezTo>
                    <a:pt x="44233" y="41785"/>
                    <a:pt x="44380" y="41973"/>
                    <a:pt x="44359" y="42224"/>
                  </a:cubicBezTo>
                  <a:cubicBezTo>
                    <a:pt x="44359" y="42412"/>
                    <a:pt x="44296" y="42601"/>
                    <a:pt x="44087" y="42643"/>
                  </a:cubicBezTo>
                  <a:cubicBezTo>
                    <a:pt x="43919" y="42726"/>
                    <a:pt x="43731" y="42684"/>
                    <a:pt x="43626" y="42496"/>
                  </a:cubicBezTo>
                  <a:cubicBezTo>
                    <a:pt x="43438" y="42099"/>
                    <a:pt x="43124" y="41764"/>
                    <a:pt x="42978" y="41345"/>
                  </a:cubicBezTo>
                  <a:cubicBezTo>
                    <a:pt x="42706" y="40592"/>
                    <a:pt x="42204" y="39964"/>
                    <a:pt x="41346" y="39671"/>
                  </a:cubicBezTo>
                  <a:cubicBezTo>
                    <a:pt x="39630" y="39086"/>
                    <a:pt x="37893" y="38437"/>
                    <a:pt x="36073" y="38207"/>
                  </a:cubicBezTo>
                  <a:cubicBezTo>
                    <a:pt x="34629" y="38018"/>
                    <a:pt x="33269" y="37579"/>
                    <a:pt x="31909" y="37140"/>
                  </a:cubicBezTo>
                  <a:cubicBezTo>
                    <a:pt x="31009" y="36847"/>
                    <a:pt x="30131" y="36679"/>
                    <a:pt x="29168" y="36554"/>
                  </a:cubicBezTo>
                  <a:cubicBezTo>
                    <a:pt x="29315" y="37140"/>
                    <a:pt x="29524" y="37600"/>
                    <a:pt x="29796" y="38102"/>
                  </a:cubicBezTo>
                  <a:cubicBezTo>
                    <a:pt x="30863" y="40006"/>
                    <a:pt x="31846" y="41973"/>
                    <a:pt x="32516" y="44065"/>
                  </a:cubicBezTo>
                  <a:cubicBezTo>
                    <a:pt x="32662" y="44568"/>
                    <a:pt x="32851" y="45028"/>
                    <a:pt x="32976" y="45509"/>
                  </a:cubicBezTo>
                  <a:cubicBezTo>
                    <a:pt x="33144" y="46032"/>
                    <a:pt x="33269" y="46555"/>
                    <a:pt x="33395" y="47078"/>
                  </a:cubicBezTo>
                  <a:cubicBezTo>
                    <a:pt x="33478" y="47350"/>
                    <a:pt x="33499" y="47664"/>
                    <a:pt x="33625" y="47936"/>
                  </a:cubicBezTo>
                  <a:cubicBezTo>
                    <a:pt x="34127" y="49171"/>
                    <a:pt x="34315" y="50468"/>
                    <a:pt x="34713" y="51723"/>
                  </a:cubicBezTo>
                  <a:cubicBezTo>
                    <a:pt x="34776" y="51995"/>
                    <a:pt x="34713" y="52226"/>
                    <a:pt x="34525" y="52477"/>
                  </a:cubicBezTo>
                  <a:cubicBezTo>
                    <a:pt x="34148" y="53042"/>
                    <a:pt x="33625" y="53355"/>
                    <a:pt x="32997" y="53565"/>
                  </a:cubicBezTo>
                  <a:cubicBezTo>
                    <a:pt x="32035" y="53879"/>
                    <a:pt x="31009" y="54025"/>
                    <a:pt x="30026" y="54192"/>
                  </a:cubicBezTo>
                  <a:cubicBezTo>
                    <a:pt x="29503" y="54255"/>
                    <a:pt x="28980" y="54339"/>
                    <a:pt x="28373" y="54423"/>
                  </a:cubicBezTo>
                  <a:cubicBezTo>
                    <a:pt x="28478" y="54841"/>
                    <a:pt x="28540" y="55197"/>
                    <a:pt x="28666" y="55573"/>
                  </a:cubicBezTo>
                  <a:cubicBezTo>
                    <a:pt x="29105" y="56850"/>
                    <a:pt x="29294" y="58189"/>
                    <a:pt x="29754" y="59444"/>
                  </a:cubicBezTo>
                  <a:cubicBezTo>
                    <a:pt x="29796" y="60428"/>
                    <a:pt x="30152" y="61369"/>
                    <a:pt x="30361" y="62311"/>
                  </a:cubicBezTo>
                  <a:cubicBezTo>
                    <a:pt x="30444" y="62729"/>
                    <a:pt x="30591" y="63106"/>
                    <a:pt x="30591" y="63545"/>
                  </a:cubicBezTo>
                  <a:cubicBezTo>
                    <a:pt x="30591" y="63817"/>
                    <a:pt x="30779" y="63985"/>
                    <a:pt x="31072" y="63985"/>
                  </a:cubicBezTo>
                  <a:cubicBezTo>
                    <a:pt x="31616" y="64027"/>
                    <a:pt x="32139" y="64047"/>
                    <a:pt x="32683" y="64047"/>
                  </a:cubicBezTo>
                  <a:cubicBezTo>
                    <a:pt x="33185" y="64047"/>
                    <a:pt x="33625" y="64173"/>
                    <a:pt x="34085" y="64340"/>
                  </a:cubicBezTo>
                  <a:cubicBezTo>
                    <a:pt x="34629" y="64550"/>
                    <a:pt x="34964" y="64968"/>
                    <a:pt x="35257" y="65407"/>
                  </a:cubicBezTo>
                  <a:cubicBezTo>
                    <a:pt x="35592" y="65910"/>
                    <a:pt x="35299" y="66600"/>
                    <a:pt x="34734" y="66809"/>
                  </a:cubicBezTo>
                  <a:cubicBezTo>
                    <a:pt x="33709" y="67207"/>
                    <a:pt x="31993" y="67186"/>
                    <a:pt x="31219" y="66788"/>
                  </a:cubicBezTo>
                  <a:cubicBezTo>
                    <a:pt x="30988" y="66663"/>
                    <a:pt x="30779" y="66537"/>
                    <a:pt x="30549" y="66349"/>
                  </a:cubicBezTo>
                  <a:cubicBezTo>
                    <a:pt x="30382" y="66223"/>
                    <a:pt x="30256" y="66035"/>
                    <a:pt x="30068" y="65931"/>
                  </a:cubicBezTo>
                  <a:cubicBezTo>
                    <a:pt x="29712" y="65763"/>
                    <a:pt x="29608" y="65491"/>
                    <a:pt x="29628" y="65115"/>
                  </a:cubicBezTo>
                  <a:cubicBezTo>
                    <a:pt x="29649" y="64884"/>
                    <a:pt x="29628" y="64633"/>
                    <a:pt x="29649" y="64382"/>
                  </a:cubicBezTo>
                  <a:cubicBezTo>
                    <a:pt x="29733" y="63378"/>
                    <a:pt x="29524" y="62415"/>
                    <a:pt x="29210" y="61474"/>
                  </a:cubicBezTo>
                  <a:cubicBezTo>
                    <a:pt x="29084" y="61118"/>
                    <a:pt x="29022" y="60721"/>
                    <a:pt x="28980" y="60344"/>
                  </a:cubicBezTo>
                  <a:cubicBezTo>
                    <a:pt x="28896" y="59967"/>
                    <a:pt x="28875" y="59591"/>
                    <a:pt x="28791" y="59193"/>
                  </a:cubicBezTo>
                  <a:cubicBezTo>
                    <a:pt x="28582" y="58335"/>
                    <a:pt x="28352" y="57457"/>
                    <a:pt x="28143" y="56578"/>
                  </a:cubicBezTo>
                  <a:cubicBezTo>
                    <a:pt x="27955" y="55908"/>
                    <a:pt x="27745" y="55218"/>
                    <a:pt x="27536" y="54527"/>
                  </a:cubicBezTo>
                  <a:cubicBezTo>
                    <a:pt x="25025" y="54653"/>
                    <a:pt x="22577" y="55218"/>
                    <a:pt x="20087" y="55197"/>
                  </a:cubicBezTo>
                  <a:cubicBezTo>
                    <a:pt x="20025" y="55301"/>
                    <a:pt x="19983" y="55406"/>
                    <a:pt x="19983" y="55469"/>
                  </a:cubicBezTo>
                  <a:cubicBezTo>
                    <a:pt x="20108" y="56138"/>
                    <a:pt x="20297" y="56808"/>
                    <a:pt x="20401" y="57477"/>
                  </a:cubicBezTo>
                  <a:cubicBezTo>
                    <a:pt x="20589" y="58712"/>
                    <a:pt x="20736" y="59967"/>
                    <a:pt x="20924" y="61223"/>
                  </a:cubicBezTo>
                  <a:cubicBezTo>
                    <a:pt x="20924" y="61306"/>
                    <a:pt x="20903" y="61390"/>
                    <a:pt x="20924" y="61474"/>
                  </a:cubicBezTo>
                  <a:cubicBezTo>
                    <a:pt x="21133" y="62206"/>
                    <a:pt x="21238" y="62938"/>
                    <a:pt x="21175" y="63692"/>
                  </a:cubicBezTo>
                  <a:cubicBezTo>
                    <a:pt x="21175" y="63838"/>
                    <a:pt x="21259" y="63985"/>
                    <a:pt x="21280" y="64131"/>
                  </a:cubicBezTo>
                  <a:cubicBezTo>
                    <a:pt x="21447" y="64571"/>
                    <a:pt x="21385" y="65010"/>
                    <a:pt x="21343" y="65449"/>
                  </a:cubicBezTo>
                  <a:cubicBezTo>
                    <a:pt x="21322" y="65596"/>
                    <a:pt x="21238" y="65742"/>
                    <a:pt x="21133" y="65847"/>
                  </a:cubicBezTo>
                  <a:cubicBezTo>
                    <a:pt x="20610" y="66370"/>
                    <a:pt x="20066" y="66893"/>
                    <a:pt x="19543" y="67416"/>
                  </a:cubicBezTo>
                  <a:cubicBezTo>
                    <a:pt x="19083" y="67856"/>
                    <a:pt x="18539" y="68065"/>
                    <a:pt x="17911" y="68023"/>
                  </a:cubicBezTo>
                  <a:cubicBezTo>
                    <a:pt x="17451" y="67981"/>
                    <a:pt x="16949" y="67981"/>
                    <a:pt x="16467" y="67960"/>
                  </a:cubicBezTo>
                  <a:cubicBezTo>
                    <a:pt x="15986" y="67939"/>
                    <a:pt x="15777" y="67709"/>
                    <a:pt x="15798" y="67207"/>
                  </a:cubicBezTo>
                  <a:cubicBezTo>
                    <a:pt x="15798" y="67081"/>
                    <a:pt x="15798" y="66935"/>
                    <a:pt x="15840" y="66872"/>
                  </a:cubicBezTo>
                  <a:cubicBezTo>
                    <a:pt x="16258" y="66286"/>
                    <a:pt x="16509" y="65575"/>
                    <a:pt x="17263" y="65303"/>
                  </a:cubicBezTo>
                  <a:cubicBezTo>
                    <a:pt x="17576" y="65198"/>
                    <a:pt x="17869" y="65052"/>
                    <a:pt x="18120" y="64822"/>
                  </a:cubicBezTo>
                  <a:cubicBezTo>
                    <a:pt x="18330" y="64612"/>
                    <a:pt x="18623" y="64612"/>
                    <a:pt x="18874" y="64633"/>
                  </a:cubicBezTo>
                  <a:cubicBezTo>
                    <a:pt x="19355" y="64633"/>
                    <a:pt x="19815" y="64696"/>
                    <a:pt x="20276" y="64633"/>
                  </a:cubicBezTo>
                  <a:cubicBezTo>
                    <a:pt x="20234" y="63001"/>
                    <a:pt x="20087" y="61432"/>
                    <a:pt x="19878" y="59863"/>
                  </a:cubicBezTo>
                  <a:cubicBezTo>
                    <a:pt x="19669" y="58293"/>
                    <a:pt x="19376" y="56745"/>
                    <a:pt x="19125" y="55155"/>
                  </a:cubicBezTo>
                  <a:cubicBezTo>
                    <a:pt x="18832" y="55113"/>
                    <a:pt x="18602" y="55071"/>
                    <a:pt x="18351" y="55071"/>
                  </a:cubicBezTo>
                  <a:cubicBezTo>
                    <a:pt x="17263" y="55050"/>
                    <a:pt x="16133" y="54988"/>
                    <a:pt x="15045" y="54967"/>
                  </a:cubicBezTo>
                  <a:cubicBezTo>
                    <a:pt x="14647" y="54967"/>
                    <a:pt x="14354" y="54841"/>
                    <a:pt x="14103" y="54548"/>
                  </a:cubicBezTo>
                  <a:cubicBezTo>
                    <a:pt x="13831" y="54255"/>
                    <a:pt x="13685" y="53962"/>
                    <a:pt x="13706" y="53586"/>
                  </a:cubicBezTo>
                  <a:cubicBezTo>
                    <a:pt x="13726" y="53293"/>
                    <a:pt x="13726" y="52979"/>
                    <a:pt x="13726" y="52686"/>
                  </a:cubicBezTo>
                  <a:cubicBezTo>
                    <a:pt x="13747" y="51493"/>
                    <a:pt x="13810" y="50280"/>
                    <a:pt x="13831" y="49087"/>
                  </a:cubicBezTo>
                  <a:cubicBezTo>
                    <a:pt x="13852" y="48355"/>
                    <a:pt x="13852" y="47643"/>
                    <a:pt x="14061" y="46932"/>
                  </a:cubicBezTo>
                  <a:cubicBezTo>
                    <a:pt x="14124" y="46723"/>
                    <a:pt x="14145" y="46513"/>
                    <a:pt x="14145" y="46304"/>
                  </a:cubicBezTo>
                  <a:cubicBezTo>
                    <a:pt x="14124" y="45300"/>
                    <a:pt x="14354" y="44275"/>
                    <a:pt x="14584" y="43291"/>
                  </a:cubicBezTo>
                  <a:cubicBezTo>
                    <a:pt x="14794" y="42496"/>
                    <a:pt x="14898" y="41659"/>
                    <a:pt x="14898" y="40822"/>
                  </a:cubicBezTo>
                  <a:cubicBezTo>
                    <a:pt x="14898" y="40153"/>
                    <a:pt x="14940" y="39504"/>
                    <a:pt x="14961" y="38834"/>
                  </a:cubicBezTo>
                  <a:cubicBezTo>
                    <a:pt x="14961" y="38793"/>
                    <a:pt x="14940" y="38772"/>
                    <a:pt x="14898" y="38772"/>
                  </a:cubicBezTo>
                  <a:cubicBezTo>
                    <a:pt x="14543" y="39044"/>
                    <a:pt x="14333" y="39274"/>
                    <a:pt x="14145" y="39692"/>
                  </a:cubicBezTo>
                  <a:cubicBezTo>
                    <a:pt x="13706" y="40843"/>
                    <a:pt x="12890" y="41722"/>
                    <a:pt x="12074" y="42622"/>
                  </a:cubicBezTo>
                  <a:cubicBezTo>
                    <a:pt x="11299" y="43459"/>
                    <a:pt x="10462" y="44233"/>
                    <a:pt x="9605" y="44965"/>
                  </a:cubicBezTo>
                  <a:cubicBezTo>
                    <a:pt x="8475" y="45949"/>
                    <a:pt x="7303" y="46911"/>
                    <a:pt x="5901" y="47518"/>
                  </a:cubicBezTo>
                  <a:cubicBezTo>
                    <a:pt x="5776" y="47560"/>
                    <a:pt x="5650" y="47643"/>
                    <a:pt x="5483" y="47748"/>
                  </a:cubicBezTo>
                  <a:cubicBezTo>
                    <a:pt x="5524" y="47957"/>
                    <a:pt x="5524" y="48166"/>
                    <a:pt x="5545" y="48355"/>
                  </a:cubicBezTo>
                  <a:cubicBezTo>
                    <a:pt x="5566" y="48794"/>
                    <a:pt x="5545" y="49234"/>
                    <a:pt x="5232" y="49610"/>
                  </a:cubicBezTo>
                  <a:cubicBezTo>
                    <a:pt x="5064" y="49757"/>
                    <a:pt x="5043" y="50050"/>
                    <a:pt x="4959" y="50259"/>
                  </a:cubicBezTo>
                  <a:cubicBezTo>
                    <a:pt x="4792" y="50719"/>
                    <a:pt x="4541" y="51117"/>
                    <a:pt x="4081" y="51347"/>
                  </a:cubicBezTo>
                  <a:cubicBezTo>
                    <a:pt x="3913" y="51430"/>
                    <a:pt x="3746" y="51514"/>
                    <a:pt x="3579" y="51347"/>
                  </a:cubicBezTo>
                  <a:cubicBezTo>
                    <a:pt x="3453" y="51221"/>
                    <a:pt x="3432" y="50991"/>
                    <a:pt x="3558" y="50782"/>
                  </a:cubicBezTo>
                  <a:cubicBezTo>
                    <a:pt x="3599" y="50698"/>
                    <a:pt x="3662" y="50614"/>
                    <a:pt x="3704" y="50573"/>
                  </a:cubicBezTo>
                  <a:cubicBezTo>
                    <a:pt x="3955" y="50342"/>
                    <a:pt x="4060" y="50029"/>
                    <a:pt x="4185" y="49715"/>
                  </a:cubicBezTo>
                  <a:cubicBezTo>
                    <a:pt x="4290" y="49422"/>
                    <a:pt x="4478" y="49192"/>
                    <a:pt x="4625" y="48920"/>
                  </a:cubicBezTo>
                  <a:cubicBezTo>
                    <a:pt x="4729" y="48731"/>
                    <a:pt x="4792" y="48522"/>
                    <a:pt x="4687" y="48355"/>
                  </a:cubicBezTo>
                  <a:cubicBezTo>
                    <a:pt x="4395" y="48271"/>
                    <a:pt x="4206" y="48417"/>
                    <a:pt x="4018" y="48606"/>
                  </a:cubicBezTo>
                  <a:cubicBezTo>
                    <a:pt x="3704" y="48920"/>
                    <a:pt x="3390" y="49234"/>
                    <a:pt x="3055" y="49547"/>
                  </a:cubicBezTo>
                  <a:cubicBezTo>
                    <a:pt x="2846" y="49757"/>
                    <a:pt x="2616" y="49945"/>
                    <a:pt x="2344" y="50091"/>
                  </a:cubicBezTo>
                  <a:cubicBezTo>
                    <a:pt x="2072" y="50280"/>
                    <a:pt x="1716" y="50091"/>
                    <a:pt x="1674" y="49757"/>
                  </a:cubicBezTo>
                  <a:cubicBezTo>
                    <a:pt x="1654" y="49506"/>
                    <a:pt x="1674" y="49296"/>
                    <a:pt x="1905" y="49129"/>
                  </a:cubicBezTo>
                  <a:cubicBezTo>
                    <a:pt x="2072" y="49024"/>
                    <a:pt x="2239" y="48920"/>
                    <a:pt x="2407" y="48815"/>
                  </a:cubicBezTo>
                  <a:cubicBezTo>
                    <a:pt x="2407" y="48585"/>
                    <a:pt x="2239" y="48648"/>
                    <a:pt x="2135" y="48606"/>
                  </a:cubicBezTo>
                  <a:cubicBezTo>
                    <a:pt x="2072" y="48585"/>
                    <a:pt x="1946" y="48585"/>
                    <a:pt x="1884" y="48564"/>
                  </a:cubicBezTo>
                  <a:cubicBezTo>
                    <a:pt x="1695" y="48501"/>
                    <a:pt x="1570" y="48376"/>
                    <a:pt x="1570" y="48166"/>
                  </a:cubicBezTo>
                  <a:cubicBezTo>
                    <a:pt x="1570" y="47957"/>
                    <a:pt x="1633" y="47769"/>
                    <a:pt x="1821" y="47748"/>
                  </a:cubicBezTo>
                  <a:cubicBezTo>
                    <a:pt x="2302" y="47664"/>
                    <a:pt x="2721" y="47392"/>
                    <a:pt x="3202" y="47455"/>
                  </a:cubicBezTo>
                  <a:cubicBezTo>
                    <a:pt x="3767" y="47539"/>
                    <a:pt x="4248" y="47267"/>
                    <a:pt x="4729" y="47016"/>
                  </a:cubicBezTo>
                  <a:cubicBezTo>
                    <a:pt x="5085" y="46806"/>
                    <a:pt x="5462" y="46618"/>
                    <a:pt x="5817" y="46409"/>
                  </a:cubicBezTo>
                  <a:cubicBezTo>
                    <a:pt x="6089" y="46262"/>
                    <a:pt x="6340" y="46116"/>
                    <a:pt x="6612" y="45969"/>
                  </a:cubicBezTo>
                  <a:cubicBezTo>
                    <a:pt x="8475" y="44756"/>
                    <a:pt x="9981" y="43187"/>
                    <a:pt x="11571" y="41680"/>
                  </a:cubicBezTo>
                  <a:cubicBezTo>
                    <a:pt x="12157" y="40843"/>
                    <a:pt x="12910" y="40132"/>
                    <a:pt x="13308" y="39169"/>
                  </a:cubicBezTo>
                  <a:cubicBezTo>
                    <a:pt x="13496" y="38730"/>
                    <a:pt x="13810" y="38353"/>
                    <a:pt x="14040" y="37998"/>
                  </a:cubicBezTo>
                  <a:cubicBezTo>
                    <a:pt x="13936" y="37705"/>
                    <a:pt x="13706" y="37705"/>
                    <a:pt x="13517" y="37642"/>
                  </a:cubicBezTo>
                  <a:cubicBezTo>
                    <a:pt x="12785" y="37474"/>
                    <a:pt x="12053" y="37307"/>
                    <a:pt x="11362" y="37014"/>
                  </a:cubicBezTo>
                  <a:cubicBezTo>
                    <a:pt x="10923" y="36847"/>
                    <a:pt x="10483" y="36658"/>
                    <a:pt x="10169" y="36261"/>
                  </a:cubicBezTo>
                  <a:cubicBezTo>
                    <a:pt x="10107" y="36198"/>
                    <a:pt x="10044" y="36114"/>
                    <a:pt x="9960" y="36093"/>
                  </a:cubicBezTo>
                  <a:cubicBezTo>
                    <a:pt x="9228" y="35905"/>
                    <a:pt x="8726" y="35319"/>
                    <a:pt x="8203" y="34901"/>
                  </a:cubicBezTo>
                  <a:cubicBezTo>
                    <a:pt x="7554" y="34357"/>
                    <a:pt x="7010" y="33645"/>
                    <a:pt x="6424" y="33018"/>
                  </a:cubicBezTo>
                  <a:cubicBezTo>
                    <a:pt x="6173" y="32746"/>
                    <a:pt x="5985" y="32390"/>
                    <a:pt x="5713" y="32118"/>
                  </a:cubicBezTo>
                  <a:cubicBezTo>
                    <a:pt x="5462" y="31804"/>
                    <a:pt x="5169" y="31511"/>
                    <a:pt x="5085" y="31030"/>
                  </a:cubicBezTo>
                  <a:cubicBezTo>
                    <a:pt x="5022" y="30570"/>
                    <a:pt x="4708" y="30360"/>
                    <a:pt x="4185" y="30360"/>
                  </a:cubicBezTo>
                  <a:cubicBezTo>
                    <a:pt x="3390" y="30319"/>
                    <a:pt x="2658" y="30088"/>
                    <a:pt x="1946" y="29754"/>
                  </a:cubicBezTo>
                  <a:cubicBezTo>
                    <a:pt x="1465" y="29482"/>
                    <a:pt x="1068" y="29147"/>
                    <a:pt x="691" y="28749"/>
                  </a:cubicBezTo>
                  <a:cubicBezTo>
                    <a:pt x="105" y="28122"/>
                    <a:pt x="1" y="27389"/>
                    <a:pt x="231" y="26594"/>
                  </a:cubicBezTo>
                  <a:cubicBezTo>
                    <a:pt x="377" y="26071"/>
                    <a:pt x="566" y="25569"/>
                    <a:pt x="775" y="25067"/>
                  </a:cubicBezTo>
                  <a:cubicBezTo>
                    <a:pt x="963" y="24565"/>
                    <a:pt x="1068" y="24523"/>
                    <a:pt x="1570" y="24544"/>
                  </a:cubicBezTo>
                  <a:cubicBezTo>
                    <a:pt x="1737" y="24544"/>
                    <a:pt x="1926" y="24606"/>
                    <a:pt x="2093" y="24606"/>
                  </a:cubicBezTo>
                  <a:lnTo>
                    <a:pt x="2449" y="24606"/>
                  </a:lnTo>
                  <a:cubicBezTo>
                    <a:pt x="2658" y="23979"/>
                    <a:pt x="2532" y="23351"/>
                    <a:pt x="2616" y="22723"/>
                  </a:cubicBezTo>
                  <a:cubicBezTo>
                    <a:pt x="2679" y="22096"/>
                    <a:pt x="2742" y="21468"/>
                    <a:pt x="2783" y="20840"/>
                  </a:cubicBezTo>
                  <a:cubicBezTo>
                    <a:pt x="2846" y="20212"/>
                    <a:pt x="2888" y="19585"/>
                    <a:pt x="2972" y="18894"/>
                  </a:cubicBezTo>
                  <a:cubicBezTo>
                    <a:pt x="2532" y="18580"/>
                    <a:pt x="2407" y="18141"/>
                    <a:pt x="2449" y="17597"/>
                  </a:cubicBezTo>
                  <a:cubicBezTo>
                    <a:pt x="2511" y="17011"/>
                    <a:pt x="2532" y="16446"/>
                    <a:pt x="2511" y="15881"/>
                  </a:cubicBezTo>
                  <a:cubicBezTo>
                    <a:pt x="2428" y="14982"/>
                    <a:pt x="2909" y="14291"/>
                    <a:pt x="3348" y="13559"/>
                  </a:cubicBezTo>
                  <a:cubicBezTo>
                    <a:pt x="3558" y="13203"/>
                    <a:pt x="3851" y="12910"/>
                    <a:pt x="4102" y="12575"/>
                  </a:cubicBezTo>
                  <a:cubicBezTo>
                    <a:pt x="4206" y="12429"/>
                    <a:pt x="4332" y="12303"/>
                    <a:pt x="4478" y="12178"/>
                  </a:cubicBezTo>
                  <a:cubicBezTo>
                    <a:pt x="4792" y="11906"/>
                    <a:pt x="5169" y="11697"/>
                    <a:pt x="5441" y="11383"/>
                  </a:cubicBezTo>
                  <a:cubicBezTo>
                    <a:pt x="5734" y="11069"/>
                    <a:pt x="6006" y="10797"/>
                    <a:pt x="6382" y="10588"/>
                  </a:cubicBezTo>
                  <a:cubicBezTo>
                    <a:pt x="6466" y="10546"/>
                    <a:pt x="6529" y="10483"/>
                    <a:pt x="6592" y="10420"/>
                  </a:cubicBezTo>
                  <a:cubicBezTo>
                    <a:pt x="7198" y="9709"/>
                    <a:pt x="7993" y="9332"/>
                    <a:pt x="8809" y="8956"/>
                  </a:cubicBezTo>
                  <a:cubicBezTo>
                    <a:pt x="9646" y="8558"/>
                    <a:pt x="10441" y="8077"/>
                    <a:pt x="11278" y="7616"/>
                  </a:cubicBezTo>
                  <a:cubicBezTo>
                    <a:pt x="12157" y="7135"/>
                    <a:pt x="13099" y="6717"/>
                    <a:pt x="14145" y="6654"/>
                  </a:cubicBezTo>
                  <a:cubicBezTo>
                    <a:pt x="14375" y="6654"/>
                    <a:pt x="14626" y="6528"/>
                    <a:pt x="14835" y="6424"/>
                  </a:cubicBezTo>
                  <a:cubicBezTo>
                    <a:pt x="15191" y="6235"/>
                    <a:pt x="15568" y="6152"/>
                    <a:pt x="15944" y="6194"/>
                  </a:cubicBezTo>
                  <a:cubicBezTo>
                    <a:pt x="17304" y="6235"/>
                    <a:pt x="18644" y="6298"/>
                    <a:pt x="20004" y="6340"/>
                  </a:cubicBezTo>
                  <a:cubicBezTo>
                    <a:pt x="20799" y="6528"/>
                    <a:pt x="20799" y="6549"/>
                    <a:pt x="21364" y="6947"/>
                  </a:cubicBezTo>
                  <a:close/>
                  <a:moveTo>
                    <a:pt x="23226" y="12994"/>
                  </a:moveTo>
                  <a:cubicBezTo>
                    <a:pt x="23142" y="13768"/>
                    <a:pt x="23205" y="14479"/>
                    <a:pt x="22849" y="15128"/>
                  </a:cubicBezTo>
                  <a:cubicBezTo>
                    <a:pt x="22828" y="15191"/>
                    <a:pt x="22849" y="15254"/>
                    <a:pt x="22828" y="15316"/>
                  </a:cubicBezTo>
                  <a:cubicBezTo>
                    <a:pt x="22640" y="16279"/>
                    <a:pt x="22368" y="16927"/>
                    <a:pt x="21803" y="17639"/>
                  </a:cubicBezTo>
                  <a:cubicBezTo>
                    <a:pt x="21657" y="17827"/>
                    <a:pt x="21468" y="17974"/>
                    <a:pt x="21217" y="18015"/>
                  </a:cubicBezTo>
                  <a:cubicBezTo>
                    <a:pt x="20317" y="18057"/>
                    <a:pt x="19460" y="18141"/>
                    <a:pt x="18957" y="17137"/>
                  </a:cubicBezTo>
                  <a:cubicBezTo>
                    <a:pt x="18957" y="17116"/>
                    <a:pt x="18916" y="17116"/>
                    <a:pt x="18853" y="17095"/>
                  </a:cubicBezTo>
                  <a:cubicBezTo>
                    <a:pt x="18748" y="17199"/>
                    <a:pt x="18644" y="17304"/>
                    <a:pt x="18560" y="17409"/>
                  </a:cubicBezTo>
                  <a:cubicBezTo>
                    <a:pt x="17388" y="18894"/>
                    <a:pt x="15882" y="19940"/>
                    <a:pt x="14312" y="20966"/>
                  </a:cubicBezTo>
                  <a:cubicBezTo>
                    <a:pt x="13413" y="21531"/>
                    <a:pt x="12450" y="21593"/>
                    <a:pt x="11446" y="21489"/>
                  </a:cubicBezTo>
                  <a:cubicBezTo>
                    <a:pt x="11299" y="21468"/>
                    <a:pt x="11111" y="21363"/>
                    <a:pt x="10985" y="21280"/>
                  </a:cubicBezTo>
                  <a:cubicBezTo>
                    <a:pt x="10860" y="21196"/>
                    <a:pt x="10776" y="21070"/>
                    <a:pt x="10672" y="20966"/>
                  </a:cubicBezTo>
                  <a:cubicBezTo>
                    <a:pt x="10295" y="20652"/>
                    <a:pt x="10128" y="20275"/>
                    <a:pt x="10169" y="19752"/>
                  </a:cubicBezTo>
                  <a:cubicBezTo>
                    <a:pt x="10190" y="19585"/>
                    <a:pt x="10253" y="19334"/>
                    <a:pt x="10044" y="19124"/>
                  </a:cubicBezTo>
                  <a:cubicBezTo>
                    <a:pt x="9667" y="19292"/>
                    <a:pt x="9228" y="19376"/>
                    <a:pt x="8935" y="19627"/>
                  </a:cubicBezTo>
                  <a:cubicBezTo>
                    <a:pt x="8475" y="20024"/>
                    <a:pt x="7931" y="20254"/>
                    <a:pt x="7408" y="20526"/>
                  </a:cubicBezTo>
                  <a:cubicBezTo>
                    <a:pt x="6696" y="20903"/>
                    <a:pt x="5964" y="20882"/>
                    <a:pt x="5232" y="20673"/>
                  </a:cubicBezTo>
                  <a:cubicBezTo>
                    <a:pt x="4855" y="20568"/>
                    <a:pt x="4520" y="20464"/>
                    <a:pt x="4123" y="20338"/>
                  </a:cubicBezTo>
                  <a:cubicBezTo>
                    <a:pt x="3913" y="21698"/>
                    <a:pt x="3851" y="22995"/>
                    <a:pt x="3788" y="24334"/>
                  </a:cubicBezTo>
                  <a:cubicBezTo>
                    <a:pt x="3767" y="25088"/>
                    <a:pt x="3892" y="25820"/>
                    <a:pt x="4206" y="26531"/>
                  </a:cubicBezTo>
                  <a:cubicBezTo>
                    <a:pt x="4436" y="27054"/>
                    <a:pt x="4625" y="27578"/>
                    <a:pt x="4855" y="28101"/>
                  </a:cubicBezTo>
                  <a:cubicBezTo>
                    <a:pt x="5252" y="28938"/>
                    <a:pt x="5357" y="29900"/>
                    <a:pt x="6068" y="30591"/>
                  </a:cubicBezTo>
                  <a:cubicBezTo>
                    <a:pt x="6110" y="30632"/>
                    <a:pt x="6173" y="30737"/>
                    <a:pt x="6173" y="30821"/>
                  </a:cubicBezTo>
                  <a:cubicBezTo>
                    <a:pt x="6173" y="31260"/>
                    <a:pt x="6487" y="31511"/>
                    <a:pt x="6738" y="31825"/>
                  </a:cubicBezTo>
                  <a:cubicBezTo>
                    <a:pt x="6947" y="32055"/>
                    <a:pt x="7156" y="32348"/>
                    <a:pt x="7345" y="32599"/>
                  </a:cubicBezTo>
                  <a:cubicBezTo>
                    <a:pt x="7847" y="33290"/>
                    <a:pt x="8391" y="33876"/>
                    <a:pt x="9081" y="34399"/>
                  </a:cubicBezTo>
                  <a:cubicBezTo>
                    <a:pt x="9625" y="34817"/>
                    <a:pt x="10149" y="35236"/>
                    <a:pt x="10776" y="35549"/>
                  </a:cubicBezTo>
                  <a:cubicBezTo>
                    <a:pt x="10818" y="35591"/>
                    <a:pt x="10881" y="35633"/>
                    <a:pt x="10902" y="35654"/>
                  </a:cubicBezTo>
                  <a:cubicBezTo>
                    <a:pt x="11278" y="36052"/>
                    <a:pt x="11739" y="36240"/>
                    <a:pt x="12220" y="36428"/>
                  </a:cubicBezTo>
                  <a:cubicBezTo>
                    <a:pt x="12743" y="36596"/>
                    <a:pt x="13287" y="36763"/>
                    <a:pt x="13852" y="36868"/>
                  </a:cubicBezTo>
                  <a:cubicBezTo>
                    <a:pt x="14312" y="36951"/>
                    <a:pt x="14689" y="37202"/>
                    <a:pt x="15170" y="37161"/>
                  </a:cubicBezTo>
                  <a:cubicBezTo>
                    <a:pt x="15735" y="37119"/>
                    <a:pt x="16321" y="37161"/>
                    <a:pt x="16865" y="37161"/>
                  </a:cubicBezTo>
                  <a:cubicBezTo>
                    <a:pt x="18079" y="37182"/>
                    <a:pt x="19271" y="37098"/>
                    <a:pt x="20443" y="37223"/>
                  </a:cubicBezTo>
                  <a:cubicBezTo>
                    <a:pt x="22075" y="37391"/>
                    <a:pt x="23623" y="37119"/>
                    <a:pt x="25109" y="36596"/>
                  </a:cubicBezTo>
                  <a:cubicBezTo>
                    <a:pt x="26867" y="36010"/>
                    <a:pt x="28561" y="35236"/>
                    <a:pt x="30131" y="34231"/>
                  </a:cubicBezTo>
                  <a:cubicBezTo>
                    <a:pt x="30968" y="33645"/>
                    <a:pt x="31909" y="33206"/>
                    <a:pt x="32683" y="32557"/>
                  </a:cubicBezTo>
                  <a:cubicBezTo>
                    <a:pt x="33478" y="31867"/>
                    <a:pt x="34106" y="31009"/>
                    <a:pt x="34838" y="30256"/>
                  </a:cubicBezTo>
                  <a:cubicBezTo>
                    <a:pt x="35550" y="29523"/>
                    <a:pt x="36115" y="28645"/>
                    <a:pt x="36617" y="27766"/>
                  </a:cubicBezTo>
                  <a:cubicBezTo>
                    <a:pt x="36952" y="27159"/>
                    <a:pt x="37245" y="26510"/>
                    <a:pt x="37286" y="25820"/>
                  </a:cubicBezTo>
                  <a:cubicBezTo>
                    <a:pt x="37370" y="24732"/>
                    <a:pt x="37391" y="23602"/>
                    <a:pt x="37391" y="22514"/>
                  </a:cubicBezTo>
                  <a:cubicBezTo>
                    <a:pt x="37391" y="21740"/>
                    <a:pt x="37349" y="20987"/>
                    <a:pt x="37077" y="20275"/>
                  </a:cubicBezTo>
                  <a:cubicBezTo>
                    <a:pt x="36450" y="18497"/>
                    <a:pt x="35613" y="16865"/>
                    <a:pt x="34357" y="15442"/>
                  </a:cubicBezTo>
                  <a:cubicBezTo>
                    <a:pt x="34232" y="15295"/>
                    <a:pt x="34085" y="15149"/>
                    <a:pt x="33939" y="15044"/>
                  </a:cubicBezTo>
                  <a:cubicBezTo>
                    <a:pt x="33813" y="15044"/>
                    <a:pt x="33771" y="15044"/>
                    <a:pt x="33709" y="15086"/>
                  </a:cubicBezTo>
                  <a:cubicBezTo>
                    <a:pt x="33206" y="15316"/>
                    <a:pt x="32725" y="15463"/>
                    <a:pt x="32160" y="15421"/>
                  </a:cubicBezTo>
                  <a:cubicBezTo>
                    <a:pt x="32097" y="15421"/>
                    <a:pt x="31993" y="15442"/>
                    <a:pt x="31909" y="15463"/>
                  </a:cubicBezTo>
                  <a:cubicBezTo>
                    <a:pt x="31470" y="15630"/>
                    <a:pt x="31009" y="15630"/>
                    <a:pt x="30570" y="15609"/>
                  </a:cubicBezTo>
                  <a:cubicBezTo>
                    <a:pt x="29963" y="15567"/>
                    <a:pt x="29377" y="15526"/>
                    <a:pt x="28771" y="15546"/>
                  </a:cubicBezTo>
                  <a:cubicBezTo>
                    <a:pt x="27975" y="15567"/>
                    <a:pt x="27243" y="15212"/>
                    <a:pt x="26490" y="15128"/>
                  </a:cubicBezTo>
                  <a:cubicBezTo>
                    <a:pt x="26197" y="15107"/>
                    <a:pt x="25925" y="14982"/>
                    <a:pt x="25632" y="14877"/>
                  </a:cubicBezTo>
                  <a:cubicBezTo>
                    <a:pt x="25506" y="14814"/>
                    <a:pt x="25339" y="14772"/>
                    <a:pt x="25234" y="14668"/>
                  </a:cubicBezTo>
                  <a:cubicBezTo>
                    <a:pt x="24690" y="14103"/>
                    <a:pt x="23979" y="13747"/>
                    <a:pt x="23519" y="13119"/>
                  </a:cubicBezTo>
                  <a:cubicBezTo>
                    <a:pt x="23456" y="13036"/>
                    <a:pt x="23372" y="13036"/>
                    <a:pt x="23226" y="12994"/>
                  </a:cubicBezTo>
                  <a:close/>
                  <a:moveTo>
                    <a:pt x="19857" y="38311"/>
                  </a:moveTo>
                  <a:cubicBezTo>
                    <a:pt x="18623" y="38290"/>
                    <a:pt x="17388" y="38228"/>
                    <a:pt x="16154" y="38207"/>
                  </a:cubicBezTo>
                  <a:cubicBezTo>
                    <a:pt x="16112" y="38207"/>
                    <a:pt x="16049" y="38290"/>
                    <a:pt x="15965" y="38332"/>
                  </a:cubicBezTo>
                  <a:cubicBezTo>
                    <a:pt x="15965" y="38562"/>
                    <a:pt x="15944" y="38834"/>
                    <a:pt x="15944" y="39086"/>
                  </a:cubicBezTo>
                  <a:cubicBezTo>
                    <a:pt x="15923" y="39985"/>
                    <a:pt x="15923" y="40906"/>
                    <a:pt x="15903" y="41785"/>
                  </a:cubicBezTo>
                  <a:cubicBezTo>
                    <a:pt x="15861" y="42224"/>
                    <a:pt x="15840" y="42684"/>
                    <a:pt x="15735" y="43124"/>
                  </a:cubicBezTo>
                  <a:cubicBezTo>
                    <a:pt x="15296" y="44819"/>
                    <a:pt x="15338" y="46576"/>
                    <a:pt x="14982" y="48271"/>
                  </a:cubicBezTo>
                  <a:cubicBezTo>
                    <a:pt x="14961" y="48438"/>
                    <a:pt x="14961" y="48564"/>
                    <a:pt x="14961" y="48710"/>
                  </a:cubicBezTo>
                  <a:cubicBezTo>
                    <a:pt x="14898" y="50175"/>
                    <a:pt x="14877" y="51640"/>
                    <a:pt x="14856" y="53104"/>
                  </a:cubicBezTo>
                  <a:lnTo>
                    <a:pt x="14856" y="53669"/>
                  </a:lnTo>
                  <a:cubicBezTo>
                    <a:pt x="14877" y="53899"/>
                    <a:pt x="15003" y="54046"/>
                    <a:pt x="15233" y="54088"/>
                  </a:cubicBezTo>
                  <a:cubicBezTo>
                    <a:pt x="15421" y="54109"/>
                    <a:pt x="15610" y="54109"/>
                    <a:pt x="15798" y="54109"/>
                  </a:cubicBezTo>
                  <a:cubicBezTo>
                    <a:pt x="17514" y="54151"/>
                    <a:pt x="19271" y="54213"/>
                    <a:pt x="20987" y="54234"/>
                  </a:cubicBezTo>
                  <a:cubicBezTo>
                    <a:pt x="21280" y="54234"/>
                    <a:pt x="21594" y="54213"/>
                    <a:pt x="21887" y="54192"/>
                  </a:cubicBezTo>
                  <a:cubicBezTo>
                    <a:pt x="24398" y="53879"/>
                    <a:pt x="26887" y="53586"/>
                    <a:pt x="29356" y="53251"/>
                  </a:cubicBezTo>
                  <a:cubicBezTo>
                    <a:pt x="30696" y="53063"/>
                    <a:pt x="32014" y="52749"/>
                    <a:pt x="33332" y="52477"/>
                  </a:cubicBezTo>
                  <a:cubicBezTo>
                    <a:pt x="33499" y="52456"/>
                    <a:pt x="33667" y="52330"/>
                    <a:pt x="33771" y="52267"/>
                  </a:cubicBezTo>
                  <a:cubicBezTo>
                    <a:pt x="33667" y="51786"/>
                    <a:pt x="33604" y="51326"/>
                    <a:pt x="33499" y="50907"/>
                  </a:cubicBezTo>
                  <a:cubicBezTo>
                    <a:pt x="33144" y="49380"/>
                    <a:pt x="32558" y="47873"/>
                    <a:pt x="32265" y="46304"/>
                  </a:cubicBezTo>
                  <a:cubicBezTo>
                    <a:pt x="32265" y="46262"/>
                    <a:pt x="32244" y="46200"/>
                    <a:pt x="32223" y="46137"/>
                  </a:cubicBezTo>
                  <a:cubicBezTo>
                    <a:pt x="31972" y="45425"/>
                    <a:pt x="31763" y="44693"/>
                    <a:pt x="31512" y="43982"/>
                  </a:cubicBezTo>
                  <a:cubicBezTo>
                    <a:pt x="31219" y="43145"/>
                    <a:pt x="30884" y="42308"/>
                    <a:pt x="30570" y="41450"/>
                  </a:cubicBezTo>
                  <a:cubicBezTo>
                    <a:pt x="29963" y="39881"/>
                    <a:pt x="29043" y="38458"/>
                    <a:pt x="28499" y="36868"/>
                  </a:cubicBezTo>
                  <a:cubicBezTo>
                    <a:pt x="28457" y="36679"/>
                    <a:pt x="28268" y="36554"/>
                    <a:pt x="28185" y="36449"/>
                  </a:cubicBezTo>
                  <a:cubicBezTo>
                    <a:pt x="26992" y="36889"/>
                    <a:pt x="25862" y="37307"/>
                    <a:pt x="24732" y="37726"/>
                  </a:cubicBezTo>
                  <a:cubicBezTo>
                    <a:pt x="24523" y="37809"/>
                    <a:pt x="24377" y="37893"/>
                    <a:pt x="24230" y="38102"/>
                  </a:cubicBezTo>
                  <a:cubicBezTo>
                    <a:pt x="24000" y="38521"/>
                    <a:pt x="23749" y="38918"/>
                    <a:pt x="23540" y="39358"/>
                  </a:cubicBezTo>
                  <a:cubicBezTo>
                    <a:pt x="23372" y="39671"/>
                    <a:pt x="23226" y="39985"/>
                    <a:pt x="22870" y="40027"/>
                  </a:cubicBezTo>
                  <a:cubicBezTo>
                    <a:pt x="22389" y="40111"/>
                    <a:pt x="21866" y="40132"/>
                    <a:pt x="21385" y="39902"/>
                  </a:cubicBezTo>
                  <a:cubicBezTo>
                    <a:pt x="20652" y="39651"/>
                    <a:pt x="20192" y="39065"/>
                    <a:pt x="19857" y="38311"/>
                  </a:cubicBezTo>
                  <a:close/>
                  <a:moveTo>
                    <a:pt x="20903" y="17011"/>
                  </a:moveTo>
                  <a:cubicBezTo>
                    <a:pt x="21259" y="16635"/>
                    <a:pt x="21531" y="16174"/>
                    <a:pt x="21698" y="15651"/>
                  </a:cubicBezTo>
                  <a:cubicBezTo>
                    <a:pt x="21845" y="15274"/>
                    <a:pt x="21782" y="14877"/>
                    <a:pt x="21949" y="14542"/>
                  </a:cubicBezTo>
                  <a:cubicBezTo>
                    <a:pt x="22180" y="14040"/>
                    <a:pt x="22138" y="13538"/>
                    <a:pt x="22180" y="13036"/>
                  </a:cubicBezTo>
                  <a:cubicBezTo>
                    <a:pt x="22201" y="12764"/>
                    <a:pt x="22201" y="12450"/>
                    <a:pt x="22221" y="12157"/>
                  </a:cubicBezTo>
                  <a:cubicBezTo>
                    <a:pt x="22263" y="11759"/>
                    <a:pt x="22326" y="11404"/>
                    <a:pt x="22159" y="11006"/>
                  </a:cubicBezTo>
                  <a:cubicBezTo>
                    <a:pt x="22075" y="10839"/>
                    <a:pt x="22159" y="10588"/>
                    <a:pt x="22201" y="10399"/>
                  </a:cubicBezTo>
                  <a:cubicBezTo>
                    <a:pt x="22221" y="10295"/>
                    <a:pt x="22326" y="10190"/>
                    <a:pt x="22431" y="10169"/>
                  </a:cubicBezTo>
                  <a:cubicBezTo>
                    <a:pt x="22514" y="10148"/>
                    <a:pt x="22682" y="10253"/>
                    <a:pt x="22724" y="10316"/>
                  </a:cubicBezTo>
                  <a:cubicBezTo>
                    <a:pt x="22891" y="10609"/>
                    <a:pt x="23038" y="10901"/>
                    <a:pt x="23163" y="11194"/>
                  </a:cubicBezTo>
                  <a:cubicBezTo>
                    <a:pt x="23728" y="12366"/>
                    <a:pt x="24690" y="13182"/>
                    <a:pt x="25737" y="13914"/>
                  </a:cubicBezTo>
                  <a:cubicBezTo>
                    <a:pt x="25820" y="13977"/>
                    <a:pt x="25967" y="13977"/>
                    <a:pt x="26071" y="14019"/>
                  </a:cubicBezTo>
                  <a:cubicBezTo>
                    <a:pt x="26595" y="14228"/>
                    <a:pt x="27180" y="14270"/>
                    <a:pt x="27724" y="14396"/>
                  </a:cubicBezTo>
                  <a:cubicBezTo>
                    <a:pt x="28164" y="14542"/>
                    <a:pt x="28582" y="14584"/>
                    <a:pt x="29022" y="14584"/>
                  </a:cubicBezTo>
                  <a:cubicBezTo>
                    <a:pt x="29587" y="14605"/>
                    <a:pt x="30110" y="14647"/>
                    <a:pt x="30654" y="14605"/>
                  </a:cubicBezTo>
                  <a:cubicBezTo>
                    <a:pt x="30947" y="14605"/>
                    <a:pt x="31260" y="14563"/>
                    <a:pt x="31532" y="14542"/>
                  </a:cubicBezTo>
                  <a:cubicBezTo>
                    <a:pt x="31742" y="14500"/>
                    <a:pt x="31951" y="14479"/>
                    <a:pt x="32160" y="14500"/>
                  </a:cubicBezTo>
                  <a:cubicBezTo>
                    <a:pt x="32453" y="14500"/>
                    <a:pt x="32767" y="14563"/>
                    <a:pt x="33060" y="14563"/>
                  </a:cubicBezTo>
                  <a:cubicBezTo>
                    <a:pt x="33583" y="14563"/>
                    <a:pt x="34001" y="14396"/>
                    <a:pt x="34232" y="13914"/>
                  </a:cubicBezTo>
                  <a:cubicBezTo>
                    <a:pt x="34232" y="13622"/>
                    <a:pt x="34043" y="13454"/>
                    <a:pt x="33897" y="13287"/>
                  </a:cubicBezTo>
                  <a:cubicBezTo>
                    <a:pt x="33269" y="12596"/>
                    <a:pt x="32621" y="11927"/>
                    <a:pt x="31993" y="11236"/>
                  </a:cubicBezTo>
                  <a:cubicBezTo>
                    <a:pt x="31407" y="10629"/>
                    <a:pt x="30863" y="10002"/>
                    <a:pt x="30152" y="9520"/>
                  </a:cubicBezTo>
                  <a:cubicBezTo>
                    <a:pt x="29754" y="9248"/>
                    <a:pt x="29440" y="8851"/>
                    <a:pt x="28980" y="8725"/>
                  </a:cubicBezTo>
                  <a:cubicBezTo>
                    <a:pt x="28812" y="8684"/>
                    <a:pt x="28666" y="8537"/>
                    <a:pt x="28561" y="8412"/>
                  </a:cubicBezTo>
                  <a:cubicBezTo>
                    <a:pt x="28331" y="8160"/>
                    <a:pt x="28038" y="8014"/>
                    <a:pt x="27724" y="7909"/>
                  </a:cubicBezTo>
                  <a:cubicBezTo>
                    <a:pt x="27285" y="7763"/>
                    <a:pt x="26825" y="7575"/>
                    <a:pt x="26364" y="7428"/>
                  </a:cubicBezTo>
                  <a:cubicBezTo>
                    <a:pt x="26134" y="7344"/>
                    <a:pt x="25883" y="7261"/>
                    <a:pt x="25653" y="7261"/>
                  </a:cubicBezTo>
                  <a:cubicBezTo>
                    <a:pt x="24816" y="7219"/>
                    <a:pt x="23979" y="7177"/>
                    <a:pt x="23142" y="7177"/>
                  </a:cubicBezTo>
                  <a:cubicBezTo>
                    <a:pt x="22912" y="7177"/>
                    <a:pt x="22640" y="7240"/>
                    <a:pt x="22452" y="7344"/>
                  </a:cubicBezTo>
                  <a:cubicBezTo>
                    <a:pt x="22096" y="7575"/>
                    <a:pt x="21719" y="7700"/>
                    <a:pt x="21280" y="7700"/>
                  </a:cubicBezTo>
                  <a:cubicBezTo>
                    <a:pt x="21133" y="7700"/>
                    <a:pt x="20945" y="7805"/>
                    <a:pt x="20757" y="7868"/>
                  </a:cubicBezTo>
                  <a:cubicBezTo>
                    <a:pt x="20422" y="7533"/>
                    <a:pt x="19983" y="7449"/>
                    <a:pt x="19522" y="7449"/>
                  </a:cubicBezTo>
                  <a:cubicBezTo>
                    <a:pt x="18518" y="7449"/>
                    <a:pt x="17493" y="7428"/>
                    <a:pt x="16467" y="7365"/>
                  </a:cubicBezTo>
                  <a:cubicBezTo>
                    <a:pt x="15965" y="7344"/>
                    <a:pt x="15526" y="7386"/>
                    <a:pt x="15087" y="7637"/>
                  </a:cubicBezTo>
                  <a:cubicBezTo>
                    <a:pt x="14877" y="7742"/>
                    <a:pt x="14647" y="7847"/>
                    <a:pt x="14396" y="7847"/>
                  </a:cubicBezTo>
                  <a:cubicBezTo>
                    <a:pt x="13643" y="7805"/>
                    <a:pt x="12994" y="8098"/>
                    <a:pt x="12346" y="8412"/>
                  </a:cubicBezTo>
                  <a:cubicBezTo>
                    <a:pt x="11006" y="9060"/>
                    <a:pt x="9688" y="9793"/>
                    <a:pt x="8370" y="10504"/>
                  </a:cubicBezTo>
                  <a:cubicBezTo>
                    <a:pt x="8203" y="10588"/>
                    <a:pt x="8056" y="10692"/>
                    <a:pt x="7952" y="10818"/>
                  </a:cubicBezTo>
                  <a:cubicBezTo>
                    <a:pt x="7449" y="11404"/>
                    <a:pt x="6717" y="11676"/>
                    <a:pt x="6299" y="12303"/>
                  </a:cubicBezTo>
                  <a:cubicBezTo>
                    <a:pt x="6236" y="12387"/>
                    <a:pt x="6173" y="12408"/>
                    <a:pt x="6089" y="12471"/>
                  </a:cubicBezTo>
                  <a:cubicBezTo>
                    <a:pt x="5232" y="12868"/>
                    <a:pt x="4834" y="13726"/>
                    <a:pt x="4248" y="14396"/>
                  </a:cubicBezTo>
                  <a:cubicBezTo>
                    <a:pt x="3997" y="14710"/>
                    <a:pt x="4102" y="15170"/>
                    <a:pt x="3934" y="15505"/>
                  </a:cubicBezTo>
                  <a:cubicBezTo>
                    <a:pt x="3683" y="16174"/>
                    <a:pt x="3830" y="16865"/>
                    <a:pt x="3809" y="17534"/>
                  </a:cubicBezTo>
                  <a:cubicBezTo>
                    <a:pt x="3809" y="17681"/>
                    <a:pt x="3892" y="17827"/>
                    <a:pt x="3934" y="17953"/>
                  </a:cubicBezTo>
                  <a:cubicBezTo>
                    <a:pt x="4102" y="18329"/>
                    <a:pt x="4290" y="18664"/>
                    <a:pt x="4436" y="18999"/>
                  </a:cubicBezTo>
                  <a:cubicBezTo>
                    <a:pt x="4562" y="19292"/>
                    <a:pt x="4771" y="19480"/>
                    <a:pt x="5085" y="19585"/>
                  </a:cubicBezTo>
                  <a:cubicBezTo>
                    <a:pt x="5273" y="19627"/>
                    <a:pt x="5441" y="19689"/>
                    <a:pt x="5608" y="19731"/>
                  </a:cubicBezTo>
                  <a:cubicBezTo>
                    <a:pt x="6027" y="19878"/>
                    <a:pt x="6424" y="19878"/>
                    <a:pt x="6843" y="19668"/>
                  </a:cubicBezTo>
                  <a:cubicBezTo>
                    <a:pt x="7345" y="19396"/>
                    <a:pt x="7889" y="19208"/>
                    <a:pt x="8307" y="18790"/>
                  </a:cubicBezTo>
                  <a:cubicBezTo>
                    <a:pt x="8433" y="18664"/>
                    <a:pt x="8600" y="18559"/>
                    <a:pt x="8789" y="18539"/>
                  </a:cubicBezTo>
                  <a:cubicBezTo>
                    <a:pt x="9270" y="18434"/>
                    <a:pt x="9625" y="18099"/>
                    <a:pt x="9960" y="17785"/>
                  </a:cubicBezTo>
                  <a:cubicBezTo>
                    <a:pt x="10358" y="17409"/>
                    <a:pt x="10734" y="17053"/>
                    <a:pt x="11153" y="16676"/>
                  </a:cubicBezTo>
                  <a:cubicBezTo>
                    <a:pt x="11341" y="16530"/>
                    <a:pt x="11571" y="16530"/>
                    <a:pt x="11739" y="16655"/>
                  </a:cubicBezTo>
                  <a:cubicBezTo>
                    <a:pt x="11885" y="16781"/>
                    <a:pt x="11948" y="16990"/>
                    <a:pt x="11843" y="17220"/>
                  </a:cubicBezTo>
                  <a:cubicBezTo>
                    <a:pt x="11655" y="17702"/>
                    <a:pt x="11467" y="18162"/>
                    <a:pt x="11258" y="18643"/>
                  </a:cubicBezTo>
                  <a:cubicBezTo>
                    <a:pt x="11090" y="18999"/>
                    <a:pt x="11111" y="19396"/>
                    <a:pt x="11111" y="19794"/>
                  </a:cubicBezTo>
                  <a:cubicBezTo>
                    <a:pt x="11132" y="20192"/>
                    <a:pt x="11446" y="20505"/>
                    <a:pt x="11864" y="20547"/>
                  </a:cubicBezTo>
                  <a:cubicBezTo>
                    <a:pt x="12387" y="20589"/>
                    <a:pt x="12890" y="20589"/>
                    <a:pt x="13350" y="20359"/>
                  </a:cubicBezTo>
                  <a:cubicBezTo>
                    <a:pt x="13936" y="20066"/>
                    <a:pt x="14543" y="19794"/>
                    <a:pt x="15024" y="19313"/>
                  </a:cubicBezTo>
                  <a:cubicBezTo>
                    <a:pt x="15233" y="19104"/>
                    <a:pt x="15505" y="18957"/>
                    <a:pt x="15735" y="18769"/>
                  </a:cubicBezTo>
                  <a:cubicBezTo>
                    <a:pt x="17012" y="17827"/>
                    <a:pt x="18100" y="16718"/>
                    <a:pt x="18769" y="15295"/>
                  </a:cubicBezTo>
                  <a:cubicBezTo>
                    <a:pt x="18853" y="15107"/>
                    <a:pt x="18978" y="14919"/>
                    <a:pt x="19104" y="14772"/>
                  </a:cubicBezTo>
                  <a:cubicBezTo>
                    <a:pt x="19271" y="14584"/>
                    <a:pt x="19606" y="14626"/>
                    <a:pt x="19732" y="14835"/>
                  </a:cubicBezTo>
                  <a:cubicBezTo>
                    <a:pt x="19815" y="14982"/>
                    <a:pt x="19878" y="15107"/>
                    <a:pt x="19878" y="15254"/>
                  </a:cubicBezTo>
                  <a:cubicBezTo>
                    <a:pt x="19899" y="15526"/>
                    <a:pt x="19878" y="15819"/>
                    <a:pt x="19836" y="16070"/>
                  </a:cubicBezTo>
                  <a:cubicBezTo>
                    <a:pt x="19794" y="16886"/>
                    <a:pt x="20004" y="17179"/>
                    <a:pt x="20903" y="17011"/>
                  </a:cubicBezTo>
                  <a:close/>
                  <a:moveTo>
                    <a:pt x="27871" y="7031"/>
                  </a:moveTo>
                  <a:cubicBezTo>
                    <a:pt x="27975" y="7072"/>
                    <a:pt x="28059" y="7135"/>
                    <a:pt x="28143" y="7156"/>
                  </a:cubicBezTo>
                  <a:cubicBezTo>
                    <a:pt x="28917" y="7428"/>
                    <a:pt x="29440" y="8119"/>
                    <a:pt x="30214" y="8370"/>
                  </a:cubicBezTo>
                  <a:cubicBezTo>
                    <a:pt x="31009" y="9123"/>
                    <a:pt x="31909" y="9772"/>
                    <a:pt x="32641" y="10609"/>
                  </a:cubicBezTo>
                  <a:cubicBezTo>
                    <a:pt x="33102" y="11153"/>
                    <a:pt x="33625" y="11655"/>
                    <a:pt x="34127" y="12178"/>
                  </a:cubicBezTo>
                  <a:cubicBezTo>
                    <a:pt x="34545" y="12617"/>
                    <a:pt x="34964" y="13036"/>
                    <a:pt x="35257" y="13601"/>
                  </a:cubicBezTo>
                  <a:cubicBezTo>
                    <a:pt x="35403" y="13873"/>
                    <a:pt x="35654" y="14124"/>
                    <a:pt x="35864" y="14375"/>
                  </a:cubicBezTo>
                  <a:cubicBezTo>
                    <a:pt x="36052" y="14605"/>
                    <a:pt x="36303" y="14751"/>
                    <a:pt x="36638" y="14751"/>
                  </a:cubicBezTo>
                  <a:cubicBezTo>
                    <a:pt x="37328" y="14751"/>
                    <a:pt x="38019" y="14793"/>
                    <a:pt x="38709" y="14772"/>
                  </a:cubicBezTo>
                  <a:cubicBezTo>
                    <a:pt x="39044" y="14772"/>
                    <a:pt x="39442" y="14689"/>
                    <a:pt x="39755" y="14542"/>
                  </a:cubicBezTo>
                  <a:cubicBezTo>
                    <a:pt x="40237" y="14291"/>
                    <a:pt x="40697" y="14019"/>
                    <a:pt x="41220" y="13852"/>
                  </a:cubicBezTo>
                  <a:cubicBezTo>
                    <a:pt x="41367" y="13810"/>
                    <a:pt x="41534" y="13642"/>
                    <a:pt x="41618" y="13517"/>
                  </a:cubicBezTo>
                  <a:cubicBezTo>
                    <a:pt x="41806" y="13078"/>
                    <a:pt x="41660" y="12513"/>
                    <a:pt x="41241" y="12241"/>
                  </a:cubicBezTo>
                  <a:cubicBezTo>
                    <a:pt x="40927" y="11989"/>
                    <a:pt x="40592" y="11780"/>
                    <a:pt x="40279" y="11550"/>
                  </a:cubicBezTo>
                  <a:cubicBezTo>
                    <a:pt x="40069" y="11404"/>
                    <a:pt x="39860" y="11257"/>
                    <a:pt x="39567" y="11215"/>
                  </a:cubicBezTo>
                  <a:cubicBezTo>
                    <a:pt x="39295" y="11153"/>
                    <a:pt x="39065" y="11027"/>
                    <a:pt x="38835" y="10901"/>
                  </a:cubicBezTo>
                  <a:cubicBezTo>
                    <a:pt x="38563" y="10734"/>
                    <a:pt x="38500" y="10483"/>
                    <a:pt x="38521" y="10190"/>
                  </a:cubicBezTo>
                  <a:cubicBezTo>
                    <a:pt x="38563" y="9939"/>
                    <a:pt x="38709" y="9751"/>
                    <a:pt x="38981" y="9730"/>
                  </a:cubicBezTo>
                  <a:cubicBezTo>
                    <a:pt x="39295" y="9688"/>
                    <a:pt x="39546" y="9520"/>
                    <a:pt x="39755" y="9311"/>
                  </a:cubicBezTo>
                  <a:cubicBezTo>
                    <a:pt x="39986" y="9102"/>
                    <a:pt x="40279" y="8893"/>
                    <a:pt x="40530" y="8704"/>
                  </a:cubicBezTo>
                  <a:cubicBezTo>
                    <a:pt x="40697" y="8579"/>
                    <a:pt x="40864" y="8474"/>
                    <a:pt x="41032" y="8307"/>
                  </a:cubicBezTo>
                  <a:cubicBezTo>
                    <a:pt x="41220" y="8119"/>
                    <a:pt x="41283" y="7909"/>
                    <a:pt x="41157" y="7658"/>
                  </a:cubicBezTo>
                  <a:cubicBezTo>
                    <a:pt x="40864" y="7031"/>
                    <a:pt x="40592" y="6403"/>
                    <a:pt x="39797" y="6235"/>
                  </a:cubicBezTo>
                  <a:cubicBezTo>
                    <a:pt x="39755" y="6235"/>
                    <a:pt x="39693" y="6194"/>
                    <a:pt x="39651" y="6173"/>
                  </a:cubicBezTo>
                  <a:cubicBezTo>
                    <a:pt x="39128" y="5880"/>
                    <a:pt x="38605" y="5775"/>
                    <a:pt x="37998" y="5775"/>
                  </a:cubicBezTo>
                  <a:cubicBezTo>
                    <a:pt x="37266" y="5775"/>
                    <a:pt x="36554" y="5754"/>
                    <a:pt x="35822" y="5712"/>
                  </a:cubicBezTo>
                  <a:cubicBezTo>
                    <a:pt x="35529" y="5712"/>
                    <a:pt x="35278" y="5608"/>
                    <a:pt x="35173" y="5336"/>
                  </a:cubicBezTo>
                  <a:cubicBezTo>
                    <a:pt x="35069" y="5064"/>
                    <a:pt x="35110" y="4813"/>
                    <a:pt x="35299" y="4562"/>
                  </a:cubicBezTo>
                  <a:cubicBezTo>
                    <a:pt x="35424" y="4436"/>
                    <a:pt x="35571" y="4331"/>
                    <a:pt x="35675" y="4185"/>
                  </a:cubicBezTo>
                  <a:cubicBezTo>
                    <a:pt x="35780" y="3997"/>
                    <a:pt x="35906" y="3808"/>
                    <a:pt x="35926" y="3620"/>
                  </a:cubicBezTo>
                  <a:cubicBezTo>
                    <a:pt x="36031" y="2971"/>
                    <a:pt x="35947" y="2302"/>
                    <a:pt x="35675" y="1695"/>
                  </a:cubicBezTo>
                  <a:cubicBezTo>
                    <a:pt x="35424" y="1151"/>
                    <a:pt x="35006" y="795"/>
                    <a:pt x="34336" y="774"/>
                  </a:cubicBezTo>
                  <a:cubicBezTo>
                    <a:pt x="33290" y="733"/>
                    <a:pt x="32432" y="1214"/>
                    <a:pt x="31512" y="1570"/>
                  </a:cubicBezTo>
                  <a:cubicBezTo>
                    <a:pt x="31407" y="1590"/>
                    <a:pt x="31323" y="1716"/>
                    <a:pt x="31240" y="1800"/>
                  </a:cubicBezTo>
                  <a:cubicBezTo>
                    <a:pt x="30026" y="2867"/>
                    <a:pt x="29105" y="4206"/>
                    <a:pt x="28247" y="5587"/>
                  </a:cubicBezTo>
                  <a:cubicBezTo>
                    <a:pt x="28017" y="6005"/>
                    <a:pt x="27829" y="6445"/>
                    <a:pt x="27871" y="7031"/>
                  </a:cubicBezTo>
                  <a:close/>
                  <a:moveTo>
                    <a:pt x="38228" y="24795"/>
                  </a:moveTo>
                  <a:cubicBezTo>
                    <a:pt x="38416" y="24795"/>
                    <a:pt x="38542" y="24837"/>
                    <a:pt x="38626" y="24795"/>
                  </a:cubicBezTo>
                  <a:cubicBezTo>
                    <a:pt x="39023" y="24606"/>
                    <a:pt x="39463" y="24418"/>
                    <a:pt x="39755" y="24062"/>
                  </a:cubicBezTo>
                  <a:cubicBezTo>
                    <a:pt x="40007" y="23749"/>
                    <a:pt x="40216" y="23351"/>
                    <a:pt x="40530" y="23079"/>
                  </a:cubicBezTo>
                  <a:cubicBezTo>
                    <a:pt x="41116" y="22535"/>
                    <a:pt x="41262" y="21886"/>
                    <a:pt x="41220" y="21133"/>
                  </a:cubicBezTo>
                  <a:cubicBezTo>
                    <a:pt x="41178" y="20840"/>
                    <a:pt x="41241" y="20526"/>
                    <a:pt x="41241" y="20233"/>
                  </a:cubicBezTo>
                  <a:cubicBezTo>
                    <a:pt x="41241" y="20087"/>
                    <a:pt x="41178" y="19878"/>
                    <a:pt x="41116" y="19731"/>
                  </a:cubicBezTo>
                  <a:cubicBezTo>
                    <a:pt x="40885" y="19417"/>
                    <a:pt x="40592" y="19166"/>
                    <a:pt x="40320" y="18873"/>
                  </a:cubicBezTo>
                  <a:cubicBezTo>
                    <a:pt x="40174" y="18727"/>
                    <a:pt x="39965" y="18643"/>
                    <a:pt x="39755" y="18748"/>
                  </a:cubicBezTo>
                  <a:cubicBezTo>
                    <a:pt x="39170" y="19041"/>
                    <a:pt x="38500" y="19145"/>
                    <a:pt x="37977" y="19731"/>
                  </a:cubicBezTo>
                  <a:cubicBezTo>
                    <a:pt x="38082" y="20526"/>
                    <a:pt x="38207" y="21342"/>
                    <a:pt x="38270" y="22179"/>
                  </a:cubicBezTo>
                  <a:cubicBezTo>
                    <a:pt x="38291" y="23016"/>
                    <a:pt x="38228" y="23895"/>
                    <a:pt x="38228" y="24795"/>
                  </a:cubicBezTo>
                  <a:close/>
                  <a:moveTo>
                    <a:pt x="1821" y="25548"/>
                  </a:moveTo>
                  <a:cubicBezTo>
                    <a:pt x="1402" y="26029"/>
                    <a:pt x="1361" y="26636"/>
                    <a:pt x="1172" y="27222"/>
                  </a:cubicBezTo>
                  <a:cubicBezTo>
                    <a:pt x="1068" y="27578"/>
                    <a:pt x="1193" y="27912"/>
                    <a:pt x="1465" y="28205"/>
                  </a:cubicBezTo>
                  <a:cubicBezTo>
                    <a:pt x="1926" y="28791"/>
                    <a:pt x="2532" y="29147"/>
                    <a:pt x="3244" y="29356"/>
                  </a:cubicBezTo>
                  <a:cubicBezTo>
                    <a:pt x="3579" y="29461"/>
                    <a:pt x="3892" y="29670"/>
                    <a:pt x="4311" y="29461"/>
                  </a:cubicBezTo>
                  <a:cubicBezTo>
                    <a:pt x="4102" y="29105"/>
                    <a:pt x="3913" y="28707"/>
                    <a:pt x="3746" y="28373"/>
                  </a:cubicBezTo>
                  <a:cubicBezTo>
                    <a:pt x="3390" y="27745"/>
                    <a:pt x="3055" y="27117"/>
                    <a:pt x="2930" y="26385"/>
                  </a:cubicBezTo>
                  <a:cubicBezTo>
                    <a:pt x="2888" y="26176"/>
                    <a:pt x="2763" y="25987"/>
                    <a:pt x="2700" y="25799"/>
                  </a:cubicBezTo>
                  <a:cubicBezTo>
                    <a:pt x="2595" y="25569"/>
                    <a:pt x="2407" y="25506"/>
                    <a:pt x="2198" y="25506"/>
                  </a:cubicBezTo>
                  <a:cubicBezTo>
                    <a:pt x="2072" y="25527"/>
                    <a:pt x="1967" y="25548"/>
                    <a:pt x="1821" y="25548"/>
                  </a:cubicBezTo>
                  <a:close/>
                  <a:moveTo>
                    <a:pt x="30842" y="65282"/>
                  </a:moveTo>
                  <a:cubicBezTo>
                    <a:pt x="31072" y="65847"/>
                    <a:pt x="31595" y="66119"/>
                    <a:pt x="32139" y="66223"/>
                  </a:cubicBezTo>
                  <a:cubicBezTo>
                    <a:pt x="32955" y="66370"/>
                    <a:pt x="33771" y="66391"/>
                    <a:pt x="34525" y="65910"/>
                  </a:cubicBezTo>
                  <a:cubicBezTo>
                    <a:pt x="34190" y="65303"/>
                    <a:pt x="33625" y="65073"/>
                    <a:pt x="33039" y="64989"/>
                  </a:cubicBezTo>
                  <a:cubicBezTo>
                    <a:pt x="32474" y="64905"/>
                    <a:pt x="31909" y="64926"/>
                    <a:pt x="31323" y="64926"/>
                  </a:cubicBezTo>
                  <a:cubicBezTo>
                    <a:pt x="31114" y="64968"/>
                    <a:pt x="30947" y="65031"/>
                    <a:pt x="30842" y="65282"/>
                  </a:cubicBezTo>
                  <a:close/>
                  <a:moveTo>
                    <a:pt x="19690" y="65847"/>
                  </a:moveTo>
                  <a:cubicBezTo>
                    <a:pt x="19229" y="65721"/>
                    <a:pt x="18811" y="65659"/>
                    <a:pt x="18413" y="66014"/>
                  </a:cubicBezTo>
                  <a:cubicBezTo>
                    <a:pt x="18288" y="66119"/>
                    <a:pt x="18100" y="66182"/>
                    <a:pt x="17932" y="66244"/>
                  </a:cubicBezTo>
                  <a:cubicBezTo>
                    <a:pt x="17472" y="66349"/>
                    <a:pt x="17242" y="66642"/>
                    <a:pt x="17179" y="67123"/>
                  </a:cubicBezTo>
                  <a:cubicBezTo>
                    <a:pt x="17723" y="67186"/>
                    <a:pt x="18246" y="67332"/>
                    <a:pt x="18727" y="66977"/>
                  </a:cubicBezTo>
                  <a:cubicBezTo>
                    <a:pt x="19125" y="66705"/>
                    <a:pt x="19564" y="66433"/>
                    <a:pt x="19690" y="65847"/>
                  </a:cubicBezTo>
                  <a:close/>
                  <a:moveTo>
                    <a:pt x="22535" y="39190"/>
                  </a:moveTo>
                  <a:cubicBezTo>
                    <a:pt x="22619" y="38918"/>
                    <a:pt x="22912" y="38646"/>
                    <a:pt x="22870" y="38249"/>
                  </a:cubicBezTo>
                  <a:cubicBezTo>
                    <a:pt x="22514" y="38290"/>
                    <a:pt x="22201" y="38332"/>
                    <a:pt x="21866" y="38353"/>
                  </a:cubicBezTo>
                  <a:cubicBezTo>
                    <a:pt x="21552" y="38395"/>
                    <a:pt x="21238" y="38353"/>
                    <a:pt x="20882" y="38353"/>
                  </a:cubicBezTo>
                  <a:cubicBezTo>
                    <a:pt x="21322" y="39065"/>
                    <a:pt x="21677" y="39253"/>
                    <a:pt x="22535" y="391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7293838" y="2999390"/>
              <a:ext cx="434147" cy="295358"/>
            </a:xfrm>
            <a:custGeom>
              <a:rect b="b" l="l" r="r" t="t"/>
              <a:pathLst>
                <a:path extrusionOk="0" h="9751" w="14333">
                  <a:moveTo>
                    <a:pt x="0" y="3620"/>
                  </a:moveTo>
                  <a:cubicBezTo>
                    <a:pt x="921" y="2950"/>
                    <a:pt x="1821" y="2553"/>
                    <a:pt x="2804" y="2176"/>
                  </a:cubicBezTo>
                  <a:cubicBezTo>
                    <a:pt x="3662" y="1862"/>
                    <a:pt x="4562" y="1548"/>
                    <a:pt x="5419" y="1214"/>
                  </a:cubicBezTo>
                  <a:cubicBezTo>
                    <a:pt x="5775" y="1088"/>
                    <a:pt x="6152" y="1004"/>
                    <a:pt x="6528" y="1004"/>
                  </a:cubicBezTo>
                  <a:cubicBezTo>
                    <a:pt x="6905" y="1004"/>
                    <a:pt x="7240" y="963"/>
                    <a:pt x="7575" y="858"/>
                  </a:cubicBezTo>
                  <a:cubicBezTo>
                    <a:pt x="8244" y="691"/>
                    <a:pt x="8872" y="502"/>
                    <a:pt x="9520" y="544"/>
                  </a:cubicBezTo>
                  <a:cubicBezTo>
                    <a:pt x="9709" y="544"/>
                    <a:pt x="9876" y="502"/>
                    <a:pt x="10044" y="460"/>
                  </a:cubicBezTo>
                  <a:cubicBezTo>
                    <a:pt x="10483" y="335"/>
                    <a:pt x="10922" y="272"/>
                    <a:pt x="11383" y="293"/>
                  </a:cubicBezTo>
                  <a:cubicBezTo>
                    <a:pt x="11613" y="293"/>
                    <a:pt x="11885" y="335"/>
                    <a:pt x="12094" y="230"/>
                  </a:cubicBezTo>
                  <a:cubicBezTo>
                    <a:pt x="12638" y="0"/>
                    <a:pt x="13203" y="126"/>
                    <a:pt x="13789" y="147"/>
                  </a:cubicBezTo>
                  <a:cubicBezTo>
                    <a:pt x="14186" y="167"/>
                    <a:pt x="14333" y="314"/>
                    <a:pt x="14333" y="711"/>
                  </a:cubicBezTo>
                  <a:cubicBezTo>
                    <a:pt x="14333" y="1360"/>
                    <a:pt x="14333" y="1988"/>
                    <a:pt x="14186" y="2678"/>
                  </a:cubicBezTo>
                  <a:cubicBezTo>
                    <a:pt x="13977" y="3599"/>
                    <a:pt x="13580" y="4436"/>
                    <a:pt x="13245" y="5294"/>
                  </a:cubicBezTo>
                  <a:cubicBezTo>
                    <a:pt x="13036" y="5838"/>
                    <a:pt x="12743" y="6319"/>
                    <a:pt x="12303" y="6696"/>
                  </a:cubicBezTo>
                  <a:cubicBezTo>
                    <a:pt x="11613" y="7302"/>
                    <a:pt x="10985" y="7930"/>
                    <a:pt x="10336" y="8558"/>
                  </a:cubicBezTo>
                  <a:cubicBezTo>
                    <a:pt x="10044" y="8851"/>
                    <a:pt x="9730" y="9039"/>
                    <a:pt x="9332" y="9165"/>
                  </a:cubicBezTo>
                  <a:cubicBezTo>
                    <a:pt x="8746" y="9353"/>
                    <a:pt x="8160" y="9520"/>
                    <a:pt x="7512" y="9583"/>
                  </a:cubicBezTo>
                  <a:cubicBezTo>
                    <a:pt x="6884" y="9667"/>
                    <a:pt x="6277" y="9750"/>
                    <a:pt x="5629" y="9750"/>
                  </a:cubicBezTo>
                  <a:cubicBezTo>
                    <a:pt x="5252" y="9709"/>
                    <a:pt x="4917" y="9646"/>
                    <a:pt x="4603" y="9437"/>
                  </a:cubicBezTo>
                  <a:cubicBezTo>
                    <a:pt x="4206" y="9165"/>
                    <a:pt x="3787" y="8934"/>
                    <a:pt x="3369" y="8662"/>
                  </a:cubicBezTo>
                  <a:cubicBezTo>
                    <a:pt x="3222" y="8558"/>
                    <a:pt x="3055" y="8495"/>
                    <a:pt x="2929" y="8349"/>
                  </a:cubicBezTo>
                  <a:cubicBezTo>
                    <a:pt x="2281" y="7679"/>
                    <a:pt x="1611" y="7030"/>
                    <a:pt x="1025" y="6319"/>
                  </a:cubicBezTo>
                  <a:cubicBezTo>
                    <a:pt x="607" y="5880"/>
                    <a:pt x="419" y="5273"/>
                    <a:pt x="314" y="4687"/>
                  </a:cubicBezTo>
                  <a:cubicBezTo>
                    <a:pt x="377" y="4310"/>
                    <a:pt x="251" y="3996"/>
                    <a:pt x="0" y="3620"/>
                  </a:cubicBezTo>
                  <a:close/>
                  <a:moveTo>
                    <a:pt x="13412" y="1109"/>
                  </a:moveTo>
                  <a:cubicBezTo>
                    <a:pt x="13077" y="900"/>
                    <a:pt x="12784" y="983"/>
                    <a:pt x="12512" y="1067"/>
                  </a:cubicBezTo>
                  <a:cubicBezTo>
                    <a:pt x="12240" y="1109"/>
                    <a:pt x="11989" y="1193"/>
                    <a:pt x="11717" y="1193"/>
                  </a:cubicBezTo>
                  <a:cubicBezTo>
                    <a:pt x="11173" y="1172"/>
                    <a:pt x="10650" y="1193"/>
                    <a:pt x="10127" y="1339"/>
                  </a:cubicBezTo>
                  <a:cubicBezTo>
                    <a:pt x="10002" y="1402"/>
                    <a:pt x="9834" y="1423"/>
                    <a:pt x="9688" y="1402"/>
                  </a:cubicBezTo>
                  <a:cubicBezTo>
                    <a:pt x="9081" y="1381"/>
                    <a:pt x="8474" y="1507"/>
                    <a:pt x="7909" y="1653"/>
                  </a:cubicBezTo>
                  <a:cubicBezTo>
                    <a:pt x="7449" y="1799"/>
                    <a:pt x="7031" y="1841"/>
                    <a:pt x="6570" y="1862"/>
                  </a:cubicBezTo>
                  <a:cubicBezTo>
                    <a:pt x="6256" y="1862"/>
                    <a:pt x="5922" y="1967"/>
                    <a:pt x="5587" y="2051"/>
                  </a:cubicBezTo>
                  <a:cubicBezTo>
                    <a:pt x="4708" y="2343"/>
                    <a:pt x="3850" y="2636"/>
                    <a:pt x="2950" y="2950"/>
                  </a:cubicBezTo>
                  <a:cubicBezTo>
                    <a:pt x="2385" y="3118"/>
                    <a:pt x="1862" y="3369"/>
                    <a:pt x="1360" y="3683"/>
                  </a:cubicBezTo>
                  <a:cubicBezTo>
                    <a:pt x="1235" y="4478"/>
                    <a:pt x="1444" y="5189"/>
                    <a:pt x="1904" y="5733"/>
                  </a:cubicBezTo>
                  <a:cubicBezTo>
                    <a:pt x="2762" y="6737"/>
                    <a:pt x="3641" y="7700"/>
                    <a:pt x="4813" y="8390"/>
                  </a:cubicBezTo>
                  <a:cubicBezTo>
                    <a:pt x="5482" y="8767"/>
                    <a:pt x="6152" y="8851"/>
                    <a:pt x="6842" y="8704"/>
                  </a:cubicBezTo>
                  <a:cubicBezTo>
                    <a:pt x="7135" y="8641"/>
                    <a:pt x="7428" y="8558"/>
                    <a:pt x="7742" y="8537"/>
                  </a:cubicBezTo>
                  <a:cubicBezTo>
                    <a:pt x="8621" y="8453"/>
                    <a:pt x="9416" y="8181"/>
                    <a:pt x="10044" y="7491"/>
                  </a:cubicBezTo>
                  <a:cubicBezTo>
                    <a:pt x="10336" y="7177"/>
                    <a:pt x="10650" y="6884"/>
                    <a:pt x="10964" y="6633"/>
                  </a:cubicBezTo>
                  <a:cubicBezTo>
                    <a:pt x="11717" y="6005"/>
                    <a:pt x="12345" y="5294"/>
                    <a:pt x="12575" y="4331"/>
                  </a:cubicBezTo>
                  <a:cubicBezTo>
                    <a:pt x="12596" y="4248"/>
                    <a:pt x="12659" y="4164"/>
                    <a:pt x="12680" y="4101"/>
                  </a:cubicBezTo>
                  <a:lnTo>
                    <a:pt x="13077" y="2908"/>
                  </a:lnTo>
                  <a:cubicBezTo>
                    <a:pt x="13119" y="2741"/>
                    <a:pt x="13119" y="2553"/>
                    <a:pt x="13203" y="2385"/>
                  </a:cubicBezTo>
                  <a:cubicBezTo>
                    <a:pt x="13475" y="1967"/>
                    <a:pt x="13454" y="1590"/>
                    <a:pt x="13412" y="11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7679791" y="2849183"/>
              <a:ext cx="133761" cy="104591"/>
            </a:xfrm>
            <a:custGeom>
              <a:rect b="b" l="l" r="r" t="t"/>
              <a:pathLst>
                <a:path extrusionOk="0" h="3453" w="4416">
                  <a:moveTo>
                    <a:pt x="461" y="1737"/>
                  </a:moveTo>
                  <a:cubicBezTo>
                    <a:pt x="335" y="1465"/>
                    <a:pt x="231" y="1256"/>
                    <a:pt x="147" y="1025"/>
                  </a:cubicBezTo>
                  <a:cubicBezTo>
                    <a:pt x="126" y="942"/>
                    <a:pt x="147" y="816"/>
                    <a:pt x="210" y="795"/>
                  </a:cubicBezTo>
                  <a:cubicBezTo>
                    <a:pt x="273" y="732"/>
                    <a:pt x="440" y="691"/>
                    <a:pt x="524" y="712"/>
                  </a:cubicBezTo>
                  <a:cubicBezTo>
                    <a:pt x="649" y="753"/>
                    <a:pt x="775" y="858"/>
                    <a:pt x="879" y="942"/>
                  </a:cubicBezTo>
                  <a:cubicBezTo>
                    <a:pt x="1151" y="858"/>
                    <a:pt x="1403" y="816"/>
                    <a:pt x="1695" y="732"/>
                  </a:cubicBezTo>
                  <a:cubicBezTo>
                    <a:pt x="1716" y="691"/>
                    <a:pt x="1779" y="607"/>
                    <a:pt x="1800" y="523"/>
                  </a:cubicBezTo>
                  <a:cubicBezTo>
                    <a:pt x="1884" y="335"/>
                    <a:pt x="1988" y="188"/>
                    <a:pt x="2072" y="0"/>
                  </a:cubicBezTo>
                  <a:cubicBezTo>
                    <a:pt x="2532" y="105"/>
                    <a:pt x="2386" y="502"/>
                    <a:pt x="2511" y="691"/>
                  </a:cubicBezTo>
                  <a:cubicBezTo>
                    <a:pt x="2846" y="921"/>
                    <a:pt x="3139" y="1130"/>
                    <a:pt x="3432" y="1339"/>
                  </a:cubicBezTo>
                  <a:cubicBezTo>
                    <a:pt x="3641" y="1256"/>
                    <a:pt x="3851" y="1151"/>
                    <a:pt x="4081" y="1067"/>
                  </a:cubicBezTo>
                  <a:cubicBezTo>
                    <a:pt x="4269" y="1025"/>
                    <a:pt x="4416" y="1256"/>
                    <a:pt x="4332" y="1423"/>
                  </a:cubicBezTo>
                  <a:cubicBezTo>
                    <a:pt x="4269" y="1569"/>
                    <a:pt x="4164" y="1737"/>
                    <a:pt x="4060" y="1862"/>
                  </a:cubicBezTo>
                  <a:cubicBezTo>
                    <a:pt x="3997" y="1946"/>
                    <a:pt x="3892" y="1967"/>
                    <a:pt x="3851" y="2009"/>
                  </a:cubicBezTo>
                  <a:cubicBezTo>
                    <a:pt x="3767" y="2072"/>
                    <a:pt x="3704" y="2113"/>
                    <a:pt x="3641" y="2197"/>
                  </a:cubicBezTo>
                  <a:cubicBezTo>
                    <a:pt x="3600" y="2427"/>
                    <a:pt x="3579" y="2699"/>
                    <a:pt x="3495" y="2909"/>
                  </a:cubicBezTo>
                  <a:cubicBezTo>
                    <a:pt x="3453" y="3013"/>
                    <a:pt x="3328" y="3118"/>
                    <a:pt x="3181" y="3160"/>
                  </a:cubicBezTo>
                  <a:cubicBezTo>
                    <a:pt x="3035" y="3222"/>
                    <a:pt x="2825" y="3055"/>
                    <a:pt x="2804" y="2867"/>
                  </a:cubicBezTo>
                  <a:cubicBezTo>
                    <a:pt x="2763" y="2657"/>
                    <a:pt x="2763" y="2448"/>
                    <a:pt x="2763" y="2260"/>
                  </a:cubicBezTo>
                  <a:cubicBezTo>
                    <a:pt x="2742" y="1862"/>
                    <a:pt x="2595" y="1695"/>
                    <a:pt x="2219" y="1674"/>
                  </a:cubicBezTo>
                  <a:cubicBezTo>
                    <a:pt x="2030" y="1653"/>
                    <a:pt x="1884" y="1695"/>
                    <a:pt x="1675" y="1695"/>
                  </a:cubicBezTo>
                  <a:cubicBezTo>
                    <a:pt x="1382" y="2218"/>
                    <a:pt x="879" y="2616"/>
                    <a:pt x="775" y="3243"/>
                  </a:cubicBezTo>
                  <a:cubicBezTo>
                    <a:pt x="754" y="3348"/>
                    <a:pt x="545" y="3453"/>
                    <a:pt x="440" y="3453"/>
                  </a:cubicBezTo>
                  <a:cubicBezTo>
                    <a:pt x="335" y="3453"/>
                    <a:pt x="147" y="3327"/>
                    <a:pt x="126" y="3201"/>
                  </a:cubicBezTo>
                  <a:cubicBezTo>
                    <a:pt x="1" y="2888"/>
                    <a:pt x="22" y="2532"/>
                    <a:pt x="189" y="2218"/>
                  </a:cubicBezTo>
                  <a:cubicBezTo>
                    <a:pt x="252" y="2093"/>
                    <a:pt x="335" y="1946"/>
                    <a:pt x="461" y="17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38"/>
            <p:cNvSpPr/>
            <p:nvPr/>
          </p:nvSpPr>
          <p:spPr>
            <a:xfrm>
              <a:off x="7191792" y="2946776"/>
              <a:ext cx="129308" cy="115375"/>
            </a:xfrm>
            <a:custGeom>
              <a:rect b="b" l="l" r="r" t="t"/>
              <a:pathLst>
                <a:path extrusionOk="0" h="3809" w="4269">
                  <a:moveTo>
                    <a:pt x="3578" y="419"/>
                  </a:moveTo>
                  <a:cubicBezTo>
                    <a:pt x="3871" y="607"/>
                    <a:pt x="3913" y="775"/>
                    <a:pt x="3809" y="984"/>
                  </a:cubicBezTo>
                  <a:cubicBezTo>
                    <a:pt x="3599" y="1381"/>
                    <a:pt x="3662" y="1716"/>
                    <a:pt x="3976" y="2072"/>
                  </a:cubicBezTo>
                  <a:cubicBezTo>
                    <a:pt x="4081" y="2197"/>
                    <a:pt x="4164" y="2386"/>
                    <a:pt x="4206" y="2532"/>
                  </a:cubicBezTo>
                  <a:cubicBezTo>
                    <a:pt x="4269" y="2741"/>
                    <a:pt x="4122" y="2972"/>
                    <a:pt x="3913" y="3034"/>
                  </a:cubicBezTo>
                  <a:cubicBezTo>
                    <a:pt x="3704" y="3076"/>
                    <a:pt x="3557" y="3013"/>
                    <a:pt x="3474" y="2846"/>
                  </a:cubicBezTo>
                  <a:cubicBezTo>
                    <a:pt x="3265" y="2448"/>
                    <a:pt x="2951" y="2135"/>
                    <a:pt x="2679" y="1758"/>
                  </a:cubicBezTo>
                  <a:cubicBezTo>
                    <a:pt x="2407" y="1800"/>
                    <a:pt x="2156" y="1863"/>
                    <a:pt x="1988" y="1904"/>
                  </a:cubicBezTo>
                  <a:cubicBezTo>
                    <a:pt x="1612" y="2323"/>
                    <a:pt x="1423" y="2741"/>
                    <a:pt x="1486" y="3244"/>
                  </a:cubicBezTo>
                  <a:cubicBezTo>
                    <a:pt x="1486" y="3327"/>
                    <a:pt x="1507" y="3453"/>
                    <a:pt x="1465" y="3495"/>
                  </a:cubicBezTo>
                  <a:cubicBezTo>
                    <a:pt x="1381" y="3599"/>
                    <a:pt x="1277" y="3746"/>
                    <a:pt x="1151" y="3767"/>
                  </a:cubicBezTo>
                  <a:cubicBezTo>
                    <a:pt x="984" y="3808"/>
                    <a:pt x="775" y="3683"/>
                    <a:pt x="733" y="3536"/>
                  </a:cubicBezTo>
                  <a:cubicBezTo>
                    <a:pt x="691" y="3390"/>
                    <a:pt x="670" y="3244"/>
                    <a:pt x="670" y="3076"/>
                  </a:cubicBezTo>
                  <a:cubicBezTo>
                    <a:pt x="670" y="2741"/>
                    <a:pt x="691" y="2428"/>
                    <a:pt x="691" y="2197"/>
                  </a:cubicBezTo>
                  <a:cubicBezTo>
                    <a:pt x="586" y="1758"/>
                    <a:pt x="0" y="1612"/>
                    <a:pt x="314" y="1067"/>
                  </a:cubicBezTo>
                  <a:cubicBezTo>
                    <a:pt x="586" y="1193"/>
                    <a:pt x="858" y="1298"/>
                    <a:pt x="1151" y="1444"/>
                  </a:cubicBezTo>
                  <a:cubicBezTo>
                    <a:pt x="1528" y="1193"/>
                    <a:pt x="1842" y="963"/>
                    <a:pt x="1737" y="440"/>
                  </a:cubicBezTo>
                  <a:cubicBezTo>
                    <a:pt x="1716" y="335"/>
                    <a:pt x="1842" y="210"/>
                    <a:pt x="1925" y="0"/>
                  </a:cubicBezTo>
                  <a:cubicBezTo>
                    <a:pt x="2302" y="335"/>
                    <a:pt x="2574" y="607"/>
                    <a:pt x="2930" y="879"/>
                  </a:cubicBezTo>
                  <a:cubicBezTo>
                    <a:pt x="3139" y="754"/>
                    <a:pt x="3348" y="607"/>
                    <a:pt x="3578" y="4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8"/>
            <p:cNvSpPr/>
            <p:nvPr/>
          </p:nvSpPr>
          <p:spPr>
            <a:xfrm>
              <a:off x="5757569" y="2624826"/>
              <a:ext cx="1026104" cy="697185"/>
            </a:xfrm>
            <a:custGeom>
              <a:rect b="b" l="l" r="r" t="t"/>
              <a:pathLst>
                <a:path extrusionOk="0" h="23017" w="33876">
                  <a:moveTo>
                    <a:pt x="13161" y="14814"/>
                  </a:moveTo>
                  <a:cubicBezTo>
                    <a:pt x="13140" y="14437"/>
                    <a:pt x="13140" y="14207"/>
                    <a:pt x="13119" y="13977"/>
                  </a:cubicBezTo>
                  <a:cubicBezTo>
                    <a:pt x="13078" y="13789"/>
                    <a:pt x="13078" y="13601"/>
                    <a:pt x="13057" y="13454"/>
                  </a:cubicBezTo>
                  <a:cubicBezTo>
                    <a:pt x="13015" y="13266"/>
                    <a:pt x="12847" y="13161"/>
                    <a:pt x="12638" y="13161"/>
                  </a:cubicBezTo>
                  <a:cubicBezTo>
                    <a:pt x="12450" y="13161"/>
                    <a:pt x="12282" y="13245"/>
                    <a:pt x="12220" y="13433"/>
                  </a:cubicBezTo>
                  <a:cubicBezTo>
                    <a:pt x="12136" y="13601"/>
                    <a:pt x="12136" y="13852"/>
                    <a:pt x="12115" y="14019"/>
                  </a:cubicBezTo>
                  <a:cubicBezTo>
                    <a:pt x="12010" y="14626"/>
                    <a:pt x="11927" y="15212"/>
                    <a:pt x="11822" y="15798"/>
                  </a:cubicBezTo>
                  <a:cubicBezTo>
                    <a:pt x="11718" y="16300"/>
                    <a:pt x="11508" y="16781"/>
                    <a:pt x="11194" y="17199"/>
                  </a:cubicBezTo>
                  <a:cubicBezTo>
                    <a:pt x="11048" y="17409"/>
                    <a:pt x="10881" y="17639"/>
                    <a:pt x="10776" y="17869"/>
                  </a:cubicBezTo>
                  <a:cubicBezTo>
                    <a:pt x="10525" y="18476"/>
                    <a:pt x="10086" y="18915"/>
                    <a:pt x="9583" y="19313"/>
                  </a:cubicBezTo>
                  <a:cubicBezTo>
                    <a:pt x="9060" y="19752"/>
                    <a:pt x="8495" y="20171"/>
                    <a:pt x="7951" y="20589"/>
                  </a:cubicBezTo>
                  <a:cubicBezTo>
                    <a:pt x="7700" y="20798"/>
                    <a:pt x="7386" y="20924"/>
                    <a:pt x="7261" y="21280"/>
                  </a:cubicBezTo>
                  <a:cubicBezTo>
                    <a:pt x="7198" y="21384"/>
                    <a:pt x="7093" y="21447"/>
                    <a:pt x="6989" y="21489"/>
                  </a:cubicBezTo>
                  <a:cubicBezTo>
                    <a:pt x="6424" y="21719"/>
                    <a:pt x="5817" y="21928"/>
                    <a:pt x="5210" y="22137"/>
                  </a:cubicBezTo>
                  <a:cubicBezTo>
                    <a:pt x="5127" y="22158"/>
                    <a:pt x="5001" y="22137"/>
                    <a:pt x="4938" y="22179"/>
                  </a:cubicBezTo>
                  <a:cubicBezTo>
                    <a:pt x="4373" y="22681"/>
                    <a:pt x="3662" y="22765"/>
                    <a:pt x="2930" y="22807"/>
                  </a:cubicBezTo>
                  <a:cubicBezTo>
                    <a:pt x="2783" y="22807"/>
                    <a:pt x="2616" y="22953"/>
                    <a:pt x="2469" y="23016"/>
                  </a:cubicBezTo>
                  <a:cubicBezTo>
                    <a:pt x="2407" y="22995"/>
                    <a:pt x="2323" y="22995"/>
                    <a:pt x="2302" y="22953"/>
                  </a:cubicBezTo>
                  <a:cubicBezTo>
                    <a:pt x="1946" y="22347"/>
                    <a:pt x="1423" y="21824"/>
                    <a:pt x="1067" y="21217"/>
                  </a:cubicBezTo>
                  <a:cubicBezTo>
                    <a:pt x="398" y="20024"/>
                    <a:pt x="0" y="18727"/>
                    <a:pt x="21" y="17367"/>
                  </a:cubicBezTo>
                  <a:cubicBezTo>
                    <a:pt x="63" y="16174"/>
                    <a:pt x="84" y="14961"/>
                    <a:pt x="126" y="13768"/>
                  </a:cubicBezTo>
                  <a:cubicBezTo>
                    <a:pt x="189" y="13036"/>
                    <a:pt x="293" y="12282"/>
                    <a:pt x="440" y="11550"/>
                  </a:cubicBezTo>
                  <a:cubicBezTo>
                    <a:pt x="628" y="10629"/>
                    <a:pt x="963" y="9772"/>
                    <a:pt x="1465" y="8955"/>
                  </a:cubicBezTo>
                  <a:cubicBezTo>
                    <a:pt x="2783" y="6800"/>
                    <a:pt x="4583" y="5231"/>
                    <a:pt x="6884" y="4248"/>
                  </a:cubicBezTo>
                  <a:cubicBezTo>
                    <a:pt x="8433" y="3599"/>
                    <a:pt x="10023" y="3034"/>
                    <a:pt x="11571" y="2406"/>
                  </a:cubicBezTo>
                  <a:cubicBezTo>
                    <a:pt x="11906" y="2281"/>
                    <a:pt x="12199" y="2281"/>
                    <a:pt x="12471" y="2511"/>
                  </a:cubicBezTo>
                  <a:cubicBezTo>
                    <a:pt x="12659" y="2657"/>
                    <a:pt x="12889" y="2762"/>
                    <a:pt x="13078" y="2867"/>
                  </a:cubicBezTo>
                  <a:cubicBezTo>
                    <a:pt x="13412" y="2448"/>
                    <a:pt x="13726" y="2072"/>
                    <a:pt x="14082" y="1674"/>
                  </a:cubicBezTo>
                  <a:cubicBezTo>
                    <a:pt x="14710" y="1005"/>
                    <a:pt x="15442" y="523"/>
                    <a:pt x="16384" y="419"/>
                  </a:cubicBezTo>
                  <a:cubicBezTo>
                    <a:pt x="17325" y="314"/>
                    <a:pt x="18288" y="147"/>
                    <a:pt x="19229" y="63"/>
                  </a:cubicBezTo>
                  <a:cubicBezTo>
                    <a:pt x="19857" y="0"/>
                    <a:pt x="20485" y="84"/>
                    <a:pt x="21112" y="63"/>
                  </a:cubicBezTo>
                  <a:cubicBezTo>
                    <a:pt x="22096" y="0"/>
                    <a:pt x="23037" y="314"/>
                    <a:pt x="24021" y="565"/>
                  </a:cubicBezTo>
                  <a:cubicBezTo>
                    <a:pt x="24167" y="586"/>
                    <a:pt x="24293" y="628"/>
                    <a:pt x="24439" y="691"/>
                  </a:cubicBezTo>
                  <a:cubicBezTo>
                    <a:pt x="25799" y="1297"/>
                    <a:pt x="27013" y="2051"/>
                    <a:pt x="28017" y="3181"/>
                  </a:cubicBezTo>
                  <a:cubicBezTo>
                    <a:pt x="28310" y="3494"/>
                    <a:pt x="28582" y="3766"/>
                    <a:pt x="28875" y="4080"/>
                  </a:cubicBezTo>
                  <a:cubicBezTo>
                    <a:pt x="29272" y="4541"/>
                    <a:pt x="29628" y="5022"/>
                    <a:pt x="30005" y="5482"/>
                  </a:cubicBezTo>
                  <a:cubicBezTo>
                    <a:pt x="30088" y="5587"/>
                    <a:pt x="30130" y="5691"/>
                    <a:pt x="30214" y="5754"/>
                  </a:cubicBezTo>
                  <a:cubicBezTo>
                    <a:pt x="30988" y="6570"/>
                    <a:pt x="31595" y="7491"/>
                    <a:pt x="32202" y="8432"/>
                  </a:cubicBezTo>
                  <a:cubicBezTo>
                    <a:pt x="32829" y="9416"/>
                    <a:pt x="33332" y="10462"/>
                    <a:pt x="33499" y="11655"/>
                  </a:cubicBezTo>
                  <a:cubicBezTo>
                    <a:pt x="33562" y="11906"/>
                    <a:pt x="33645" y="12178"/>
                    <a:pt x="33708" y="12429"/>
                  </a:cubicBezTo>
                  <a:cubicBezTo>
                    <a:pt x="33855" y="12826"/>
                    <a:pt x="33876" y="13182"/>
                    <a:pt x="33771" y="13601"/>
                  </a:cubicBezTo>
                  <a:cubicBezTo>
                    <a:pt x="33436" y="13642"/>
                    <a:pt x="33164" y="13433"/>
                    <a:pt x="32871" y="13266"/>
                  </a:cubicBezTo>
                  <a:cubicBezTo>
                    <a:pt x="31281" y="12345"/>
                    <a:pt x="29837" y="11194"/>
                    <a:pt x="28561" y="9897"/>
                  </a:cubicBezTo>
                  <a:cubicBezTo>
                    <a:pt x="28415" y="9709"/>
                    <a:pt x="28226" y="9562"/>
                    <a:pt x="28038" y="9395"/>
                  </a:cubicBezTo>
                  <a:cubicBezTo>
                    <a:pt x="27808" y="9207"/>
                    <a:pt x="27494" y="9353"/>
                    <a:pt x="27410" y="9667"/>
                  </a:cubicBezTo>
                  <a:cubicBezTo>
                    <a:pt x="27159" y="10650"/>
                    <a:pt x="27159" y="10629"/>
                    <a:pt x="26176" y="10650"/>
                  </a:cubicBezTo>
                  <a:cubicBezTo>
                    <a:pt x="24669" y="10671"/>
                    <a:pt x="23351" y="10127"/>
                    <a:pt x="22158" y="9290"/>
                  </a:cubicBezTo>
                  <a:cubicBezTo>
                    <a:pt x="20987" y="8474"/>
                    <a:pt x="19961" y="7512"/>
                    <a:pt x="19020" y="6466"/>
                  </a:cubicBezTo>
                  <a:cubicBezTo>
                    <a:pt x="18748" y="6173"/>
                    <a:pt x="18685" y="5859"/>
                    <a:pt x="18748" y="5482"/>
                  </a:cubicBezTo>
                  <a:cubicBezTo>
                    <a:pt x="18811" y="5126"/>
                    <a:pt x="18832" y="4771"/>
                    <a:pt x="18853" y="4394"/>
                  </a:cubicBezTo>
                  <a:cubicBezTo>
                    <a:pt x="18853" y="4290"/>
                    <a:pt x="18832" y="4143"/>
                    <a:pt x="18790" y="4059"/>
                  </a:cubicBezTo>
                  <a:cubicBezTo>
                    <a:pt x="18727" y="3976"/>
                    <a:pt x="18601" y="3934"/>
                    <a:pt x="18497" y="3913"/>
                  </a:cubicBezTo>
                  <a:cubicBezTo>
                    <a:pt x="18434" y="3913"/>
                    <a:pt x="18371" y="3976"/>
                    <a:pt x="18288" y="4038"/>
                  </a:cubicBezTo>
                  <a:cubicBezTo>
                    <a:pt x="18267" y="4059"/>
                    <a:pt x="18267" y="4080"/>
                    <a:pt x="18267" y="4122"/>
                  </a:cubicBezTo>
                  <a:cubicBezTo>
                    <a:pt x="18225" y="5085"/>
                    <a:pt x="17744" y="5963"/>
                    <a:pt x="17785" y="6947"/>
                  </a:cubicBezTo>
                  <a:cubicBezTo>
                    <a:pt x="17785" y="7198"/>
                    <a:pt x="17702" y="7470"/>
                    <a:pt x="17660" y="7721"/>
                  </a:cubicBezTo>
                  <a:cubicBezTo>
                    <a:pt x="17367" y="9144"/>
                    <a:pt x="16865" y="10462"/>
                    <a:pt x="16091" y="11696"/>
                  </a:cubicBezTo>
                  <a:cubicBezTo>
                    <a:pt x="15860" y="12031"/>
                    <a:pt x="15672" y="12429"/>
                    <a:pt x="15484" y="12805"/>
                  </a:cubicBezTo>
                  <a:cubicBezTo>
                    <a:pt x="14961" y="13789"/>
                    <a:pt x="14166" y="14291"/>
                    <a:pt x="13161" y="148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5894449" y="2848547"/>
              <a:ext cx="887315" cy="676255"/>
            </a:xfrm>
            <a:custGeom>
              <a:rect b="b" l="l" r="r" t="t"/>
              <a:pathLst>
                <a:path extrusionOk="0" h="22326" w="29294">
                  <a:moveTo>
                    <a:pt x="29189" y="7303"/>
                  </a:moveTo>
                  <a:cubicBezTo>
                    <a:pt x="29294" y="8035"/>
                    <a:pt x="29064" y="8600"/>
                    <a:pt x="28875" y="9207"/>
                  </a:cubicBezTo>
                  <a:cubicBezTo>
                    <a:pt x="28750" y="9625"/>
                    <a:pt x="28541" y="10044"/>
                    <a:pt x="28457" y="10483"/>
                  </a:cubicBezTo>
                  <a:cubicBezTo>
                    <a:pt x="28227" y="11550"/>
                    <a:pt x="27662" y="12471"/>
                    <a:pt x="26992" y="13329"/>
                  </a:cubicBezTo>
                  <a:cubicBezTo>
                    <a:pt x="26427" y="14061"/>
                    <a:pt x="25841" y="14793"/>
                    <a:pt x="25088" y="15379"/>
                  </a:cubicBezTo>
                  <a:cubicBezTo>
                    <a:pt x="24649" y="15735"/>
                    <a:pt x="24230" y="16111"/>
                    <a:pt x="23791" y="16509"/>
                  </a:cubicBezTo>
                  <a:cubicBezTo>
                    <a:pt x="22473" y="17681"/>
                    <a:pt x="21029" y="18643"/>
                    <a:pt x="19460" y="19438"/>
                  </a:cubicBezTo>
                  <a:cubicBezTo>
                    <a:pt x="18937" y="19689"/>
                    <a:pt x="18414" y="20003"/>
                    <a:pt x="17870" y="20275"/>
                  </a:cubicBezTo>
                  <a:cubicBezTo>
                    <a:pt x="17367" y="20505"/>
                    <a:pt x="16844" y="20736"/>
                    <a:pt x="16384" y="21028"/>
                  </a:cubicBezTo>
                  <a:cubicBezTo>
                    <a:pt x="16091" y="21175"/>
                    <a:pt x="15777" y="21238"/>
                    <a:pt x="15463" y="21321"/>
                  </a:cubicBezTo>
                  <a:cubicBezTo>
                    <a:pt x="14794" y="21468"/>
                    <a:pt x="14103" y="21698"/>
                    <a:pt x="13434" y="21970"/>
                  </a:cubicBezTo>
                  <a:cubicBezTo>
                    <a:pt x="13162" y="22075"/>
                    <a:pt x="12932" y="22158"/>
                    <a:pt x="12639" y="22116"/>
                  </a:cubicBezTo>
                  <a:cubicBezTo>
                    <a:pt x="12137" y="22096"/>
                    <a:pt x="11613" y="22054"/>
                    <a:pt x="11132" y="22012"/>
                  </a:cubicBezTo>
                  <a:cubicBezTo>
                    <a:pt x="10986" y="22012"/>
                    <a:pt x="10818" y="22012"/>
                    <a:pt x="10714" y="22096"/>
                  </a:cubicBezTo>
                  <a:cubicBezTo>
                    <a:pt x="10337" y="22326"/>
                    <a:pt x="9981" y="22284"/>
                    <a:pt x="9584" y="22263"/>
                  </a:cubicBezTo>
                  <a:cubicBezTo>
                    <a:pt x="8433" y="22158"/>
                    <a:pt x="7366" y="21782"/>
                    <a:pt x="6320" y="21342"/>
                  </a:cubicBezTo>
                  <a:cubicBezTo>
                    <a:pt x="5211" y="20903"/>
                    <a:pt x="4186" y="20338"/>
                    <a:pt x="3307" y="19564"/>
                  </a:cubicBezTo>
                  <a:cubicBezTo>
                    <a:pt x="3098" y="19375"/>
                    <a:pt x="2888" y="19229"/>
                    <a:pt x="2658" y="19062"/>
                  </a:cubicBezTo>
                  <a:cubicBezTo>
                    <a:pt x="1507" y="18329"/>
                    <a:pt x="838" y="17179"/>
                    <a:pt x="1" y="16111"/>
                  </a:cubicBezTo>
                  <a:cubicBezTo>
                    <a:pt x="419" y="15798"/>
                    <a:pt x="880" y="15609"/>
                    <a:pt x="1319" y="15463"/>
                  </a:cubicBezTo>
                  <a:cubicBezTo>
                    <a:pt x="3223" y="14793"/>
                    <a:pt x="4771" y="13580"/>
                    <a:pt x="6236" y="12220"/>
                  </a:cubicBezTo>
                  <a:cubicBezTo>
                    <a:pt x="6383" y="12073"/>
                    <a:pt x="6571" y="11927"/>
                    <a:pt x="6655" y="11738"/>
                  </a:cubicBezTo>
                  <a:cubicBezTo>
                    <a:pt x="7178" y="10692"/>
                    <a:pt x="7994" y="9813"/>
                    <a:pt x="8266" y="8663"/>
                  </a:cubicBezTo>
                  <a:cubicBezTo>
                    <a:pt x="8266" y="8621"/>
                    <a:pt x="8308" y="8600"/>
                    <a:pt x="8328" y="8516"/>
                  </a:cubicBezTo>
                  <a:cubicBezTo>
                    <a:pt x="9354" y="8558"/>
                    <a:pt x="10044" y="7847"/>
                    <a:pt x="10818" y="7261"/>
                  </a:cubicBezTo>
                  <a:cubicBezTo>
                    <a:pt x="11174" y="6989"/>
                    <a:pt x="11446" y="6528"/>
                    <a:pt x="11676" y="6110"/>
                  </a:cubicBezTo>
                  <a:cubicBezTo>
                    <a:pt x="12220" y="5147"/>
                    <a:pt x="12722" y="4164"/>
                    <a:pt x="13225" y="3160"/>
                  </a:cubicBezTo>
                  <a:cubicBezTo>
                    <a:pt x="13371" y="2867"/>
                    <a:pt x="13455" y="2532"/>
                    <a:pt x="13538" y="2218"/>
                  </a:cubicBezTo>
                  <a:cubicBezTo>
                    <a:pt x="13685" y="1486"/>
                    <a:pt x="13894" y="774"/>
                    <a:pt x="14061" y="84"/>
                  </a:cubicBezTo>
                  <a:cubicBezTo>
                    <a:pt x="14334" y="0"/>
                    <a:pt x="14417" y="209"/>
                    <a:pt x="14543" y="314"/>
                  </a:cubicBezTo>
                  <a:cubicBezTo>
                    <a:pt x="15317" y="1130"/>
                    <a:pt x="16154" y="1862"/>
                    <a:pt x="17054" y="2511"/>
                  </a:cubicBezTo>
                  <a:cubicBezTo>
                    <a:pt x="18037" y="3181"/>
                    <a:pt x="19041" y="3746"/>
                    <a:pt x="20234" y="3955"/>
                  </a:cubicBezTo>
                  <a:cubicBezTo>
                    <a:pt x="20862" y="4059"/>
                    <a:pt x="21489" y="4080"/>
                    <a:pt x="22117" y="4101"/>
                  </a:cubicBezTo>
                  <a:cubicBezTo>
                    <a:pt x="22536" y="4101"/>
                    <a:pt x="22954" y="3955"/>
                    <a:pt x="23226" y="3641"/>
                  </a:cubicBezTo>
                  <a:cubicBezTo>
                    <a:pt x="23331" y="3536"/>
                    <a:pt x="23414" y="3390"/>
                    <a:pt x="23498" y="3264"/>
                  </a:cubicBezTo>
                  <a:cubicBezTo>
                    <a:pt x="24461" y="4080"/>
                    <a:pt x="25318" y="4813"/>
                    <a:pt x="26218" y="5482"/>
                  </a:cubicBezTo>
                  <a:cubicBezTo>
                    <a:pt x="27139" y="6215"/>
                    <a:pt x="28101" y="6842"/>
                    <a:pt x="29189" y="7303"/>
                  </a:cubicBezTo>
                  <a:close/>
                  <a:moveTo>
                    <a:pt x="15442" y="18957"/>
                  </a:moveTo>
                  <a:cubicBezTo>
                    <a:pt x="15442" y="18957"/>
                    <a:pt x="15442" y="18978"/>
                    <a:pt x="15442" y="18957"/>
                  </a:cubicBezTo>
                  <a:cubicBezTo>
                    <a:pt x="15714" y="18978"/>
                    <a:pt x="15986" y="18978"/>
                    <a:pt x="16258" y="19020"/>
                  </a:cubicBezTo>
                  <a:cubicBezTo>
                    <a:pt x="16761" y="19062"/>
                    <a:pt x="17200" y="18936"/>
                    <a:pt x="17619" y="18622"/>
                  </a:cubicBezTo>
                  <a:cubicBezTo>
                    <a:pt x="18183" y="18204"/>
                    <a:pt x="18769" y="17764"/>
                    <a:pt x="19334" y="17346"/>
                  </a:cubicBezTo>
                  <a:cubicBezTo>
                    <a:pt x="19481" y="17241"/>
                    <a:pt x="19585" y="17074"/>
                    <a:pt x="19690" y="16927"/>
                  </a:cubicBezTo>
                  <a:cubicBezTo>
                    <a:pt x="20297" y="15902"/>
                    <a:pt x="20757" y="14772"/>
                    <a:pt x="21113" y="13621"/>
                  </a:cubicBezTo>
                  <a:cubicBezTo>
                    <a:pt x="21196" y="13329"/>
                    <a:pt x="21217" y="13057"/>
                    <a:pt x="21217" y="12743"/>
                  </a:cubicBezTo>
                  <a:cubicBezTo>
                    <a:pt x="21217" y="12638"/>
                    <a:pt x="21176" y="12492"/>
                    <a:pt x="21113" y="12387"/>
                  </a:cubicBezTo>
                  <a:cubicBezTo>
                    <a:pt x="21071" y="12261"/>
                    <a:pt x="20799" y="12261"/>
                    <a:pt x="20736" y="12366"/>
                  </a:cubicBezTo>
                  <a:cubicBezTo>
                    <a:pt x="20694" y="12408"/>
                    <a:pt x="20652" y="12471"/>
                    <a:pt x="20652" y="12533"/>
                  </a:cubicBezTo>
                  <a:cubicBezTo>
                    <a:pt x="20255" y="13412"/>
                    <a:pt x="19836" y="14333"/>
                    <a:pt x="19439" y="15212"/>
                  </a:cubicBezTo>
                  <a:cubicBezTo>
                    <a:pt x="19292" y="15526"/>
                    <a:pt x="19125" y="15881"/>
                    <a:pt x="18958" y="16153"/>
                  </a:cubicBezTo>
                  <a:cubicBezTo>
                    <a:pt x="18853" y="16342"/>
                    <a:pt x="18707" y="16509"/>
                    <a:pt x="18560" y="16635"/>
                  </a:cubicBezTo>
                  <a:cubicBezTo>
                    <a:pt x="18163" y="16948"/>
                    <a:pt x="17744" y="17262"/>
                    <a:pt x="17347" y="17576"/>
                  </a:cubicBezTo>
                  <a:cubicBezTo>
                    <a:pt x="16970" y="17890"/>
                    <a:pt x="16551" y="18078"/>
                    <a:pt x="16028" y="17995"/>
                  </a:cubicBezTo>
                  <a:cubicBezTo>
                    <a:pt x="15631" y="17932"/>
                    <a:pt x="15233" y="17974"/>
                    <a:pt x="14836" y="17974"/>
                  </a:cubicBezTo>
                  <a:cubicBezTo>
                    <a:pt x="14417" y="17974"/>
                    <a:pt x="14082" y="17827"/>
                    <a:pt x="13789" y="17513"/>
                  </a:cubicBezTo>
                  <a:cubicBezTo>
                    <a:pt x="13120" y="16781"/>
                    <a:pt x="12283" y="16132"/>
                    <a:pt x="11927" y="15107"/>
                  </a:cubicBezTo>
                  <a:lnTo>
                    <a:pt x="11865" y="14961"/>
                  </a:lnTo>
                  <a:cubicBezTo>
                    <a:pt x="11781" y="14835"/>
                    <a:pt x="11634" y="14730"/>
                    <a:pt x="11488" y="14793"/>
                  </a:cubicBezTo>
                  <a:cubicBezTo>
                    <a:pt x="11383" y="14877"/>
                    <a:pt x="11321" y="15002"/>
                    <a:pt x="11258" y="15149"/>
                  </a:cubicBezTo>
                  <a:cubicBezTo>
                    <a:pt x="11237" y="15212"/>
                    <a:pt x="11237" y="15316"/>
                    <a:pt x="11258" y="15400"/>
                  </a:cubicBezTo>
                  <a:cubicBezTo>
                    <a:pt x="11425" y="15902"/>
                    <a:pt x="11572" y="16362"/>
                    <a:pt x="11906" y="16760"/>
                  </a:cubicBezTo>
                  <a:cubicBezTo>
                    <a:pt x="12367" y="17283"/>
                    <a:pt x="12827" y="17785"/>
                    <a:pt x="13329" y="18287"/>
                  </a:cubicBezTo>
                  <a:cubicBezTo>
                    <a:pt x="13664" y="18643"/>
                    <a:pt x="14082" y="18852"/>
                    <a:pt x="14606" y="18852"/>
                  </a:cubicBezTo>
                  <a:cubicBezTo>
                    <a:pt x="14836" y="18936"/>
                    <a:pt x="15129" y="18957"/>
                    <a:pt x="15442" y="18957"/>
                  </a:cubicBezTo>
                  <a:close/>
                  <a:moveTo>
                    <a:pt x="8852" y="12366"/>
                  </a:moveTo>
                  <a:cubicBezTo>
                    <a:pt x="8852" y="12450"/>
                    <a:pt x="8852" y="12575"/>
                    <a:pt x="8872" y="12680"/>
                  </a:cubicBezTo>
                  <a:cubicBezTo>
                    <a:pt x="8935" y="13098"/>
                    <a:pt x="9333" y="13266"/>
                    <a:pt x="9668" y="12994"/>
                  </a:cubicBezTo>
                  <a:cubicBezTo>
                    <a:pt x="9793" y="12910"/>
                    <a:pt x="9898" y="12805"/>
                    <a:pt x="10002" y="12701"/>
                  </a:cubicBezTo>
                  <a:cubicBezTo>
                    <a:pt x="10379" y="12345"/>
                    <a:pt x="10379" y="12010"/>
                    <a:pt x="10002" y="11613"/>
                  </a:cubicBezTo>
                  <a:cubicBezTo>
                    <a:pt x="9793" y="11404"/>
                    <a:pt x="9542" y="11383"/>
                    <a:pt x="9249" y="11487"/>
                  </a:cubicBezTo>
                  <a:cubicBezTo>
                    <a:pt x="9019" y="11550"/>
                    <a:pt x="8935" y="11738"/>
                    <a:pt x="8914" y="11948"/>
                  </a:cubicBezTo>
                  <a:cubicBezTo>
                    <a:pt x="8914" y="12073"/>
                    <a:pt x="8872" y="12220"/>
                    <a:pt x="8852" y="12366"/>
                  </a:cubicBezTo>
                  <a:close/>
                  <a:moveTo>
                    <a:pt x="20548" y="8600"/>
                  </a:moveTo>
                  <a:lnTo>
                    <a:pt x="20548" y="8893"/>
                  </a:lnTo>
                  <a:cubicBezTo>
                    <a:pt x="20569" y="9332"/>
                    <a:pt x="20736" y="9541"/>
                    <a:pt x="21092" y="9541"/>
                  </a:cubicBezTo>
                  <a:cubicBezTo>
                    <a:pt x="21468" y="9562"/>
                    <a:pt x="21699" y="9353"/>
                    <a:pt x="21720" y="8935"/>
                  </a:cubicBezTo>
                  <a:cubicBezTo>
                    <a:pt x="21740" y="8725"/>
                    <a:pt x="21720" y="8516"/>
                    <a:pt x="21699" y="8307"/>
                  </a:cubicBezTo>
                  <a:cubicBezTo>
                    <a:pt x="21678" y="7993"/>
                    <a:pt x="21427" y="7826"/>
                    <a:pt x="21176" y="7826"/>
                  </a:cubicBezTo>
                  <a:cubicBezTo>
                    <a:pt x="20862" y="7784"/>
                    <a:pt x="20632" y="7993"/>
                    <a:pt x="20569" y="8349"/>
                  </a:cubicBezTo>
                  <a:cubicBezTo>
                    <a:pt x="20548" y="8453"/>
                    <a:pt x="20548" y="8516"/>
                    <a:pt x="20548" y="86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8"/>
            <p:cNvSpPr/>
            <p:nvPr/>
          </p:nvSpPr>
          <p:spPr>
            <a:xfrm>
              <a:off x="6124530" y="3417026"/>
              <a:ext cx="508933" cy="566635"/>
            </a:xfrm>
            <a:custGeom>
              <a:rect b="b" l="l" r="r" t="t"/>
              <a:pathLst>
                <a:path extrusionOk="0" h="18707" w="16802">
                  <a:moveTo>
                    <a:pt x="16718" y="8119"/>
                  </a:moveTo>
                  <a:cubicBezTo>
                    <a:pt x="16509" y="6843"/>
                    <a:pt x="16237" y="5587"/>
                    <a:pt x="16028" y="4290"/>
                  </a:cubicBezTo>
                  <a:cubicBezTo>
                    <a:pt x="15965" y="3872"/>
                    <a:pt x="15902" y="3453"/>
                    <a:pt x="15923" y="3035"/>
                  </a:cubicBezTo>
                  <a:cubicBezTo>
                    <a:pt x="15965" y="2428"/>
                    <a:pt x="15797" y="1884"/>
                    <a:pt x="15504" y="1382"/>
                  </a:cubicBezTo>
                  <a:cubicBezTo>
                    <a:pt x="15295" y="1026"/>
                    <a:pt x="15191" y="691"/>
                    <a:pt x="15191" y="294"/>
                  </a:cubicBezTo>
                  <a:cubicBezTo>
                    <a:pt x="15191" y="210"/>
                    <a:pt x="15128" y="126"/>
                    <a:pt x="15065" y="1"/>
                  </a:cubicBezTo>
                  <a:cubicBezTo>
                    <a:pt x="14877" y="105"/>
                    <a:pt x="14709" y="210"/>
                    <a:pt x="14521" y="294"/>
                  </a:cubicBezTo>
                  <a:cubicBezTo>
                    <a:pt x="13914" y="628"/>
                    <a:pt x="13328" y="1026"/>
                    <a:pt x="12743" y="1340"/>
                  </a:cubicBezTo>
                  <a:cubicBezTo>
                    <a:pt x="12240" y="1570"/>
                    <a:pt x="11989" y="1968"/>
                    <a:pt x="11927" y="2428"/>
                  </a:cubicBezTo>
                  <a:cubicBezTo>
                    <a:pt x="11843" y="3097"/>
                    <a:pt x="11529" y="3641"/>
                    <a:pt x="11215" y="4165"/>
                  </a:cubicBezTo>
                  <a:cubicBezTo>
                    <a:pt x="10692" y="5085"/>
                    <a:pt x="10587" y="5106"/>
                    <a:pt x="9562" y="5001"/>
                  </a:cubicBezTo>
                  <a:cubicBezTo>
                    <a:pt x="9227" y="4981"/>
                    <a:pt x="9018" y="4834"/>
                    <a:pt x="8872" y="4520"/>
                  </a:cubicBezTo>
                  <a:cubicBezTo>
                    <a:pt x="8704" y="4185"/>
                    <a:pt x="8495" y="3851"/>
                    <a:pt x="8307" y="3474"/>
                  </a:cubicBezTo>
                  <a:cubicBezTo>
                    <a:pt x="6821" y="3746"/>
                    <a:pt x="5419" y="4102"/>
                    <a:pt x="3976" y="4437"/>
                  </a:cubicBezTo>
                  <a:cubicBezTo>
                    <a:pt x="3662" y="5441"/>
                    <a:pt x="3327" y="6445"/>
                    <a:pt x="3034" y="7470"/>
                  </a:cubicBezTo>
                  <a:cubicBezTo>
                    <a:pt x="2825" y="8224"/>
                    <a:pt x="2595" y="8956"/>
                    <a:pt x="2281" y="9688"/>
                  </a:cubicBezTo>
                  <a:cubicBezTo>
                    <a:pt x="2134" y="10023"/>
                    <a:pt x="2030" y="10358"/>
                    <a:pt x="1967" y="10714"/>
                  </a:cubicBezTo>
                  <a:cubicBezTo>
                    <a:pt x="1716" y="11697"/>
                    <a:pt x="1486" y="12701"/>
                    <a:pt x="963" y="13580"/>
                  </a:cubicBezTo>
                  <a:cubicBezTo>
                    <a:pt x="816" y="13873"/>
                    <a:pt x="649" y="14187"/>
                    <a:pt x="628" y="14501"/>
                  </a:cubicBezTo>
                  <a:cubicBezTo>
                    <a:pt x="607" y="15045"/>
                    <a:pt x="460" y="15547"/>
                    <a:pt x="293" y="16070"/>
                  </a:cubicBezTo>
                  <a:cubicBezTo>
                    <a:pt x="188" y="16405"/>
                    <a:pt x="105" y="16740"/>
                    <a:pt x="0" y="17116"/>
                  </a:cubicBezTo>
                  <a:cubicBezTo>
                    <a:pt x="209" y="17242"/>
                    <a:pt x="398" y="17430"/>
                    <a:pt x="628" y="17451"/>
                  </a:cubicBezTo>
                  <a:cubicBezTo>
                    <a:pt x="1758" y="17660"/>
                    <a:pt x="2804" y="18183"/>
                    <a:pt x="3955" y="18162"/>
                  </a:cubicBezTo>
                  <a:cubicBezTo>
                    <a:pt x="4122" y="18162"/>
                    <a:pt x="4289" y="18246"/>
                    <a:pt x="4478" y="18267"/>
                  </a:cubicBezTo>
                  <a:cubicBezTo>
                    <a:pt x="4896" y="18309"/>
                    <a:pt x="5315" y="18413"/>
                    <a:pt x="5691" y="18434"/>
                  </a:cubicBezTo>
                  <a:cubicBezTo>
                    <a:pt x="7972" y="18518"/>
                    <a:pt x="10253" y="18539"/>
                    <a:pt x="12554" y="18644"/>
                  </a:cubicBezTo>
                  <a:cubicBezTo>
                    <a:pt x="13893" y="18706"/>
                    <a:pt x="15086" y="18351"/>
                    <a:pt x="16237" y="17744"/>
                  </a:cubicBezTo>
                  <a:cubicBezTo>
                    <a:pt x="16341" y="17158"/>
                    <a:pt x="16613" y="16719"/>
                    <a:pt x="16613" y="16133"/>
                  </a:cubicBezTo>
                  <a:cubicBezTo>
                    <a:pt x="16634" y="13831"/>
                    <a:pt x="16739" y="11509"/>
                    <a:pt x="16781" y="9207"/>
                  </a:cubicBezTo>
                  <a:cubicBezTo>
                    <a:pt x="16802" y="8893"/>
                    <a:pt x="16760" y="8517"/>
                    <a:pt x="16718" y="8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8"/>
            <p:cNvSpPr/>
            <p:nvPr/>
          </p:nvSpPr>
          <p:spPr>
            <a:xfrm>
              <a:off x="6106144" y="3989958"/>
              <a:ext cx="515930" cy="239594"/>
            </a:xfrm>
            <a:custGeom>
              <a:rect b="b" l="l" r="r" t="t"/>
              <a:pathLst>
                <a:path extrusionOk="0" h="7910" w="17033">
                  <a:moveTo>
                    <a:pt x="2051" y="1"/>
                  </a:moveTo>
                  <a:cubicBezTo>
                    <a:pt x="2574" y="126"/>
                    <a:pt x="3013" y="294"/>
                    <a:pt x="3495" y="377"/>
                  </a:cubicBezTo>
                  <a:cubicBezTo>
                    <a:pt x="3934" y="440"/>
                    <a:pt x="4373" y="440"/>
                    <a:pt x="4813" y="503"/>
                  </a:cubicBezTo>
                  <a:cubicBezTo>
                    <a:pt x="5294" y="545"/>
                    <a:pt x="5754" y="691"/>
                    <a:pt x="6236" y="712"/>
                  </a:cubicBezTo>
                  <a:cubicBezTo>
                    <a:pt x="8642" y="796"/>
                    <a:pt x="11027" y="838"/>
                    <a:pt x="13433" y="921"/>
                  </a:cubicBezTo>
                  <a:cubicBezTo>
                    <a:pt x="14103" y="942"/>
                    <a:pt x="14731" y="817"/>
                    <a:pt x="15379" y="649"/>
                  </a:cubicBezTo>
                  <a:cubicBezTo>
                    <a:pt x="15672" y="587"/>
                    <a:pt x="15965" y="503"/>
                    <a:pt x="16279" y="398"/>
                  </a:cubicBezTo>
                  <a:cubicBezTo>
                    <a:pt x="16363" y="691"/>
                    <a:pt x="16467" y="942"/>
                    <a:pt x="16509" y="1235"/>
                  </a:cubicBezTo>
                  <a:cubicBezTo>
                    <a:pt x="16572" y="1528"/>
                    <a:pt x="16530" y="1842"/>
                    <a:pt x="16593" y="2114"/>
                  </a:cubicBezTo>
                  <a:cubicBezTo>
                    <a:pt x="16697" y="2700"/>
                    <a:pt x="16823" y="3265"/>
                    <a:pt x="16928" y="3872"/>
                  </a:cubicBezTo>
                  <a:cubicBezTo>
                    <a:pt x="16948" y="4039"/>
                    <a:pt x="17032" y="4164"/>
                    <a:pt x="17011" y="4311"/>
                  </a:cubicBezTo>
                  <a:cubicBezTo>
                    <a:pt x="16969" y="5441"/>
                    <a:pt x="16948" y="6592"/>
                    <a:pt x="16928" y="7742"/>
                  </a:cubicBezTo>
                  <a:cubicBezTo>
                    <a:pt x="16132" y="7910"/>
                    <a:pt x="15379" y="7763"/>
                    <a:pt x="14647" y="7763"/>
                  </a:cubicBezTo>
                  <a:cubicBezTo>
                    <a:pt x="13894" y="7763"/>
                    <a:pt x="13161" y="7742"/>
                    <a:pt x="12408" y="7721"/>
                  </a:cubicBezTo>
                  <a:cubicBezTo>
                    <a:pt x="11885" y="7094"/>
                    <a:pt x="11780" y="6341"/>
                    <a:pt x="11529" y="5650"/>
                  </a:cubicBezTo>
                  <a:cubicBezTo>
                    <a:pt x="11404" y="5315"/>
                    <a:pt x="11362" y="4980"/>
                    <a:pt x="11257" y="4625"/>
                  </a:cubicBezTo>
                  <a:cubicBezTo>
                    <a:pt x="11174" y="4374"/>
                    <a:pt x="10985" y="4248"/>
                    <a:pt x="10734" y="4206"/>
                  </a:cubicBezTo>
                  <a:lnTo>
                    <a:pt x="8223" y="4144"/>
                  </a:lnTo>
                  <a:cubicBezTo>
                    <a:pt x="7951" y="4144"/>
                    <a:pt x="7742" y="4269"/>
                    <a:pt x="7617" y="4478"/>
                  </a:cubicBezTo>
                  <a:cubicBezTo>
                    <a:pt x="7428" y="4729"/>
                    <a:pt x="7198" y="5001"/>
                    <a:pt x="7114" y="5315"/>
                  </a:cubicBezTo>
                  <a:cubicBezTo>
                    <a:pt x="6926" y="5964"/>
                    <a:pt x="6570" y="6487"/>
                    <a:pt x="6089" y="7010"/>
                  </a:cubicBezTo>
                  <a:cubicBezTo>
                    <a:pt x="5545" y="6989"/>
                    <a:pt x="4980" y="7010"/>
                    <a:pt x="4415" y="6968"/>
                  </a:cubicBezTo>
                  <a:cubicBezTo>
                    <a:pt x="3955" y="6905"/>
                    <a:pt x="3474" y="6801"/>
                    <a:pt x="3034" y="6613"/>
                  </a:cubicBezTo>
                  <a:cubicBezTo>
                    <a:pt x="2051" y="6194"/>
                    <a:pt x="1026" y="5817"/>
                    <a:pt x="126" y="5232"/>
                  </a:cubicBezTo>
                  <a:cubicBezTo>
                    <a:pt x="84" y="5211"/>
                    <a:pt x="63" y="5127"/>
                    <a:pt x="0" y="5043"/>
                  </a:cubicBezTo>
                  <a:cubicBezTo>
                    <a:pt x="21" y="4980"/>
                    <a:pt x="63" y="4813"/>
                    <a:pt x="126" y="4771"/>
                  </a:cubicBezTo>
                  <a:cubicBezTo>
                    <a:pt x="398" y="4499"/>
                    <a:pt x="523" y="4185"/>
                    <a:pt x="586" y="3830"/>
                  </a:cubicBezTo>
                  <a:cubicBezTo>
                    <a:pt x="607" y="3579"/>
                    <a:pt x="733" y="3369"/>
                    <a:pt x="837" y="3160"/>
                  </a:cubicBezTo>
                  <a:cubicBezTo>
                    <a:pt x="1151" y="2470"/>
                    <a:pt x="1528" y="1779"/>
                    <a:pt x="1653" y="1005"/>
                  </a:cubicBezTo>
                  <a:cubicBezTo>
                    <a:pt x="1716" y="628"/>
                    <a:pt x="1863" y="377"/>
                    <a:pt x="20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6779850" y="2909368"/>
              <a:ext cx="74180" cy="164202"/>
            </a:xfrm>
            <a:custGeom>
              <a:rect b="b" l="l" r="r" t="t"/>
              <a:pathLst>
                <a:path extrusionOk="0" h="5421" w="2449">
                  <a:moveTo>
                    <a:pt x="753" y="5420"/>
                  </a:moveTo>
                  <a:cubicBezTo>
                    <a:pt x="565" y="5043"/>
                    <a:pt x="628" y="4667"/>
                    <a:pt x="628" y="4269"/>
                  </a:cubicBezTo>
                  <a:cubicBezTo>
                    <a:pt x="649" y="3370"/>
                    <a:pt x="544" y="2533"/>
                    <a:pt x="209" y="1738"/>
                  </a:cubicBezTo>
                  <a:cubicBezTo>
                    <a:pt x="21" y="1319"/>
                    <a:pt x="0" y="859"/>
                    <a:pt x="105" y="398"/>
                  </a:cubicBezTo>
                  <a:cubicBezTo>
                    <a:pt x="293" y="189"/>
                    <a:pt x="481" y="64"/>
                    <a:pt x="774" y="22"/>
                  </a:cubicBezTo>
                  <a:cubicBezTo>
                    <a:pt x="1339" y="1"/>
                    <a:pt x="1507" y="106"/>
                    <a:pt x="1716" y="650"/>
                  </a:cubicBezTo>
                  <a:cubicBezTo>
                    <a:pt x="1758" y="733"/>
                    <a:pt x="1758" y="838"/>
                    <a:pt x="1800" y="922"/>
                  </a:cubicBezTo>
                  <a:cubicBezTo>
                    <a:pt x="2448" y="1884"/>
                    <a:pt x="2155" y="2951"/>
                    <a:pt x="2030" y="3955"/>
                  </a:cubicBezTo>
                  <a:cubicBezTo>
                    <a:pt x="1967" y="4667"/>
                    <a:pt x="1569" y="5253"/>
                    <a:pt x="753" y="54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5777833" y="3320704"/>
              <a:ext cx="139485" cy="104591"/>
            </a:xfrm>
            <a:custGeom>
              <a:rect b="b" l="l" r="r" t="t"/>
              <a:pathLst>
                <a:path extrusionOk="0" h="3453" w="4605">
                  <a:moveTo>
                    <a:pt x="4604" y="3264"/>
                  </a:moveTo>
                  <a:cubicBezTo>
                    <a:pt x="3558" y="3453"/>
                    <a:pt x="2449" y="3348"/>
                    <a:pt x="1738" y="3034"/>
                  </a:cubicBezTo>
                  <a:cubicBezTo>
                    <a:pt x="1110" y="2762"/>
                    <a:pt x="670" y="2302"/>
                    <a:pt x="315" y="1716"/>
                  </a:cubicBezTo>
                  <a:cubicBezTo>
                    <a:pt x="1" y="1193"/>
                    <a:pt x="105" y="649"/>
                    <a:pt x="147" y="0"/>
                  </a:cubicBezTo>
                  <a:cubicBezTo>
                    <a:pt x="315" y="84"/>
                    <a:pt x="419" y="126"/>
                    <a:pt x="482" y="189"/>
                  </a:cubicBezTo>
                  <a:cubicBezTo>
                    <a:pt x="650" y="335"/>
                    <a:pt x="754" y="502"/>
                    <a:pt x="901" y="649"/>
                  </a:cubicBezTo>
                  <a:cubicBezTo>
                    <a:pt x="1528" y="1277"/>
                    <a:pt x="1905" y="1339"/>
                    <a:pt x="2763" y="837"/>
                  </a:cubicBezTo>
                  <a:cubicBezTo>
                    <a:pt x="3349" y="1611"/>
                    <a:pt x="3935" y="2407"/>
                    <a:pt x="4604" y="32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8"/>
            <p:cNvSpPr/>
            <p:nvPr/>
          </p:nvSpPr>
          <p:spPr>
            <a:xfrm>
              <a:off x="6554858" y="4508398"/>
              <a:ext cx="119797" cy="66577"/>
            </a:xfrm>
            <a:custGeom>
              <a:rect b="b" l="l" r="r" t="t"/>
              <a:pathLst>
                <a:path extrusionOk="0" h="2198" w="3955">
                  <a:moveTo>
                    <a:pt x="0" y="63"/>
                  </a:moveTo>
                  <a:cubicBezTo>
                    <a:pt x="1109" y="21"/>
                    <a:pt x="2155" y="0"/>
                    <a:pt x="3139" y="440"/>
                  </a:cubicBezTo>
                  <a:cubicBezTo>
                    <a:pt x="3432" y="565"/>
                    <a:pt x="3662" y="795"/>
                    <a:pt x="3955" y="1005"/>
                  </a:cubicBezTo>
                  <a:cubicBezTo>
                    <a:pt x="3955" y="1277"/>
                    <a:pt x="3913" y="1528"/>
                    <a:pt x="3913" y="1779"/>
                  </a:cubicBezTo>
                  <a:cubicBezTo>
                    <a:pt x="3850" y="1821"/>
                    <a:pt x="3808" y="1883"/>
                    <a:pt x="3766" y="1904"/>
                  </a:cubicBezTo>
                  <a:cubicBezTo>
                    <a:pt x="3076" y="2197"/>
                    <a:pt x="2386" y="2134"/>
                    <a:pt x="1779" y="1821"/>
                  </a:cubicBezTo>
                  <a:cubicBezTo>
                    <a:pt x="1151" y="1486"/>
                    <a:pt x="502" y="1067"/>
                    <a:pt x="42" y="440"/>
                  </a:cubicBezTo>
                  <a:cubicBezTo>
                    <a:pt x="21" y="356"/>
                    <a:pt x="21" y="251"/>
                    <a:pt x="0" y="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6061770" y="4486196"/>
              <a:ext cx="77997" cy="77997"/>
            </a:xfrm>
            <a:custGeom>
              <a:rect b="b" l="l" r="r" t="t"/>
              <a:pathLst>
                <a:path extrusionOk="0" h="2575" w="2575">
                  <a:moveTo>
                    <a:pt x="63" y="2428"/>
                  </a:moveTo>
                  <a:cubicBezTo>
                    <a:pt x="1" y="1842"/>
                    <a:pt x="252" y="1486"/>
                    <a:pt x="566" y="1152"/>
                  </a:cubicBezTo>
                  <a:cubicBezTo>
                    <a:pt x="1444" y="210"/>
                    <a:pt x="1507" y="168"/>
                    <a:pt x="2511" y="1"/>
                  </a:cubicBezTo>
                  <a:cubicBezTo>
                    <a:pt x="2511" y="147"/>
                    <a:pt x="2574" y="273"/>
                    <a:pt x="2511" y="440"/>
                  </a:cubicBezTo>
                  <a:cubicBezTo>
                    <a:pt x="2365" y="1068"/>
                    <a:pt x="2030" y="1612"/>
                    <a:pt x="1612" y="2051"/>
                  </a:cubicBezTo>
                  <a:cubicBezTo>
                    <a:pt x="1235" y="2428"/>
                    <a:pt x="691" y="2574"/>
                    <a:pt x="63" y="24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8"/>
            <p:cNvSpPr/>
            <p:nvPr/>
          </p:nvSpPr>
          <p:spPr>
            <a:xfrm>
              <a:off x="6406559" y="3493083"/>
              <a:ext cx="43739" cy="46283"/>
            </a:xfrm>
            <a:custGeom>
              <a:rect b="b" l="l" r="r" t="t"/>
              <a:pathLst>
                <a:path extrusionOk="0" h="1528" w="1444">
                  <a:moveTo>
                    <a:pt x="0" y="775"/>
                  </a:moveTo>
                  <a:cubicBezTo>
                    <a:pt x="440" y="419"/>
                    <a:pt x="921" y="210"/>
                    <a:pt x="1444" y="1"/>
                  </a:cubicBezTo>
                  <a:cubicBezTo>
                    <a:pt x="1172" y="1047"/>
                    <a:pt x="1172" y="1047"/>
                    <a:pt x="628" y="1528"/>
                  </a:cubicBezTo>
                  <a:cubicBezTo>
                    <a:pt x="230" y="1319"/>
                    <a:pt x="230" y="1319"/>
                    <a:pt x="0" y="7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5994587" y="3250977"/>
              <a:ext cx="222480" cy="193977"/>
            </a:xfrm>
            <a:custGeom>
              <a:rect b="b" l="l" r="r" t="t"/>
              <a:pathLst>
                <a:path extrusionOk="0" h="6404" w="7345">
                  <a:moveTo>
                    <a:pt x="5085" y="252"/>
                  </a:moveTo>
                  <a:cubicBezTo>
                    <a:pt x="4709" y="105"/>
                    <a:pt x="4290" y="84"/>
                    <a:pt x="3872" y="126"/>
                  </a:cubicBezTo>
                  <a:cubicBezTo>
                    <a:pt x="3390" y="1"/>
                    <a:pt x="2867" y="1"/>
                    <a:pt x="2407" y="147"/>
                  </a:cubicBezTo>
                  <a:cubicBezTo>
                    <a:pt x="649" y="733"/>
                    <a:pt x="1" y="2951"/>
                    <a:pt x="775" y="4520"/>
                  </a:cubicBezTo>
                  <a:cubicBezTo>
                    <a:pt x="880" y="4813"/>
                    <a:pt x="1047" y="5064"/>
                    <a:pt x="1277" y="5273"/>
                  </a:cubicBezTo>
                  <a:cubicBezTo>
                    <a:pt x="1382" y="5378"/>
                    <a:pt x="1507" y="5462"/>
                    <a:pt x="1654" y="5545"/>
                  </a:cubicBezTo>
                  <a:cubicBezTo>
                    <a:pt x="2846" y="6403"/>
                    <a:pt x="4604" y="6006"/>
                    <a:pt x="5755" y="5064"/>
                  </a:cubicBezTo>
                  <a:cubicBezTo>
                    <a:pt x="7345" y="3704"/>
                    <a:pt x="7031" y="1068"/>
                    <a:pt x="5085" y="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6545347" y="3050701"/>
              <a:ext cx="190161" cy="207911"/>
            </a:xfrm>
            <a:custGeom>
              <a:rect b="b" l="l" r="r" t="t"/>
              <a:pathLst>
                <a:path extrusionOk="0" h="6864" w="6278">
                  <a:moveTo>
                    <a:pt x="6194" y="2972"/>
                  </a:moveTo>
                  <a:cubicBezTo>
                    <a:pt x="6277" y="2093"/>
                    <a:pt x="5859" y="1194"/>
                    <a:pt x="4959" y="691"/>
                  </a:cubicBezTo>
                  <a:cubicBezTo>
                    <a:pt x="3683" y="1"/>
                    <a:pt x="1695" y="545"/>
                    <a:pt x="837" y="1696"/>
                  </a:cubicBezTo>
                  <a:cubicBezTo>
                    <a:pt x="0" y="2846"/>
                    <a:pt x="84" y="4458"/>
                    <a:pt x="963" y="5546"/>
                  </a:cubicBezTo>
                  <a:cubicBezTo>
                    <a:pt x="2072" y="6864"/>
                    <a:pt x="4185" y="6320"/>
                    <a:pt x="5315" y="5378"/>
                  </a:cubicBezTo>
                  <a:cubicBezTo>
                    <a:pt x="5901" y="4876"/>
                    <a:pt x="6215" y="4039"/>
                    <a:pt x="6194" y="3265"/>
                  </a:cubicBezTo>
                  <a:cubicBezTo>
                    <a:pt x="6215" y="3181"/>
                    <a:pt x="6215" y="3077"/>
                    <a:pt x="6194" y="297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6155577" y="3784623"/>
              <a:ext cx="484852" cy="119797"/>
            </a:xfrm>
            <a:custGeom>
              <a:rect b="b" l="l" r="r" t="t"/>
              <a:pathLst>
                <a:path extrusionOk="0" h="3955" w="16007">
                  <a:moveTo>
                    <a:pt x="15630" y="2281"/>
                  </a:moveTo>
                  <a:cubicBezTo>
                    <a:pt x="14814" y="1884"/>
                    <a:pt x="13684" y="2072"/>
                    <a:pt x="12785" y="2072"/>
                  </a:cubicBezTo>
                  <a:cubicBezTo>
                    <a:pt x="11404" y="2072"/>
                    <a:pt x="10044" y="2051"/>
                    <a:pt x="8684" y="1946"/>
                  </a:cubicBezTo>
                  <a:cubicBezTo>
                    <a:pt x="7135" y="1842"/>
                    <a:pt x="5629" y="1549"/>
                    <a:pt x="4164" y="1109"/>
                  </a:cubicBezTo>
                  <a:cubicBezTo>
                    <a:pt x="3055" y="796"/>
                    <a:pt x="2030" y="0"/>
                    <a:pt x="879" y="0"/>
                  </a:cubicBezTo>
                  <a:cubicBezTo>
                    <a:pt x="126" y="0"/>
                    <a:pt x="0" y="1109"/>
                    <a:pt x="712" y="1319"/>
                  </a:cubicBezTo>
                  <a:cubicBezTo>
                    <a:pt x="1716" y="1632"/>
                    <a:pt x="2658" y="2302"/>
                    <a:pt x="3704" y="2679"/>
                  </a:cubicBezTo>
                  <a:cubicBezTo>
                    <a:pt x="5148" y="3202"/>
                    <a:pt x="6696" y="3453"/>
                    <a:pt x="8202" y="3620"/>
                  </a:cubicBezTo>
                  <a:cubicBezTo>
                    <a:pt x="9730" y="3767"/>
                    <a:pt x="11278" y="3809"/>
                    <a:pt x="12785" y="3809"/>
                  </a:cubicBezTo>
                  <a:cubicBezTo>
                    <a:pt x="13915" y="3809"/>
                    <a:pt x="14898" y="3955"/>
                    <a:pt x="15777" y="3139"/>
                  </a:cubicBezTo>
                  <a:cubicBezTo>
                    <a:pt x="16007" y="2930"/>
                    <a:pt x="15986" y="2448"/>
                    <a:pt x="15630" y="22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6130225" y="3878431"/>
              <a:ext cx="493727" cy="129308"/>
            </a:xfrm>
            <a:custGeom>
              <a:rect b="b" l="l" r="r" t="t"/>
              <a:pathLst>
                <a:path extrusionOk="0" h="4269" w="16300">
                  <a:moveTo>
                    <a:pt x="15316" y="2072"/>
                  </a:moveTo>
                  <a:cubicBezTo>
                    <a:pt x="14605" y="2239"/>
                    <a:pt x="14040" y="2030"/>
                    <a:pt x="13329" y="2406"/>
                  </a:cubicBezTo>
                  <a:cubicBezTo>
                    <a:pt x="12848" y="2657"/>
                    <a:pt x="12136" y="2092"/>
                    <a:pt x="11550" y="2072"/>
                  </a:cubicBezTo>
                  <a:cubicBezTo>
                    <a:pt x="11299" y="2030"/>
                    <a:pt x="11006" y="1988"/>
                    <a:pt x="10755" y="2072"/>
                  </a:cubicBezTo>
                  <a:cubicBezTo>
                    <a:pt x="10065" y="2281"/>
                    <a:pt x="9835" y="1800"/>
                    <a:pt x="9249" y="1653"/>
                  </a:cubicBezTo>
                  <a:cubicBezTo>
                    <a:pt x="8516" y="1444"/>
                    <a:pt x="7972" y="1507"/>
                    <a:pt x="7261" y="1820"/>
                  </a:cubicBezTo>
                  <a:cubicBezTo>
                    <a:pt x="5964" y="2406"/>
                    <a:pt x="5106" y="356"/>
                    <a:pt x="3557" y="1193"/>
                  </a:cubicBezTo>
                  <a:cubicBezTo>
                    <a:pt x="2930" y="1507"/>
                    <a:pt x="2867" y="1235"/>
                    <a:pt x="2281" y="963"/>
                  </a:cubicBezTo>
                  <a:cubicBezTo>
                    <a:pt x="1988" y="837"/>
                    <a:pt x="1653" y="921"/>
                    <a:pt x="1360" y="1025"/>
                  </a:cubicBezTo>
                  <a:cubicBezTo>
                    <a:pt x="1298" y="963"/>
                    <a:pt x="1256" y="921"/>
                    <a:pt x="1172" y="816"/>
                  </a:cubicBezTo>
                  <a:cubicBezTo>
                    <a:pt x="1068" y="607"/>
                    <a:pt x="942" y="419"/>
                    <a:pt x="816" y="230"/>
                  </a:cubicBezTo>
                  <a:cubicBezTo>
                    <a:pt x="649" y="0"/>
                    <a:pt x="293" y="21"/>
                    <a:pt x="189" y="314"/>
                  </a:cubicBezTo>
                  <a:cubicBezTo>
                    <a:pt x="0" y="942"/>
                    <a:pt x="105" y="1800"/>
                    <a:pt x="607" y="2281"/>
                  </a:cubicBezTo>
                  <a:cubicBezTo>
                    <a:pt x="1088" y="2720"/>
                    <a:pt x="1695" y="2281"/>
                    <a:pt x="2218" y="2636"/>
                  </a:cubicBezTo>
                  <a:cubicBezTo>
                    <a:pt x="2846" y="3076"/>
                    <a:pt x="3432" y="2971"/>
                    <a:pt x="4060" y="2595"/>
                  </a:cubicBezTo>
                  <a:cubicBezTo>
                    <a:pt x="4645" y="2218"/>
                    <a:pt x="5545" y="3285"/>
                    <a:pt x="6089" y="3536"/>
                  </a:cubicBezTo>
                  <a:cubicBezTo>
                    <a:pt x="6403" y="3662"/>
                    <a:pt x="6822" y="3557"/>
                    <a:pt x="7135" y="3536"/>
                  </a:cubicBezTo>
                  <a:cubicBezTo>
                    <a:pt x="7324" y="3473"/>
                    <a:pt x="7512" y="3390"/>
                    <a:pt x="7658" y="3327"/>
                  </a:cubicBezTo>
                  <a:cubicBezTo>
                    <a:pt x="8307" y="3034"/>
                    <a:pt x="8726" y="3139"/>
                    <a:pt x="9311" y="3494"/>
                  </a:cubicBezTo>
                  <a:cubicBezTo>
                    <a:pt x="10065" y="3976"/>
                    <a:pt x="11236" y="3264"/>
                    <a:pt x="11822" y="3766"/>
                  </a:cubicBezTo>
                  <a:cubicBezTo>
                    <a:pt x="12429" y="4269"/>
                    <a:pt x="13203" y="4206"/>
                    <a:pt x="13852" y="3913"/>
                  </a:cubicBezTo>
                  <a:cubicBezTo>
                    <a:pt x="14731" y="3557"/>
                    <a:pt x="15463" y="3955"/>
                    <a:pt x="15986" y="2971"/>
                  </a:cubicBezTo>
                  <a:cubicBezTo>
                    <a:pt x="16300" y="2490"/>
                    <a:pt x="15881" y="1904"/>
                    <a:pt x="15316" y="20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8"/>
            <p:cNvSpPr/>
            <p:nvPr/>
          </p:nvSpPr>
          <p:spPr>
            <a:xfrm>
              <a:off x="5719525" y="2589962"/>
              <a:ext cx="1282812" cy="2013528"/>
            </a:xfrm>
            <a:custGeom>
              <a:rect b="b" l="l" r="r" t="t"/>
              <a:pathLst>
                <a:path extrusionOk="0" h="66475" w="42351">
                  <a:moveTo>
                    <a:pt x="34713" y="10127"/>
                  </a:moveTo>
                  <a:cubicBezTo>
                    <a:pt x="35257" y="10086"/>
                    <a:pt x="35697" y="10023"/>
                    <a:pt x="36178" y="10002"/>
                  </a:cubicBezTo>
                  <a:cubicBezTo>
                    <a:pt x="36785" y="9939"/>
                    <a:pt x="37119" y="10337"/>
                    <a:pt x="37350" y="10818"/>
                  </a:cubicBezTo>
                  <a:cubicBezTo>
                    <a:pt x="37454" y="11027"/>
                    <a:pt x="37496" y="11278"/>
                    <a:pt x="37642" y="11467"/>
                  </a:cubicBezTo>
                  <a:cubicBezTo>
                    <a:pt x="37956" y="11822"/>
                    <a:pt x="38019" y="12283"/>
                    <a:pt x="37977" y="12722"/>
                  </a:cubicBezTo>
                  <a:cubicBezTo>
                    <a:pt x="37956" y="13161"/>
                    <a:pt x="37956" y="13601"/>
                    <a:pt x="37956" y="14082"/>
                  </a:cubicBezTo>
                  <a:cubicBezTo>
                    <a:pt x="37977" y="14647"/>
                    <a:pt x="37789" y="15212"/>
                    <a:pt x="37559" y="15735"/>
                  </a:cubicBezTo>
                  <a:cubicBezTo>
                    <a:pt x="37412" y="16070"/>
                    <a:pt x="37203" y="16321"/>
                    <a:pt x="36847" y="16509"/>
                  </a:cubicBezTo>
                  <a:cubicBezTo>
                    <a:pt x="36513" y="16697"/>
                    <a:pt x="36262" y="16990"/>
                    <a:pt x="35948" y="17241"/>
                  </a:cubicBezTo>
                  <a:cubicBezTo>
                    <a:pt x="35864" y="17325"/>
                    <a:pt x="35759" y="17430"/>
                    <a:pt x="35738" y="17534"/>
                  </a:cubicBezTo>
                  <a:cubicBezTo>
                    <a:pt x="35571" y="18162"/>
                    <a:pt x="35215" y="18727"/>
                    <a:pt x="35132" y="19418"/>
                  </a:cubicBezTo>
                  <a:cubicBezTo>
                    <a:pt x="35027" y="20192"/>
                    <a:pt x="34776" y="20924"/>
                    <a:pt x="34274" y="21552"/>
                  </a:cubicBezTo>
                  <a:cubicBezTo>
                    <a:pt x="33897" y="22012"/>
                    <a:pt x="33583" y="22472"/>
                    <a:pt x="33249" y="22954"/>
                  </a:cubicBezTo>
                  <a:cubicBezTo>
                    <a:pt x="32600" y="23832"/>
                    <a:pt x="31763" y="24565"/>
                    <a:pt x="30905" y="25297"/>
                  </a:cubicBezTo>
                  <a:cubicBezTo>
                    <a:pt x="30528" y="25611"/>
                    <a:pt x="30194" y="25946"/>
                    <a:pt x="29796" y="26239"/>
                  </a:cubicBezTo>
                  <a:cubicBezTo>
                    <a:pt x="29461" y="26511"/>
                    <a:pt x="29399" y="26845"/>
                    <a:pt x="29545" y="27201"/>
                  </a:cubicBezTo>
                  <a:cubicBezTo>
                    <a:pt x="29650" y="27473"/>
                    <a:pt x="29796" y="27766"/>
                    <a:pt x="30005" y="27975"/>
                  </a:cubicBezTo>
                  <a:cubicBezTo>
                    <a:pt x="30466" y="28457"/>
                    <a:pt x="30989" y="28917"/>
                    <a:pt x="31512" y="29377"/>
                  </a:cubicBezTo>
                  <a:cubicBezTo>
                    <a:pt x="31784" y="29607"/>
                    <a:pt x="32077" y="29858"/>
                    <a:pt x="32286" y="30130"/>
                  </a:cubicBezTo>
                  <a:cubicBezTo>
                    <a:pt x="33144" y="31344"/>
                    <a:pt x="34211" y="32327"/>
                    <a:pt x="35257" y="33374"/>
                  </a:cubicBezTo>
                  <a:cubicBezTo>
                    <a:pt x="35655" y="33771"/>
                    <a:pt x="36073" y="34106"/>
                    <a:pt x="36429" y="34483"/>
                  </a:cubicBezTo>
                  <a:cubicBezTo>
                    <a:pt x="36743" y="34796"/>
                    <a:pt x="37119" y="35047"/>
                    <a:pt x="37538" y="35257"/>
                  </a:cubicBezTo>
                  <a:cubicBezTo>
                    <a:pt x="37747" y="35361"/>
                    <a:pt x="37977" y="35466"/>
                    <a:pt x="38145" y="35654"/>
                  </a:cubicBezTo>
                  <a:cubicBezTo>
                    <a:pt x="38521" y="36073"/>
                    <a:pt x="38982" y="36407"/>
                    <a:pt x="39505" y="36659"/>
                  </a:cubicBezTo>
                  <a:cubicBezTo>
                    <a:pt x="39839" y="36805"/>
                    <a:pt x="40091" y="37140"/>
                    <a:pt x="40363" y="37391"/>
                  </a:cubicBezTo>
                  <a:cubicBezTo>
                    <a:pt x="40781" y="37328"/>
                    <a:pt x="41200" y="37286"/>
                    <a:pt x="41618" y="37244"/>
                  </a:cubicBezTo>
                  <a:cubicBezTo>
                    <a:pt x="42016" y="37244"/>
                    <a:pt x="42246" y="37433"/>
                    <a:pt x="42183" y="37642"/>
                  </a:cubicBezTo>
                  <a:cubicBezTo>
                    <a:pt x="42141" y="37956"/>
                    <a:pt x="41911" y="37977"/>
                    <a:pt x="41639" y="37977"/>
                  </a:cubicBezTo>
                  <a:cubicBezTo>
                    <a:pt x="41534" y="37977"/>
                    <a:pt x="41430" y="38040"/>
                    <a:pt x="41325" y="38040"/>
                  </a:cubicBezTo>
                  <a:cubicBezTo>
                    <a:pt x="41241" y="38353"/>
                    <a:pt x="41409" y="38542"/>
                    <a:pt x="41555" y="38709"/>
                  </a:cubicBezTo>
                  <a:cubicBezTo>
                    <a:pt x="41764" y="38960"/>
                    <a:pt x="41974" y="39169"/>
                    <a:pt x="42162" y="39400"/>
                  </a:cubicBezTo>
                  <a:cubicBezTo>
                    <a:pt x="42350" y="39609"/>
                    <a:pt x="42350" y="39818"/>
                    <a:pt x="42267" y="40069"/>
                  </a:cubicBezTo>
                  <a:cubicBezTo>
                    <a:pt x="42162" y="40341"/>
                    <a:pt x="41911" y="40425"/>
                    <a:pt x="41723" y="40174"/>
                  </a:cubicBezTo>
                  <a:lnTo>
                    <a:pt x="40927" y="39316"/>
                  </a:lnTo>
                  <a:cubicBezTo>
                    <a:pt x="40865" y="39232"/>
                    <a:pt x="40760" y="39190"/>
                    <a:pt x="40614" y="39086"/>
                  </a:cubicBezTo>
                  <a:cubicBezTo>
                    <a:pt x="40488" y="39400"/>
                    <a:pt x="40551" y="39651"/>
                    <a:pt x="40509" y="39923"/>
                  </a:cubicBezTo>
                  <a:cubicBezTo>
                    <a:pt x="40488" y="40153"/>
                    <a:pt x="40488" y="40425"/>
                    <a:pt x="40446" y="40634"/>
                  </a:cubicBezTo>
                  <a:cubicBezTo>
                    <a:pt x="40404" y="40739"/>
                    <a:pt x="40237" y="40864"/>
                    <a:pt x="40091" y="40864"/>
                  </a:cubicBezTo>
                  <a:cubicBezTo>
                    <a:pt x="39965" y="40864"/>
                    <a:pt x="39777" y="40781"/>
                    <a:pt x="39735" y="40676"/>
                  </a:cubicBezTo>
                  <a:cubicBezTo>
                    <a:pt x="39651" y="40488"/>
                    <a:pt x="39567" y="40257"/>
                    <a:pt x="39630" y="40069"/>
                  </a:cubicBezTo>
                  <a:cubicBezTo>
                    <a:pt x="39735" y="39337"/>
                    <a:pt x="39463" y="38667"/>
                    <a:pt x="39442" y="37935"/>
                  </a:cubicBezTo>
                  <a:cubicBezTo>
                    <a:pt x="39442" y="37642"/>
                    <a:pt x="39212" y="37433"/>
                    <a:pt x="38940" y="37349"/>
                  </a:cubicBezTo>
                  <a:cubicBezTo>
                    <a:pt x="38396" y="37203"/>
                    <a:pt x="38040" y="36826"/>
                    <a:pt x="37642" y="36449"/>
                  </a:cubicBezTo>
                  <a:cubicBezTo>
                    <a:pt x="37517" y="36282"/>
                    <a:pt x="37329" y="36156"/>
                    <a:pt x="37140" y="36073"/>
                  </a:cubicBezTo>
                  <a:cubicBezTo>
                    <a:pt x="36596" y="35822"/>
                    <a:pt x="36157" y="35424"/>
                    <a:pt x="35697" y="35006"/>
                  </a:cubicBezTo>
                  <a:cubicBezTo>
                    <a:pt x="34546" y="33980"/>
                    <a:pt x="33500" y="32892"/>
                    <a:pt x="32453" y="31762"/>
                  </a:cubicBezTo>
                  <a:cubicBezTo>
                    <a:pt x="32244" y="31553"/>
                    <a:pt x="32077" y="31281"/>
                    <a:pt x="31888" y="31051"/>
                  </a:cubicBezTo>
                  <a:cubicBezTo>
                    <a:pt x="31679" y="30800"/>
                    <a:pt x="31512" y="30507"/>
                    <a:pt x="31282" y="30277"/>
                  </a:cubicBezTo>
                  <a:cubicBezTo>
                    <a:pt x="31031" y="30005"/>
                    <a:pt x="30738" y="29817"/>
                    <a:pt x="30445" y="29586"/>
                  </a:cubicBezTo>
                  <a:cubicBezTo>
                    <a:pt x="30236" y="30089"/>
                    <a:pt x="30215" y="30633"/>
                    <a:pt x="30361" y="31323"/>
                  </a:cubicBezTo>
                  <a:cubicBezTo>
                    <a:pt x="30570" y="32265"/>
                    <a:pt x="30759" y="33206"/>
                    <a:pt x="30968" y="34148"/>
                  </a:cubicBezTo>
                  <a:cubicBezTo>
                    <a:pt x="31240" y="35236"/>
                    <a:pt x="31303" y="36303"/>
                    <a:pt x="31282" y="37433"/>
                  </a:cubicBezTo>
                  <a:cubicBezTo>
                    <a:pt x="31198" y="39546"/>
                    <a:pt x="31177" y="41701"/>
                    <a:pt x="31093" y="43814"/>
                  </a:cubicBezTo>
                  <a:cubicBezTo>
                    <a:pt x="31072" y="44819"/>
                    <a:pt x="31072" y="44819"/>
                    <a:pt x="30508" y="45614"/>
                  </a:cubicBezTo>
                  <a:cubicBezTo>
                    <a:pt x="30361" y="45781"/>
                    <a:pt x="30256" y="45970"/>
                    <a:pt x="30110" y="46179"/>
                  </a:cubicBezTo>
                  <a:cubicBezTo>
                    <a:pt x="30361" y="46597"/>
                    <a:pt x="30424" y="47058"/>
                    <a:pt x="30403" y="47560"/>
                  </a:cubicBezTo>
                  <a:cubicBezTo>
                    <a:pt x="30361" y="47853"/>
                    <a:pt x="30361" y="48125"/>
                    <a:pt x="30528" y="48418"/>
                  </a:cubicBezTo>
                  <a:cubicBezTo>
                    <a:pt x="30612" y="48606"/>
                    <a:pt x="30612" y="48836"/>
                    <a:pt x="30633" y="49024"/>
                  </a:cubicBezTo>
                  <a:cubicBezTo>
                    <a:pt x="30654" y="49213"/>
                    <a:pt x="30612" y="49422"/>
                    <a:pt x="30654" y="49548"/>
                  </a:cubicBezTo>
                  <a:cubicBezTo>
                    <a:pt x="30926" y="50175"/>
                    <a:pt x="30842" y="50845"/>
                    <a:pt x="30821" y="51514"/>
                  </a:cubicBezTo>
                  <a:cubicBezTo>
                    <a:pt x="30780" y="52309"/>
                    <a:pt x="30780" y="53125"/>
                    <a:pt x="30738" y="53941"/>
                  </a:cubicBezTo>
                  <a:cubicBezTo>
                    <a:pt x="30717" y="54695"/>
                    <a:pt x="30340" y="55009"/>
                    <a:pt x="29608" y="55030"/>
                  </a:cubicBezTo>
                  <a:cubicBezTo>
                    <a:pt x="29273" y="55030"/>
                    <a:pt x="28959" y="55030"/>
                    <a:pt x="28624" y="55071"/>
                  </a:cubicBezTo>
                  <a:cubicBezTo>
                    <a:pt x="28603" y="55071"/>
                    <a:pt x="28562" y="55092"/>
                    <a:pt x="28499" y="55134"/>
                  </a:cubicBezTo>
                  <a:cubicBezTo>
                    <a:pt x="28499" y="55281"/>
                    <a:pt x="28499" y="55448"/>
                    <a:pt x="28457" y="55615"/>
                  </a:cubicBezTo>
                  <a:cubicBezTo>
                    <a:pt x="28436" y="56850"/>
                    <a:pt x="28436" y="58063"/>
                    <a:pt x="28415" y="59298"/>
                  </a:cubicBezTo>
                  <a:cubicBezTo>
                    <a:pt x="28415" y="59486"/>
                    <a:pt x="28415" y="59675"/>
                    <a:pt x="28352" y="59821"/>
                  </a:cubicBezTo>
                  <a:cubicBezTo>
                    <a:pt x="28039" y="60574"/>
                    <a:pt x="28143" y="61369"/>
                    <a:pt x="28122" y="62123"/>
                  </a:cubicBezTo>
                  <a:cubicBezTo>
                    <a:pt x="28436" y="62353"/>
                    <a:pt x="28771" y="62311"/>
                    <a:pt x="29085" y="62290"/>
                  </a:cubicBezTo>
                  <a:cubicBezTo>
                    <a:pt x="29838" y="62206"/>
                    <a:pt x="30508" y="62520"/>
                    <a:pt x="31177" y="62729"/>
                  </a:cubicBezTo>
                  <a:cubicBezTo>
                    <a:pt x="31637" y="62855"/>
                    <a:pt x="32014" y="63190"/>
                    <a:pt x="32328" y="63545"/>
                  </a:cubicBezTo>
                  <a:cubicBezTo>
                    <a:pt x="32851" y="64069"/>
                    <a:pt x="32558" y="64738"/>
                    <a:pt x="32537" y="65345"/>
                  </a:cubicBezTo>
                  <a:cubicBezTo>
                    <a:pt x="32537" y="65784"/>
                    <a:pt x="32202" y="66014"/>
                    <a:pt x="31805" y="66161"/>
                  </a:cubicBezTo>
                  <a:cubicBezTo>
                    <a:pt x="31491" y="66265"/>
                    <a:pt x="31177" y="66370"/>
                    <a:pt x="30842" y="66391"/>
                  </a:cubicBezTo>
                  <a:cubicBezTo>
                    <a:pt x="30110" y="66475"/>
                    <a:pt x="29399" y="66307"/>
                    <a:pt x="28729" y="66056"/>
                  </a:cubicBezTo>
                  <a:cubicBezTo>
                    <a:pt x="28666" y="66014"/>
                    <a:pt x="28583" y="66014"/>
                    <a:pt x="28562" y="65973"/>
                  </a:cubicBezTo>
                  <a:cubicBezTo>
                    <a:pt x="27955" y="65387"/>
                    <a:pt x="27202" y="65010"/>
                    <a:pt x="26679" y="64320"/>
                  </a:cubicBezTo>
                  <a:cubicBezTo>
                    <a:pt x="26532" y="64110"/>
                    <a:pt x="26448" y="63901"/>
                    <a:pt x="26448" y="63671"/>
                  </a:cubicBezTo>
                  <a:cubicBezTo>
                    <a:pt x="26448" y="63545"/>
                    <a:pt x="26490" y="63399"/>
                    <a:pt x="26469" y="63294"/>
                  </a:cubicBezTo>
                  <a:cubicBezTo>
                    <a:pt x="26323" y="62834"/>
                    <a:pt x="26469" y="62436"/>
                    <a:pt x="26783" y="62081"/>
                  </a:cubicBezTo>
                  <a:cubicBezTo>
                    <a:pt x="26992" y="61830"/>
                    <a:pt x="27055" y="61558"/>
                    <a:pt x="27055" y="61244"/>
                  </a:cubicBezTo>
                  <a:cubicBezTo>
                    <a:pt x="27055" y="60679"/>
                    <a:pt x="27076" y="60156"/>
                    <a:pt x="27285" y="59633"/>
                  </a:cubicBezTo>
                  <a:cubicBezTo>
                    <a:pt x="27369" y="59486"/>
                    <a:pt x="27369" y="59298"/>
                    <a:pt x="27369" y="59110"/>
                  </a:cubicBezTo>
                  <a:cubicBezTo>
                    <a:pt x="27432" y="57854"/>
                    <a:pt x="27495" y="56599"/>
                    <a:pt x="27578" y="55343"/>
                  </a:cubicBezTo>
                  <a:cubicBezTo>
                    <a:pt x="27578" y="55281"/>
                    <a:pt x="27536" y="55176"/>
                    <a:pt x="27515" y="55030"/>
                  </a:cubicBezTo>
                  <a:cubicBezTo>
                    <a:pt x="27369" y="55009"/>
                    <a:pt x="27181" y="54967"/>
                    <a:pt x="27013" y="54967"/>
                  </a:cubicBezTo>
                  <a:cubicBezTo>
                    <a:pt x="26281" y="54925"/>
                    <a:pt x="25590" y="54925"/>
                    <a:pt x="24858" y="54883"/>
                  </a:cubicBezTo>
                  <a:cubicBezTo>
                    <a:pt x="24251" y="54862"/>
                    <a:pt x="24230" y="54757"/>
                    <a:pt x="23979" y="54172"/>
                  </a:cubicBezTo>
                  <a:cubicBezTo>
                    <a:pt x="23666" y="53356"/>
                    <a:pt x="23394" y="52561"/>
                    <a:pt x="23142" y="51724"/>
                  </a:cubicBezTo>
                  <a:cubicBezTo>
                    <a:pt x="23122" y="51577"/>
                    <a:pt x="23017" y="51452"/>
                    <a:pt x="22912" y="51305"/>
                  </a:cubicBezTo>
                  <a:cubicBezTo>
                    <a:pt x="22494" y="51305"/>
                    <a:pt x="22075" y="51305"/>
                    <a:pt x="21657" y="51242"/>
                  </a:cubicBezTo>
                  <a:cubicBezTo>
                    <a:pt x="21259" y="51221"/>
                    <a:pt x="21029" y="51368"/>
                    <a:pt x="20841" y="51682"/>
                  </a:cubicBezTo>
                  <a:cubicBezTo>
                    <a:pt x="20736" y="51849"/>
                    <a:pt x="20694" y="52037"/>
                    <a:pt x="20611" y="52184"/>
                  </a:cubicBezTo>
                  <a:cubicBezTo>
                    <a:pt x="20422" y="52561"/>
                    <a:pt x="20360" y="52979"/>
                    <a:pt x="20046" y="53293"/>
                  </a:cubicBezTo>
                  <a:cubicBezTo>
                    <a:pt x="19941" y="53397"/>
                    <a:pt x="19941" y="53628"/>
                    <a:pt x="19857" y="53774"/>
                  </a:cubicBezTo>
                  <a:cubicBezTo>
                    <a:pt x="19627" y="54339"/>
                    <a:pt x="19167" y="54569"/>
                    <a:pt x="18623" y="54360"/>
                  </a:cubicBezTo>
                  <a:cubicBezTo>
                    <a:pt x="18288" y="54193"/>
                    <a:pt x="17953" y="54172"/>
                    <a:pt x="17577" y="54172"/>
                  </a:cubicBezTo>
                  <a:cubicBezTo>
                    <a:pt x="17033" y="54172"/>
                    <a:pt x="16510" y="54151"/>
                    <a:pt x="16007" y="53858"/>
                  </a:cubicBezTo>
                  <a:cubicBezTo>
                    <a:pt x="15924" y="53837"/>
                    <a:pt x="15819" y="53858"/>
                    <a:pt x="15694" y="53858"/>
                  </a:cubicBezTo>
                  <a:cubicBezTo>
                    <a:pt x="15694" y="54862"/>
                    <a:pt x="15715" y="55846"/>
                    <a:pt x="15715" y="56808"/>
                  </a:cubicBezTo>
                  <a:cubicBezTo>
                    <a:pt x="15715" y="57373"/>
                    <a:pt x="15694" y="57896"/>
                    <a:pt x="15715" y="58440"/>
                  </a:cubicBezTo>
                  <a:cubicBezTo>
                    <a:pt x="15777" y="59005"/>
                    <a:pt x="15380" y="59465"/>
                    <a:pt x="15401" y="60009"/>
                  </a:cubicBezTo>
                  <a:cubicBezTo>
                    <a:pt x="15443" y="60553"/>
                    <a:pt x="15296" y="61076"/>
                    <a:pt x="15087" y="61579"/>
                  </a:cubicBezTo>
                  <a:cubicBezTo>
                    <a:pt x="15045" y="61683"/>
                    <a:pt x="15045" y="61809"/>
                    <a:pt x="14961" y="61913"/>
                  </a:cubicBezTo>
                  <a:cubicBezTo>
                    <a:pt x="14731" y="62144"/>
                    <a:pt x="14731" y="62457"/>
                    <a:pt x="14752" y="62750"/>
                  </a:cubicBezTo>
                  <a:cubicBezTo>
                    <a:pt x="14857" y="63985"/>
                    <a:pt x="14103" y="64822"/>
                    <a:pt x="13350" y="65638"/>
                  </a:cubicBezTo>
                  <a:cubicBezTo>
                    <a:pt x="13036" y="65973"/>
                    <a:pt x="12534" y="66014"/>
                    <a:pt x="12116" y="66098"/>
                  </a:cubicBezTo>
                  <a:cubicBezTo>
                    <a:pt x="11739" y="66182"/>
                    <a:pt x="11321" y="66119"/>
                    <a:pt x="10944" y="66077"/>
                  </a:cubicBezTo>
                  <a:cubicBezTo>
                    <a:pt x="10546" y="66014"/>
                    <a:pt x="10233" y="65680"/>
                    <a:pt x="10170" y="65282"/>
                  </a:cubicBezTo>
                  <a:cubicBezTo>
                    <a:pt x="10086" y="64403"/>
                    <a:pt x="10253" y="63608"/>
                    <a:pt x="10944" y="62980"/>
                  </a:cubicBezTo>
                  <a:cubicBezTo>
                    <a:pt x="11174" y="62750"/>
                    <a:pt x="11404" y="62541"/>
                    <a:pt x="11676" y="62311"/>
                  </a:cubicBezTo>
                  <a:cubicBezTo>
                    <a:pt x="12471" y="61558"/>
                    <a:pt x="12827" y="61390"/>
                    <a:pt x="13894" y="61265"/>
                  </a:cubicBezTo>
                  <a:cubicBezTo>
                    <a:pt x="14187" y="60888"/>
                    <a:pt x="14355" y="60449"/>
                    <a:pt x="14334" y="59947"/>
                  </a:cubicBezTo>
                  <a:cubicBezTo>
                    <a:pt x="14334" y="59716"/>
                    <a:pt x="14355" y="59465"/>
                    <a:pt x="14438" y="59256"/>
                  </a:cubicBezTo>
                  <a:cubicBezTo>
                    <a:pt x="14647" y="58838"/>
                    <a:pt x="14647" y="58377"/>
                    <a:pt x="14668" y="57938"/>
                  </a:cubicBezTo>
                  <a:cubicBezTo>
                    <a:pt x="14731" y="57080"/>
                    <a:pt x="14752" y="56180"/>
                    <a:pt x="14815" y="55322"/>
                  </a:cubicBezTo>
                  <a:cubicBezTo>
                    <a:pt x="14857" y="54778"/>
                    <a:pt x="14961" y="54193"/>
                    <a:pt x="15045" y="53607"/>
                  </a:cubicBezTo>
                  <a:cubicBezTo>
                    <a:pt x="14940" y="53544"/>
                    <a:pt x="14836" y="53439"/>
                    <a:pt x="14710" y="53397"/>
                  </a:cubicBezTo>
                  <a:cubicBezTo>
                    <a:pt x="13936" y="53042"/>
                    <a:pt x="13183" y="52686"/>
                    <a:pt x="12430" y="52372"/>
                  </a:cubicBezTo>
                  <a:cubicBezTo>
                    <a:pt x="11634" y="52037"/>
                    <a:pt x="11321" y="51138"/>
                    <a:pt x="11844" y="50468"/>
                  </a:cubicBezTo>
                  <a:cubicBezTo>
                    <a:pt x="12304" y="49903"/>
                    <a:pt x="12409" y="49213"/>
                    <a:pt x="12764" y="48627"/>
                  </a:cubicBezTo>
                  <a:cubicBezTo>
                    <a:pt x="13141" y="48083"/>
                    <a:pt x="13392" y="47476"/>
                    <a:pt x="13497" y="46807"/>
                  </a:cubicBezTo>
                  <a:cubicBezTo>
                    <a:pt x="13518" y="46535"/>
                    <a:pt x="13685" y="46304"/>
                    <a:pt x="13790" y="46032"/>
                  </a:cubicBezTo>
                  <a:cubicBezTo>
                    <a:pt x="13497" y="45886"/>
                    <a:pt x="13287" y="45760"/>
                    <a:pt x="13036" y="45656"/>
                  </a:cubicBezTo>
                  <a:cubicBezTo>
                    <a:pt x="12053" y="45258"/>
                    <a:pt x="12053" y="44672"/>
                    <a:pt x="12220" y="43731"/>
                  </a:cubicBezTo>
                  <a:cubicBezTo>
                    <a:pt x="12262" y="43480"/>
                    <a:pt x="12367" y="43250"/>
                    <a:pt x="12471" y="42977"/>
                  </a:cubicBezTo>
                  <a:cubicBezTo>
                    <a:pt x="12660" y="42559"/>
                    <a:pt x="12743" y="42141"/>
                    <a:pt x="12785" y="41680"/>
                  </a:cubicBezTo>
                  <a:cubicBezTo>
                    <a:pt x="12869" y="41199"/>
                    <a:pt x="13057" y="40739"/>
                    <a:pt x="13287" y="40341"/>
                  </a:cubicBezTo>
                  <a:cubicBezTo>
                    <a:pt x="13685" y="39630"/>
                    <a:pt x="13936" y="38856"/>
                    <a:pt x="14103" y="38060"/>
                  </a:cubicBezTo>
                  <a:cubicBezTo>
                    <a:pt x="14250" y="37391"/>
                    <a:pt x="14459" y="36721"/>
                    <a:pt x="14752" y="36094"/>
                  </a:cubicBezTo>
                  <a:cubicBezTo>
                    <a:pt x="14940" y="35717"/>
                    <a:pt x="15129" y="35299"/>
                    <a:pt x="15129" y="34692"/>
                  </a:cubicBezTo>
                  <a:cubicBezTo>
                    <a:pt x="14815" y="35027"/>
                    <a:pt x="14543" y="35257"/>
                    <a:pt x="14313" y="35529"/>
                  </a:cubicBezTo>
                  <a:cubicBezTo>
                    <a:pt x="14041" y="35780"/>
                    <a:pt x="13790" y="36031"/>
                    <a:pt x="13559" y="36282"/>
                  </a:cubicBezTo>
                  <a:cubicBezTo>
                    <a:pt x="13246" y="36596"/>
                    <a:pt x="12932" y="36931"/>
                    <a:pt x="12639" y="37286"/>
                  </a:cubicBezTo>
                  <a:cubicBezTo>
                    <a:pt x="12116" y="37872"/>
                    <a:pt x="11530" y="38374"/>
                    <a:pt x="10902" y="38856"/>
                  </a:cubicBezTo>
                  <a:cubicBezTo>
                    <a:pt x="10212" y="39379"/>
                    <a:pt x="9584" y="39964"/>
                    <a:pt x="8914" y="40529"/>
                  </a:cubicBezTo>
                  <a:cubicBezTo>
                    <a:pt x="8161" y="41178"/>
                    <a:pt x="7345" y="41722"/>
                    <a:pt x="6487" y="42203"/>
                  </a:cubicBezTo>
                  <a:cubicBezTo>
                    <a:pt x="6341" y="42266"/>
                    <a:pt x="6173" y="42371"/>
                    <a:pt x="6027" y="42475"/>
                  </a:cubicBezTo>
                  <a:cubicBezTo>
                    <a:pt x="5943" y="43061"/>
                    <a:pt x="6341" y="43501"/>
                    <a:pt x="6404" y="44024"/>
                  </a:cubicBezTo>
                  <a:cubicBezTo>
                    <a:pt x="6445" y="44254"/>
                    <a:pt x="6550" y="44505"/>
                    <a:pt x="6550" y="44714"/>
                  </a:cubicBezTo>
                  <a:cubicBezTo>
                    <a:pt x="6550" y="44965"/>
                    <a:pt x="6341" y="45195"/>
                    <a:pt x="6090" y="45195"/>
                  </a:cubicBezTo>
                  <a:cubicBezTo>
                    <a:pt x="5860" y="45195"/>
                    <a:pt x="5734" y="45049"/>
                    <a:pt x="5650" y="44840"/>
                  </a:cubicBezTo>
                  <a:cubicBezTo>
                    <a:pt x="5546" y="44505"/>
                    <a:pt x="5420" y="44149"/>
                    <a:pt x="5316" y="43814"/>
                  </a:cubicBezTo>
                  <a:cubicBezTo>
                    <a:pt x="5002" y="44128"/>
                    <a:pt x="4981" y="44128"/>
                    <a:pt x="4981" y="44254"/>
                  </a:cubicBezTo>
                  <a:cubicBezTo>
                    <a:pt x="4939" y="44965"/>
                    <a:pt x="4416" y="45363"/>
                    <a:pt x="4039" y="45823"/>
                  </a:cubicBezTo>
                  <a:cubicBezTo>
                    <a:pt x="3851" y="46074"/>
                    <a:pt x="3558" y="46074"/>
                    <a:pt x="3370" y="45928"/>
                  </a:cubicBezTo>
                  <a:cubicBezTo>
                    <a:pt x="3139" y="45760"/>
                    <a:pt x="3098" y="45405"/>
                    <a:pt x="3307" y="45133"/>
                  </a:cubicBezTo>
                  <a:cubicBezTo>
                    <a:pt x="3328" y="45091"/>
                    <a:pt x="3328" y="45070"/>
                    <a:pt x="3349" y="45049"/>
                  </a:cubicBezTo>
                  <a:cubicBezTo>
                    <a:pt x="3935" y="44568"/>
                    <a:pt x="4102" y="43919"/>
                    <a:pt x="4290" y="43270"/>
                  </a:cubicBezTo>
                  <a:cubicBezTo>
                    <a:pt x="4165" y="43103"/>
                    <a:pt x="4039" y="43208"/>
                    <a:pt x="3893" y="43270"/>
                  </a:cubicBezTo>
                  <a:cubicBezTo>
                    <a:pt x="3579" y="43375"/>
                    <a:pt x="3265" y="43480"/>
                    <a:pt x="2951" y="43563"/>
                  </a:cubicBezTo>
                  <a:cubicBezTo>
                    <a:pt x="2826" y="43605"/>
                    <a:pt x="2679" y="43626"/>
                    <a:pt x="2512" y="43626"/>
                  </a:cubicBezTo>
                  <a:cubicBezTo>
                    <a:pt x="2219" y="43668"/>
                    <a:pt x="2010" y="43501"/>
                    <a:pt x="1968" y="43270"/>
                  </a:cubicBezTo>
                  <a:cubicBezTo>
                    <a:pt x="1905" y="43040"/>
                    <a:pt x="2051" y="42831"/>
                    <a:pt x="2323" y="42726"/>
                  </a:cubicBezTo>
                  <a:cubicBezTo>
                    <a:pt x="2888" y="42538"/>
                    <a:pt x="3411" y="42371"/>
                    <a:pt x="3955" y="42224"/>
                  </a:cubicBezTo>
                  <a:lnTo>
                    <a:pt x="4039" y="42224"/>
                  </a:lnTo>
                  <a:cubicBezTo>
                    <a:pt x="4792" y="42099"/>
                    <a:pt x="5441" y="41848"/>
                    <a:pt x="6027" y="41304"/>
                  </a:cubicBezTo>
                  <a:cubicBezTo>
                    <a:pt x="6550" y="40781"/>
                    <a:pt x="7220" y="40425"/>
                    <a:pt x="7805" y="39944"/>
                  </a:cubicBezTo>
                  <a:cubicBezTo>
                    <a:pt x="8454" y="39420"/>
                    <a:pt x="9082" y="38856"/>
                    <a:pt x="9709" y="38332"/>
                  </a:cubicBezTo>
                  <a:cubicBezTo>
                    <a:pt x="9814" y="38228"/>
                    <a:pt x="9919" y="38123"/>
                    <a:pt x="10044" y="38040"/>
                  </a:cubicBezTo>
                  <a:cubicBezTo>
                    <a:pt x="10881" y="37537"/>
                    <a:pt x="11509" y="36805"/>
                    <a:pt x="12158" y="36094"/>
                  </a:cubicBezTo>
                  <a:cubicBezTo>
                    <a:pt x="12555" y="35675"/>
                    <a:pt x="12953" y="35257"/>
                    <a:pt x="13371" y="34880"/>
                  </a:cubicBezTo>
                  <a:cubicBezTo>
                    <a:pt x="14229" y="34085"/>
                    <a:pt x="14836" y="33122"/>
                    <a:pt x="15338" y="32097"/>
                  </a:cubicBezTo>
                  <a:cubicBezTo>
                    <a:pt x="15359" y="32055"/>
                    <a:pt x="15338" y="31993"/>
                    <a:pt x="15296" y="31867"/>
                  </a:cubicBezTo>
                  <a:cubicBezTo>
                    <a:pt x="15150" y="31804"/>
                    <a:pt x="14982" y="31762"/>
                    <a:pt x="14836" y="31742"/>
                  </a:cubicBezTo>
                  <a:cubicBezTo>
                    <a:pt x="12994" y="31532"/>
                    <a:pt x="11383" y="30758"/>
                    <a:pt x="9793" y="29963"/>
                  </a:cubicBezTo>
                  <a:cubicBezTo>
                    <a:pt x="9165" y="29607"/>
                    <a:pt x="8601" y="29126"/>
                    <a:pt x="8056" y="28666"/>
                  </a:cubicBezTo>
                  <a:cubicBezTo>
                    <a:pt x="7701" y="28394"/>
                    <a:pt x="7345" y="28247"/>
                    <a:pt x="6822" y="28331"/>
                  </a:cubicBezTo>
                  <a:cubicBezTo>
                    <a:pt x="5818" y="28498"/>
                    <a:pt x="4792" y="28394"/>
                    <a:pt x="3788" y="28143"/>
                  </a:cubicBezTo>
                  <a:cubicBezTo>
                    <a:pt x="2637" y="27871"/>
                    <a:pt x="1800" y="27180"/>
                    <a:pt x="1256" y="26134"/>
                  </a:cubicBezTo>
                  <a:cubicBezTo>
                    <a:pt x="838" y="25360"/>
                    <a:pt x="922" y="24523"/>
                    <a:pt x="1152" y="23686"/>
                  </a:cubicBezTo>
                  <a:cubicBezTo>
                    <a:pt x="1214" y="23498"/>
                    <a:pt x="1340" y="23309"/>
                    <a:pt x="1445" y="23079"/>
                  </a:cubicBezTo>
                  <a:cubicBezTo>
                    <a:pt x="1382" y="22975"/>
                    <a:pt x="1340" y="22807"/>
                    <a:pt x="1256" y="22682"/>
                  </a:cubicBezTo>
                  <a:cubicBezTo>
                    <a:pt x="398" y="21175"/>
                    <a:pt x="1" y="19522"/>
                    <a:pt x="85" y="17765"/>
                  </a:cubicBezTo>
                  <a:lnTo>
                    <a:pt x="168" y="15337"/>
                  </a:lnTo>
                  <a:cubicBezTo>
                    <a:pt x="189" y="14187"/>
                    <a:pt x="378" y="13057"/>
                    <a:pt x="629" y="11969"/>
                  </a:cubicBezTo>
                  <a:cubicBezTo>
                    <a:pt x="838" y="11048"/>
                    <a:pt x="1235" y="10211"/>
                    <a:pt x="1696" y="9395"/>
                  </a:cubicBezTo>
                  <a:cubicBezTo>
                    <a:pt x="3035" y="7261"/>
                    <a:pt x="4813" y="5608"/>
                    <a:pt x="7136" y="4562"/>
                  </a:cubicBezTo>
                  <a:cubicBezTo>
                    <a:pt x="8873" y="3767"/>
                    <a:pt x="10672" y="3202"/>
                    <a:pt x="12430" y="2553"/>
                  </a:cubicBezTo>
                  <a:cubicBezTo>
                    <a:pt x="12974" y="2365"/>
                    <a:pt x="13497" y="2469"/>
                    <a:pt x="13978" y="2595"/>
                  </a:cubicBezTo>
                  <a:cubicBezTo>
                    <a:pt x="14041" y="2553"/>
                    <a:pt x="14124" y="2553"/>
                    <a:pt x="14145" y="2490"/>
                  </a:cubicBezTo>
                  <a:cubicBezTo>
                    <a:pt x="15024" y="1465"/>
                    <a:pt x="16238" y="1151"/>
                    <a:pt x="17451" y="775"/>
                  </a:cubicBezTo>
                  <a:cubicBezTo>
                    <a:pt x="17870" y="628"/>
                    <a:pt x="18309" y="503"/>
                    <a:pt x="18728" y="377"/>
                  </a:cubicBezTo>
                  <a:cubicBezTo>
                    <a:pt x="18832" y="356"/>
                    <a:pt x="18958" y="293"/>
                    <a:pt x="19062" y="293"/>
                  </a:cubicBezTo>
                  <a:cubicBezTo>
                    <a:pt x="20401" y="210"/>
                    <a:pt x="21761" y="0"/>
                    <a:pt x="23101" y="147"/>
                  </a:cubicBezTo>
                  <a:cubicBezTo>
                    <a:pt x="23561" y="189"/>
                    <a:pt x="24063" y="251"/>
                    <a:pt x="24502" y="398"/>
                  </a:cubicBezTo>
                  <a:cubicBezTo>
                    <a:pt x="25946" y="879"/>
                    <a:pt x="27285" y="1465"/>
                    <a:pt x="28520" y="2386"/>
                  </a:cubicBezTo>
                  <a:cubicBezTo>
                    <a:pt x="30236" y="3662"/>
                    <a:pt x="31658" y="5273"/>
                    <a:pt x="32977" y="6947"/>
                  </a:cubicBezTo>
                  <a:cubicBezTo>
                    <a:pt x="33290" y="7324"/>
                    <a:pt x="33500" y="7805"/>
                    <a:pt x="33751" y="8265"/>
                  </a:cubicBezTo>
                  <a:cubicBezTo>
                    <a:pt x="34211" y="8977"/>
                    <a:pt x="34420" y="9604"/>
                    <a:pt x="34713" y="10127"/>
                  </a:cubicBezTo>
                  <a:close/>
                  <a:moveTo>
                    <a:pt x="14417" y="15965"/>
                  </a:moveTo>
                  <a:cubicBezTo>
                    <a:pt x="15422" y="15442"/>
                    <a:pt x="16217" y="14940"/>
                    <a:pt x="16677" y="14019"/>
                  </a:cubicBezTo>
                  <a:cubicBezTo>
                    <a:pt x="16844" y="13664"/>
                    <a:pt x="17054" y="13266"/>
                    <a:pt x="17263" y="12931"/>
                  </a:cubicBezTo>
                  <a:cubicBezTo>
                    <a:pt x="18058" y="11697"/>
                    <a:pt x="18581" y="10358"/>
                    <a:pt x="18832" y="8956"/>
                  </a:cubicBezTo>
                  <a:cubicBezTo>
                    <a:pt x="18895" y="8684"/>
                    <a:pt x="18979" y="8433"/>
                    <a:pt x="18979" y="8161"/>
                  </a:cubicBezTo>
                  <a:cubicBezTo>
                    <a:pt x="18937" y="7198"/>
                    <a:pt x="19439" y="6319"/>
                    <a:pt x="19439" y="5336"/>
                  </a:cubicBezTo>
                  <a:cubicBezTo>
                    <a:pt x="19439" y="5315"/>
                    <a:pt x="19460" y="5294"/>
                    <a:pt x="19460" y="5273"/>
                  </a:cubicBezTo>
                  <a:cubicBezTo>
                    <a:pt x="19544" y="5210"/>
                    <a:pt x="19627" y="5106"/>
                    <a:pt x="19669" y="5127"/>
                  </a:cubicBezTo>
                  <a:cubicBezTo>
                    <a:pt x="19774" y="5169"/>
                    <a:pt x="19920" y="5210"/>
                    <a:pt x="19962" y="5294"/>
                  </a:cubicBezTo>
                  <a:cubicBezTo>
                    <a:pt x="20025" y="5378"/>
                    <a:pt x="20067" y="5524"/>
                    <a:pt x="20046" y="5629"/>
                  </a:cubicBezTo>
                  <a:cubicBezTo>
                    <a:pt x="20025" y="6005"/>
                    <a:pt x="19983" y="6340"/>
                    <a:pt x="19941" y="6696"/>
                  </a:cubicBezTo>
                  <a:cubicBezTo>
                    <a:pt x="19857" y="7093"/>
                    <a:pt x="19941" y="7386"/>
                    <a:pt x="20192" y="7700"/>
                  </a:cubicBezTo>
                  <a:cubicBezTo>
                    <a:pt x="21134" y="8746"/>
                    <a:pt x="22159" y="9709"/>
                    <a:pt x="23331" y="10525"/>
                  </a:cubicBezTo>
                  <a:cubicBezTo>
                    <a:pt x="24544" y="11362"/>
                    <a:pt x="25842" y="11906"/>
                    <a:pt x="27369" y="11885"/>
                  </a:cubicBezTo>
                  <a:cubicBezTo>
                    <a:pt x="28331" y="11864"/>
                    <a:pt x="28352" y="11885"/>
                    <a:pt x="28603" y="10881"/>
                  </a:cubicBezTo>
                  <a:cubicBezTo>
                    <a:pt x="28666" y="10567"/>
                    <a:pt x="28980" y="10441"/>
                    <a:pt x="29231" y="10630"/>
                  </a:cubicBezTo>
                  <a:cubicBezTo>
                    <a:pt x="29399" y="10755"/>
                    <a:pt x="29566" y="10943"/>
                    <a:pt x="29754" y="11132"/>
                  </a:cubicBezTo>
                  <a:cubicBezTo>
                    <a:pt x="31031" y="12429"/>
                    <a:pt x="32474" y="13559"/>
                    <a:pt x="34065" y="14500"/>
                  </a:cubicBezTo>
                  <a:cubicBezTo>
                    <a:pt x="34316" y="14647"/>
                    <a:pt x="34609" y="14856"/>
                    <a:pt x="34943" y="14835"/>
                  </a:cubicBezTo>
                  <a:cubicBezTo>
                    <a:pt x="35048" y="14417"/>
                    <a:pt x="35027" y="14019"/>
                    <a:pt x="34901" y="13664"/>
                  </a:cubicBezTo>
                  <a:cubicBezTo>
                    <a:pt x="34818" y="13392"/>
                    <a:pt x="34713" y="13140"/>
                    <a:pt x="34692" y="12868"/>
                  </a:cubicBezTo>
                  <a:cubicBezTo>
                    <a:pt x="34504" y="11697"/>
                    <a:pt x="34002" y="10651"/>
                    <a:pt x="33374" y="9667"/>
                  </a:cubicBezTo>
                  <a:cubicBezTo>
                    <a:pt x="32809" y="8726"/>
                    <a:pt x="32181" y="7805"/>
                    <a:pt x="31386" y="6989"/>
                  </a:cubicBezTo>
                  <a:cubicBezTo>
                    <a:pt x="31324" y="6905"/>
                    <a:pt x="31261" y="6801"/>
                    <a:pt x="31177" y="6696"/>
                  </a:cubicBezTo>
                  <a:cubicBezTo>
                    <a:pt x="30821" y="6236"/>
                    <a:pt x="30445" y="5754"/>
                    <a:pt x="30068" y="5315"/>
                  </a:cubicBezTo>
                  <a:cubicBezTo>
                    <a:pt x="29796" y="5001"/>
                    <a:pt x="29482" y="4708"/>
                    <a:pt x="29189" y="4394"/>
                  </a:cubicBezTo>
                  <a:cubicBezTo>
                    <a:pt x="28206" y="3285"/>
                    <a:pt x="26971" y="2511"/>
                    <a:pt x="25611" y="1925"/>
                  </a:cubicBezTo>
                  <a:cubicBezTo>
                    <a:pt x="25486" y="1863"/>
                    <a:pt x="25318" y="1821"/>
                    <a:pt x="25193" y="1779"/>
                  </a:cubicBezTo>
                  <a:cubicBezTo>
                    <a:pt x="24251" y="1549"/>
                    <a:pt x="23310" y="1235"/>
                    <a:pt x="22285" y="1298"/>
                  </a:cubicBezTo>
                  <a:cubicBezTo>
                    <a:pt x="21657" y="1319"/>
                    <a:pt x="21029" y="1235"/>
                    <a:pt x="20401" y="1298"/>
                  </a:cubicBezTo>
                  <a:cubicBezTo>
                    <a:pt x="19460" y="1360"/>
                    <a:pt x="18497" y="1549"/>
                    <a:pt x="17556" y="1653"/>
                  </a:cubicBezTo>
                  <a:cubicBezTo>
                    <a:pt x="16593" y="1758"/>
                    <a:pt x="15861" y="2239"/>
                    <a:pt x="15254" y="2909"/>
                  </a:cubicBezTo>
                  <a:cubicBezTo>
                    <a:pt x="14919" y="3285"/>
                    <a:pt x="14606" y="3662"/>
                    <a:pt x="14271" y="4080"/>
                  </a:cubicBezTo>
                  <a:cubicBezTo>
                    <a:pt x="14062" y="3976"/>
                    <a:pt x="13852" y="3871"/>
                    <a:pt x="13664" y="3746"/>
                  </a:cubicBezTo>
                  <a:cubicBezTo>
                    <a:pt x="13371" y="3516"/>
                    <a:pt x="13057" y="3516"/>
                    <a:pt x="12743" y="3641"/>
                  </a:cubicBezTo>
                  <a:cubicBezTo>
                    <a:pt x="11174" y="4248"/>
                    <a:pt x="9605" y="4813"/>
                    <a:pt x="8056" y="5482"/>
                  </a:cubicBezTo>
                  <a:cubicBezTo>
                    <a:pt x="5755" y="6445"/>
                    <a:pt x="3955" y="8035"/>
                    <a:pt x="2658" y="10190"/>
                  </a:cubicBezTo>
                  <a:cubicBezTo>
                    <a:pt x="2156" y="10985"/>
                    <a:pt x="1821" y="11864"/>
                    <a:pt x="1633" y="12764"/>
                  </a:cubicBezTo>
                  <a:cubicBezTo>
                    <a:pt x="1466" y="13496"/>
                    <a:pt x="1361" y="14270"/>
                    <a:pt x="1319" y="15003"/>
                  </a:cubicBezTo>
                  <a:cubicBezTo>
                    <a:pt x="1235" y="16195"/>
                    <a:pt x="1214" y="17409"/>
                    <a:pt x="1214" y="18601"/>
                  </a:cubicBezTo>
                  <a:cubicBezTo>
                    <a:pt x="1194" y="19982"/>
                    <a:pt x="1570" y="21280"/>
                    <a:pt x="2261" y="22451"/>
                  </a:cubicBezTo>
                  <a:cubicBezTo>
                    <a:pt x="2595" y="23079"/>
                    <a:pt x="3119" y="23581"/>
                    <a:pt x="3495" y="24167"/>
                  </a:cubicBezTo>
                  <a:cubicBezTo>
                    <a:pt x="3516" y="24230"/>
                    <a:pt x="3600" y="24230"/>
                    <a:pt x="3642" y="24251"/>
                  </a:cubicBezTo>
                  <a:cubicBezTo>
                    <a:pt x="3809" y="24167"/>
                    <a:pt x="3955" y="24063"/>
                    <a:pt x="4123" y="24042"/>
                  </a:cubicBezTo>
                  <a:cubicBezTo>
                    <a:pt x="4855" y="24021"/>
                    <a:pt x="5546" y="23916"/>
                    <a:pt x="6132" y="23414"/>
                  </a:cubicBezTo>
                  <a:cubicBezTo>
                    <a:pt x="6173" y="23372"/>
                    <a:pt x="6320" y="23393"/>
                    <a:pt x="6383" y="23372"/>
                  </a:cubicBezTo>
                  <a:cubicBezTo>
                    <a:pt x="6989" y="23163"/>
                    <a:pt x="7575" y="22954"/>
                    <a:pt x="8161" y="22703"/>
                  </a:cubicBezTo>
                  <a:cubicBezTo>
                    <a:pt x="8266" y="22661"/>
                    <a:pt x="8412" y="22577"/>
                    <a:pt x="8433" y="22493"/>
                  </a:cubicBezTo>
                  <a:cubicBezTo>
                    <a:pt x="8580" y="22158"/>
                    <a:pt x="8873" y="22033"/>
                    <a:pt x="9145" y="21824"/>
                  </a:cubicBezTo>
                  <a:cubicBezTo>
                    <a:pt x="9689" y="21405"/>
                    <a:pt x="10233" y="20987"/>
                    <a:pt x="10756" y="20547"/>
                  </a:cubicBezTo>
                  <a:cubicBezTo>
                    <a:pt x="11258" y="20150"/>
                    <a:pt x="11697" y="19710"/>
                    <a:pt x="11969" y="19104"/>
                  </a:cubicBezTo>
                  <a:cubicBezTo>
                    <a:pt x="12074" y="18873"/>
                    <a:pt x="12220" y="18622"/>
                    <a:pt x="12388" y="18413"/>
                  </a:cubicBezTo>
                  <a:cubicBezTo>
                    <a:pt x="12702" y="17995"/>
                    <a:pt x="12911" y="17555"/>
                    <a:pt x="13015" y="17032"/>
                  </a:cubicBezTo>
                  <a:cubicBezTo>
                    <a:pt x="13120" y="16467"/>
                    <a:pt x="13183" y="15860"/>
                    <a:pt x="13287" y="15254"/>
                  </a:cubicBezTo>
                  <a:cubicBezTo>
                    <a:pt x="13329" y="15044"/>
                    <a:pt x="13350" y="14835"/>
                    <a:pt x="13392" y="14647"/>
                  </a:cubicBezTo>
                  <a:cubicBezTo>
                    <a:pt x="13455" y="14480"/>
                    <a:pt x="13643" y="14396"/>
                    <a:pt x="13810" y="14396"/>
                  </a:cubicBezTo>
                  <a:cubicBezTo>
                    <a:pt x="13999" y="14396"/>
                    <a:pt x="14187" y="14500"/>
                    <a:pt x="14229" y="14689"/>
                  </a:cubicBezTo>
                  <a:cubicBezTo>
                    <a:pt x="14292" y="14835"/>
                    <a:pt x="14292" y="15024"/>
                    <a:pt x="14292" y="15212"/>
                  </a:cubicBezTo>
                  <a:cubicBezTo>
                    <a:pt x="14396" y="15358"/>
                    <a:pt x="14417" y="15588"/>
                    <a:pt x="14417" y="15965"/>
                  </a:cubicBezTo>
                  <a:close/>
                  <a:moveTo>
                    <a:pt x="34964" y="15840"/>
                  </a:moveTo>
                  <a:cubicBezTo>
                    <a:pt x="33876" y="15379"/>
                    <a:pt x="32914" y="14793"/>
                    <a:pt x="31993" y="14082"/>
                  </a:cubicBezTo>
                  <a:cubicBezTo>
                    <a:pt x="31114" y="13392"/>
                    <a:pt x="30236" y="12638"/>
                    <a:pt x="29273" y="11864"/>
                  </a:cubicBezTo>
                  <a:cubicBezTo>
                    <a:pt x="29189" y="11990"/>
                    <a:pt x="29127" y="12115"/>
                    <a:pt x="29022" y="12220"/>
                  </a:cubicBezTo>
                  <a:cubicBezTo>
                    <a:pt x="28687" y="12534"/>
                    <a:pt x="28311" y="12701"/>
                    <a:pt x="27892" y="12701"/>
                  </a:cubicBezTo>
                  <a:cubicBezTo>
                    <a:pt x="27264" y="12659"/>
                    <a:pt x="26637" y="12659"/>
                    <a:pt x="26009" y="12534"/>
                  </a:cubicBezTo>
                  <a:cubicBezTo>
                    <a:pt x="24837" y="12324"/>
                    <a:pt x="23812" y="11780"/>
                    <a:pt x="22849" y="11090"/>
                  </a:cubicBezTo>
                  <a:cubicBezTo>
                    <a:pt x="21929" y="10441"/>
                    <a:pt x="21113" y="9709"/>
                    <a:pt x="20318" y="8893"/>
                  </a:cubicBezTo>
                  <a:cubicBezTo>
                    <a:pt x="20234" y="8788"/>
                    <a:pt x="20150" y="8579"/>
                    <a:pt x="19836" y="8663"/>
                  </a:cubicBezTo>
                  <a:cubicBezTo>
                    <a:pt x="19669" y="9353"/>
                    <a:pt x="19460" y="10086"/>
                    <a:pt x="19313" y="10818"/>
                  </a:cubicBezTo>
                  <a:cubicBezTo>
                    <a:pt x="19230" y="11132"/>
                    <a:pt x="19146" y="11467"/>
                    <a:pt x="19000" y="11759"/>
                  </a:cubicBezTo>
                  <a:cubicBezTo>
                    <a:pt x="18497" y="12743"/>
                    <a:pt x="17995" y="13747"/>
                    <a:pt x="17451" y="14710"/>
                  </a:cubicBezTo>
                  <a:cubicBezTo>
                    <a:pt x="17221" y="15128"/>
                    <a:pt x="16949" y="15568"/>
                    <a:pt x="16593" y="15860"/>
                  </a:cubicBezTo>
                  <a:cubicBezTo>
                    <a:pt x="15840" y="16425"/>
                    <a:pt x="15129" y="17137"/>
                    <a:pt x="14103" y="17116"/>
                  </a:cubicBezTo>
                  <a:cubicBezTo>
                    <a:pt x="14083" y="17200"/>
                    <a:pt x="14062" y="17221"/>
                    <a:pt x="14062" y="17241"/>
                  </a:cubicBezTo>
                  <a:cubicBezTo>
                    <a:pt x="13790" y="18413"/>
                    <a:pt x="12953" y="19292"/>
                    <a:pt x="12430" y="20338"/>
                  </a:cubicBezTo>
                  <a:cubicBezTo>
                    <a:pt x="12346" y="20506"/>
                    <a:pt x="12178" y="20652"/>
                    <a:pt x="12011" y="20798"/>
                  </a:cubicBezTo>
                  <a:cubicBezTo>
                    <a:pt x="10546" y="22158"/>
                    <a:pt x="8998" y="23393"/>
                    <a:pt x="7094" y="24042"/>
                  </a:cubicBezTo>
                  <a:cubicBezTo>
                    <a:pt x="6655" y="24209"/>
                    <a:pt x="6215" y="24376"/>
                    <a:pt x="5797" y="24690"/>
                  </a:cubicBezTo>
                  <a:cubicBezTo>
                    <a:pt x="6592" y="25778"/>
                    <a:pt x="7282" y="26929"/>
                    <a:pt x="8433" y="27661"/>
                  </a:cubicBezTo>
                  <a:cubicBezTo>
                    <a:pt x="8663" y="27808"/>
                    <a:pt x="8873" y="27975"/>
                    <a:pt x="9082" y="28143"/>
                  </a:cubicBezTo>
                  <a:cubicBezTo>
                    <a:pt x="9981" y="28938"/>
                    <a:pt x="10986" y="29482"/>
                    <a:pt x="12095" y="29921"/>
                  </a:cubicBezTo>
                  <a:cubicBezTo>
                    <a:pt x="13141" y="30381"/>
                    <a:pt x="14229" y="30716"/>
                    <a:pt x="15359" y="30842"/>
                  </a:cubicBezTo>
                  <a:cubicBezTo>
                    <a:pt x="15756" y="30863"/>
                    <a:pt x="16112" y="30925"/>
                    <a:pt x="16489" y="30695"/>
                  </a:cubicBezTo>
                  <a:cubicBezTo>
                    <a:pt x="16593" y="30612"/>
                    <a:pt x="16782" y="30612"/>
                    <a:pt x="16907" y="30612"/>
                  </a:cubicBezTo>
                  <a:cubicBezTo>
                    <a:pt x="17409" y="30633"/>
                    <a:pt x="17932" y="30653"/>
                    <a:pt x="18414" y="30716"/>
                  </a:cubicBezTo>
                  <a:cubicBezTo>
                    <a:pt x="18686" y="30737"/>
                    <a:pt x="18937" y="30653"/>
                    <a:pt x="19209" y="30549"/>
                  </a:cubicBezTo>
                  <a:cubicBezTo>
                    <a:pt x="19857" y="30298"/>
                    <a:pt x="20548" y="30026"/>
                    <a:pt x="21238" y="29900"/>
                  </a:cubicBezTo>
                  <a:cubicBezTo>
                    <a:pt x="21552" y="29817"/>
                    <a:pt x="21908" y="29796"/>
                    <a:pt x="22159" y="29607"/>
                  </a:cubicBezTo>
                  <a:cubicBezTo>
                    <a:pt x="22640" y="29314"/>
                    <a:pt x="23163" y="29084"/>
                    <a:pt x="23645" y="28854"/>
                  </a:cubicBezTo>
                  <a:cubicBezTo>
                    <a:pt x="24210" y="28603"/>
                    <a:pt x="24691" y="28289"/>
                    <a:pt x="25256" y="28017"/>
                  </a:cubicBezTo>
                  <a:cubicBezTo>
                    <a:pt x="26825" y="27243"/>
                    <a:pt x="28248" y="26260"/>
                    <a:pt x="29566" y="25088"/>
                  </a:cubicBezTo>
                  <a:cubicBezTo>
                    <a:pt x="29984" y="24690"/>
                    <a:pt x="30424" y="24335"/>
                    <a:pt x="30863" y="23958"/>
                  </a:cubicBezTo>
                  <a:cubicBezTo>
                    <a:pt x="31596" y="23393"/>
                    <a:pt x="32181" y="22661"/>
                    <a:pt x="32788" y="21928"/>
                  </a:cubicBezTo>
                  <a:cubicBezTo>
                    <a:pt x="33458" y="21070"/>
                    <a:pt x="34002" y="20171"/>
                    <a:pt x="34253" y="19083"/>
                  </a:cubicBezTo>
                  <a:cubicBezTo>
                    <a:pt x="34357" y="18622"/>
                    <a:pt x="34567" y="18246"/>
                    <a:pt x="34671" y="17785"/>
                  </a:cubicBezTo>
                  <a:cubicBezTo>
                    <a:pt x="34839" y="17137"/>
                    <a:pt x="35090" y="16530"/>
                    <a:pt x="34964" y="15840"/>
                  </a:cubicBezTo>
                  <a:close/>
                  <a:moveTo>
                    <a:pt x="28415" y="27368"/>
                  </a:moveTo>
                  <a:cubicBezTo>
                    <a:pt x="28227" y="27473"/>
                    <a:pt x="28039" y="27578"/>
                    <a:pt x="27871" y="27661"/>
                  </a:cubicBezTo>
                  <a:cubicBezTo>
                    <a:pt x="27264" y="27996"/>
                    <a:pt x="26679" y="28394"/>
                    <a:pt x="26093" y="28708"/>
                  </a:cubicBezTo>
                  <a:cubicBezTo>
                    <a:pt x="25590" y="28938"/>
                    <a:pt x="25318" y="29335"/>
                    <a:pt x="25277" y="29796"/>
                  </a:cubicBezTo>
                  <a:cubicBezTo>
                    <a:pt x="25193" y="30444"/>
                    <a:pt x="24879" y="31009"/>
                    <a:pt x="24565" y="31532"/>
                  </a:cubicBezTo>
                  <a:cubicBezTo>
                    <a:pt x="24042" y="32432"/>
                    <a:pt x="23938" y="32474"/>
                    <a:pt x="22912" y="32369"/>
                  </a:cubicBezTo>
                  <a:cubicBezTo>
                    <a:pt x="22577" y="32327"/>
                    <a:pt x="22368" y="32202"/>
                    <a:pt x="22222" y="31888"/>
                  </a:cubicBezTo>
                  <a:cubicBezTo>
                    <a:pt x="22054" y="31553"/>
                    <a:pt x="21845" y="31218"/>
                    <a:pt x="21657" y="30842"/>
                  </a:cubicBezTo>
                  <a:cubicBezTo>
                    <a:pt x="20171" y="31114"/>
                    <a:pt x="18748" y="31470"/>
                    <a:pt x="17326" y="31783"/>
                  </a:cubicBezTo>
                  <a:cubicBezTo>
                    <a:pt x="17012" y="32809"/>
                    <a:pt x="16656" y="33792"/>
                    <a:pt x="16384" y="34817"/>
                  </a:cubicBezTo>
                  <a:cubicBezTo>
                    <a:pt x="16175" y="35571"/>
                    <a:pt x="15924" y="36303"/>
                    <a:pt x="15610" y="37035"/>
                  </a:cubicBezTo>
                  <a:cubicBezTo>
                    <a:pt x="15484" y="37391"/>
                    <a:pt x="15380" y="37726"/>
                    <a:pt x="15317" y="38060"/>
                  </a:cubicBezTo>
                  <a:cubicBezTo>
                    <a:pt x="15066" y="39065"/>
                    <a:pt x="14836" y="40048"/>
                    <a:pt x="14313" y="40948"/>
                  </a:cubicBezTo>
                  <a:cubicBezTo>
                    <a:pt x="14145" y="41220"/>
                    <a:pt x="13999" y="41534"/>
                    <a:pt x="13978" y="41848"/>
                  </a:cubicBezTo>
                  <a:cubicBezTo>
                    <a:pt x="13936" y="42413"/>
                    <a:pt x="13810" y="42894"/>
                    <a:pt x="13622" y="43417"/>
                  </a:cubicBezTo>
                  <a:cubicBezTo>
                    <a:pt x="13518" y="43773"/>
                    <a:pt x="13455" y="44107"/>
                    <a:pt x="13350" y="44463"/>
                  </a:cubicBezTo>
                  <a:cubicBezTo>
                    <a:pt x="13559" y="44610"/>
                    <a:pt x="13727" y="44777"/>
                    <a:pt x="13978" y="44819"/>
                  </a:cubicBezTo>
                  <a:cubicBezTo>
                    <a:pt x="15087" y="45028"/>
                    <a:pt x="16133" y="45551"/>
                    <a:pt x="17284" y="45509"/>
                  </a:cubicBezTo>
                  <a:cubicBezTo>
                    <a:pt x="17472" y="45509"/>
                    <a:pt x="17640" y="45593"/>
                    <a:pt x="17807" y="45614"/>
                  </a:cubicBezTo>
                  <a:cubicBezTo>
                    <a:pt x="18225" y="45677"/>
                    <a:pt x="18644" y="45781"/>
                    <a:pt x="19041" y="45802"/>
                  </a:cubicBezTo>
                  <a:cubicBezTo>
                    <a:pt x="21322" y="45886"/>
                    <a:pt x="23603" y="45907"/>
                    <a:pt x="25904" y="46011"/>
                  </a:cubicBezTo>
                  <a:cubicBezTo>
                    <a:pt x="27223" y="46074"/>
                    <a:pt x="28436" y="45698"/>
                    <a:pt x="29587" y="45091"/>
                  </a:cubicBezTo>
                  <a:cubicBezTo>
                    <a:pt x="29692" y="44526"/>
                    <a:pt x="29943" y="44086"/>
                    <a:pt x="29943" y="43501"/>
                  </a:cubicBezTo>
                  <a:cubicBezTo>
                    <a:pt x="29984" y="41199"/>
                    <a:pt x="30089" y="38876"/>
                    <a:pt x="30131" y="36575"/>
                  </a:cubicBezTo>
                  <a:cubicBezTo>
                    <a:pt x="30131" y="36177"/>
                    <a:pt x="30110" y="35780"/>
                    <a:pt x="30068" y="35424"/>
                  </a:cubicBezTo>
                  <a:cubicBezTo>
                    <a:pt x="29859" y="34148"/>
                    <a:pt x="29587" y="32892"/>
                    <a:pt x="29378" y="31595"/>
                  </a:cubicBezTo>
                  <a:cubicBezTo>
                    <a:pt x="29294" y="31177"/>
                    <a:pt x="29252" y="30758"/>
                    <a:pt x="29273" y="30340"/>
                  </a:cubicBezTo>
                  <a:cubicBezTo>
                    <a:pt x="29294" y="29733"/>
                    <a:pt x="29148" y="29189"/>
                    <a:pt x="28855" y="28687"/>
                  </a:cubicBezTo>
                  <a:cubicBezTo>
                    <a:pt x="28645" y="28331"/>
                    <a:pt x="28541" y="27996"/>
                    <a:pt x="28541" y="27599"/>
                  </a:cubicBezTo>
                  <a:cubicBezTo>
                    <a:pt x="28541" y="27557"/>
                    <a:pt x="28457" y="27473"/>
                    <a:pt x="28415" y="27368"/>
                  </a:cubicBezTo>
                  <a:close/>
                  <a:moveTo>
                    <a:pt x="14815" y="46221"/>
                  </a:moveTo>
                  <a:cubicBezTo>
                    <a:pt x="14647" y="46597"/>
                    <a:pt x="14480" y="46848"/>
                    <a:pt x="14417" y="47141"/>
                  </a:cubicBezTo>
                  <a:cubicBezTo>
                    <a:pt x="14292" y="47915"/>
                    <a:pt x="13915" y="48606"/>
                    <a:pt x="13601" y="49317"/>
                  </a:cubicBezTo>
                  <a:cubicBezTo>
                    <a:pt x="13497" y="49527"/>
                    <a:pt x="13371" y="49757"/>
                    <a:pt x="13350" y="49966"/>
                  </a:cubicBezTo>
                  <a:cubicBezTo>
                    <a:pt x="13287" y="50322"/>
                    <a:pt x="13162" y="50636"/>
                    <a:pt x="12911" y="50908"/>
                  </a:cubicBezTo>
                  <a:cubicBezTo>
                    <a:pt x="12827" y="50991"/>
                    <a:pt x="12827" y="51117"/>
                    <a:pt x="12764" y="51200"/>
                  </a:cubicBezTo>
                  <a:cubicBezTo>
                    <a:pt x="12827" y="51263"/>
                    <a:pt x="12848" y="51326"/>
                    <a:pt x="12911" y="51368"/>
                  </a:cubicBezTo>
                  <a:cubicBezTo>
                    <a:pt x="13810" y="51954"/>
                    <a:pt x="14836" y="52309"/>
                    <a:pt x="15798" y="52770"/>
                  </a:cubicBezTo>
                  <a:cubicBezTo>
                    <a:pt x="16217" y="52937"/>
                    <a:pt x="16719" y="53042"/>
                    <a:pt x="17200" y="53105"/>
                  </a:cubicBezTo>
                  <a:cubicBezTo>
                    <a:pt x="17744" y="53188"/>
                    <a:pt x="18309" y="53146"/>
                    <a:pt x="18874" y="53146"/>
                  </a:cubicBezTo>
                  <a:cubicBezTo>
                    <a:pt x="19334" y="52623"/>
                    <a:pt x="19669" y="52100"/>
                    <a:pt x="19878" y="51452"/>
                  </a:cubicBezTo>
                  <a:cubicBezTo>
                    <a:pt x="19962" y="51138"/>
                    <a:pt x="20192" y="50887"/>
                    <a:pt x="20381" y="50615"/>
                  </a:cubicBezTo>
                  <a:cubicBezTo>
                    <a:pt x="20506" y="50426"/>
                    <a:pt x="20715" y="50280"/>
                    <a:pt x="20987" y="50280"/>
                  </a:cubicBezTo>
                  <a:lnTo>
                    <a:pt x="23498" y="50364"/>
                  </a:lnTo>
                  <a:cubicBezTo>
                    <a:pt x="23749" y="50364"/>
                    <a:pt x="23938" y="50510"/>
                    <a:pt x="24021" y="50782"/>
                  </a:cubicBezTo>
                  <a:cubicBezTo>
                    <a:pt x="24126" y="51117"/>
                    <a:pt x="24210" y="51472"/>
                    <a:pt x="24314" y="51786"/>
                  </a:cubicBezTo>
                  <a:cubicBezTo>
                    <a:pt x="24544" y="52498"/>
                    <a:pt x="24649" y="53251"/>
                    <a:pt x="25172" y="53858"/>
                  </a:cubicBezTo>
                  <a:cubicBezTo>
                    <a:pt x="25904" y="53879"/>
                    <a:pt x="26658" y="53921"/>
                    <a:pt x="27411" y="53921"/>
                  </a:cubicBezTo>
                  <a:cubicBezTo>
                    <a:pt x="28143" y="53921"/>
                    <a:pt x="28917" y="54046"/>
                    <a:pt x="29692" y="53879"/>
                  </a:cubicBezTo>
                  <a:cubicBezTo>
                    <a:pt x="29712" y="52728"/>
                    <a:pt x="29775" y="51577"/>
                    <a:pt x="29775" y="50468"/>
                  </a:cubicBezTo>
                  <a:cubicBezTo>
                    <a:pt x="29775" y="50301"/>
                    <a:pt x="29712" y="50175"/>
                    <a:pt x="29692" y="50008"/>
                  </a:cubicBezTo>
                  <a:cubicBezTo>
                    <a:pt x="29566" y="49443"/>
                    <a:pt x="29461" y="48857"/>
                    <a:pt x="29357" y="48271"/>
                  </a:cubicBezTo>
                  <a:cubicBezTo>
                    <a:pt x="29294" y="47978"/>
                    <a:pt x="29336" y="47664"/>
                    <a:pt x="29273" y="47371"/>
                  </a:cubicBezTo>
                  <a:cubicBezTo>
                    <a:pt x="29231" y="47120"/>
                    <a:pt x="29127" y="46827"/>
                    <a:pt x="29043" y="46535"/>
                  </a:cubicBezTo>
                  <a:cubicBezTo>
                    <a:pt x="28708" y="46639"/>
                    <a:pt x="28436" y="46723"/>
                    <a:pt x="28143" y="46807"/>
                  </a:cubicBezTo>
                  <a:cubicBezTo>
                    <a:pt x="27515" y="46953"/>
                    <a:pt x="26867" y="47079"/>
                    <a:pt x="26197" y="47058"/>
                  </a:cubicBezTo>
                  <a:cubicBezTo>
                    <a:pt x="23791" y="46974"/>
                    <a:pt x="21406" y="46932"/>
                    <a:pt x="19000" y="46848"/>
                  </a:cubicBezTo>
                  <a:cubicBezTo>
                    <a:pt x="18518" y="46827"/>
                    <a:pt x="18058" y="46723"/>
                    <a:pt x="17577" y="46639"/>
                  </a:cubicBezTo>
                  <a:cubicBezTo>
                    <a:pt x="17137" y="46597"/>
                    <a:pt x="16698" y="46597"/>
                    <a:pt x="16259" y="46514"/>
                  </a:cubicBezTo>
                  <a:cubicBezTo>
                    <a:pt x="15777" y="46514"/>
                    <a:pt x="15338" y="46346"/>
                    <a:pt x="14815" y="46221"/>
                  </a:cubicBezTo>
                  <a:close/>
                  <a:moveTo>
                    <a:pt x="35759" y="15965"/>
                  </a:moveTo>
                  <a:cubicBezTo>
                    <a:pt x="36575" y="15798"/>
                    <a:pt x="36973" y="15233"/>
                    <a:pt x="37036" y="14521"/>
                  </a:cubicBezTo>
                  <a:cubicBezTo>
                    <a:pt x="37140" y="13496"/>
                    <a:pt x="37454" y="12450"/>
                    <a:pt x="36806" y="11487"/>
                  </a:cubicBezTo>
                  <a:cubicBezTo>
                    <a:pt x="36743" y="11404"/>
                    <a:pt x="36743" y="11299"/>
                    <a:pt x="36722" y="11236"/>
                  </a:cubicBezTo>
                  <a:cubicBezTo>
                    <a:pt x="36513" y="10713"/>
                    <a:pt x="36345" y="10567"/>
                    <a:pt x="35780" y="10609"/>
                  </a:cubicBezTo>
                  <a:cubicBezTo>
                    <a:pt x="35487" y="10630"/>
                    <a:pt x="35299" y="10755"/>
                    <a:pt x="35111" y="10964"/>
                  </a:cubicBezTo>
                  <a:cubicBezTo>
                    <a:pt x="35006" y="11446"/>
                    <a:pt x="35027" y="11864"/>
                    <a:pt x="35215" y="12303"/>
                  </a:cubicBezTo>
                  <a:cubicBezTo>
                    <a:pt x="35571" y="13119"/>
                    <a:pt x="35676" y="13956"/>
                    <a:pt x="35634" y="14835"/>
                  </a:cubicBezTo>
                  <a:cubicBezTo>
                    <a:pt x="35634" y="15170"/>
                    <a:pt x="35571" y="15568"/>
                    <a:pt x="35759" y="15965"/>
                  </a:cubicBezTo>
                  <a:close/>
                  <a:moveTo>
                    <a:pt x="6529" y="27389"/>
                  </a:moveTo>
                  <a:cubicBezTo>
                    <a:pt x="5860" y="26532"/>
                    <a:pt x="5274" y="25736"/>
                    <a:pt x="4688" y="24962"/>
                  </a:cubicBezTo>
                  <a:cubicBezTo>
                    <a:pt x="3830" y="25464"/>
                    <a:pt x="3453" y="25402"/>
                    <a:pt x="2826" y="24774"/>
                  </a:cubicBezTo>
                  <a:cubicBezTo>
                    <a:pt x="2679" y="24627"/>
                    <a:pt x="2575" y="24460"/>
                    <a:pt x="2407" y="24314"/>
                  </a:cubicBezTo>
                  <a:cubicBezTo>
                    <a:pt x="2323" y="24230"/>
                    <a:pt x="2240" y="24209"/>
                    <a:pt x="2072" y="24125"/>
                  </a:cubicBezTo>
                  <a:cubicBezTo>
                    <a:pt x="1989" y="24774"/>
                    <a:pt x="1905" y="25318"/>
                    <a:pt x="2240" y="25841"/>
                  </a:cubicBezTo>
                  <a:cubicBezTo>
                    <a:pt x="2575" y="26427"/>
                    <a:pt x="3035" y="26887"/>
                    <a:pt x="3663" y="27159"/>
                  </a:cubicBezTo>
                  <a:cubicBezTo>
                    <a:pt x="4353" y="27473"/>
                    <a:pt x="5483" y="27578"/>
                    <a:pt x="6529" y="27389"/>
                  </a:cubicBezTo>
                  <a:close/>
                  <a:moveTo>
                    <a:pt x="27578" y="63399"/>
                  </a:moveTo>
                  <a:cubicBezTo>
                    <a:pt x="27599" y="63587"/>
                    <a:pt x="27599" y="63692"/>
                    <a:pt x="27620" y="63776"/>
                  </a:cubicBezTo>
                  <a:cubicBezTo>
                    <a:pt x="28080" y="64403"/>
                    <a:pt x="28708" y="64822"/>
                    <a:pt x="29357" y="65157"/>
                  </a:cubicBezTo>
                  <a:cubicBezTo>
                    <a:pt x="29964" y="65470"/>
                    <a:pt x="30654" y="65512"/>
                    <a:pt x="31344" y="65240"/>
                  </a:cubicBezTo>
                  <a:cubicBezTo>
                    <a:pt x="31386" y="65198"/>
                    <a:pt x="31449" y="65157"/>
                    <a:pt x="31491" y="65094"/>
                  </a:cubicBezTo>
                  <a:cubicBezTo>
                    <a:pt x="31491" y="64864"/>
                    <a:pt x="31533" y="64613"/>
                    <a:pt x="31533" y="64341"/>
                  </a:cubicBezTo>
                  <a:cubicBezTo>
                    <a:pt x="31240" y="64131"/>
                    <a:pt x="31010" y="63901"/>
                    <a:pt x="30717" y="63776"/>
                  </a:cubicBezTo>
                  <a:cubicBezTo>
                    <a:pt x="29733" y="63336"/>
                    <a:pt x="28687" y="63357"/>
                    <a:pt x="27578" y="63399"/>
                  </a:cubicBezTo>
                  <a:close/>
                  <a:moveTo>
                    <a:pt x="11362" y="65031"/>
                  </a:moveTo>
                  <a:cubicBezTo>
                    <a:pt x="11990" y="65177"/>
                    <a:pt x="12513" y="65031"/>
                    <a:pt x="12911" y="64654"/>
                  </a:cubicBezTo>
                  <a:cubicBezTo>
                    <a:pt x="13350" y="64215"/>
                    <a:pt x="13664" y="63671"/>
                    <a:pt x="13810" y="63043"/>
                  </a:cubicBezTo>
                  <a:cubicBezTo>
                    <a:pt x="13852" y="62918"/>
                    <a:pt x="13810" y="62750"/>
                    <a:pt x="13810" y="62604"/>
                  </a:cubicBezTo>
                  <a:cubicBezTo>
                    <a:pt x="12764" y="62750"/>
                    <a:pt x="12722" y="62771"/>
                    <a:pt x="11865" y="63734"/>
                  </a:cubicBezTo>
                  <a:cubicBezTo>
                    <a:pt x="11551" y="64089"/>
                    <a:pt x="11300" y="64445"/>
                    <a:pt x="11362" y="65031"/>
                  </a:cubicBezTo>
                  <a:close/>
                  <a:moveTo>
                    <a:pt x="22682" y="30591"/>
                  </a:moveTo>
                  <a:cubicBezTo>
                    <a:pt x="22912" y="31135"/>
                    <a:pt x="22912" y="31135"/>
                    <a:pt x="23310" y="31344"/>
                  </a:cubicBezTo>
                  <a:cubicBezTo>
                    <a:pt x="23854" y="30863"/>
                    <a:pt x="23854" y="30863"/>
                    <a:pt x="24126" y="29817"/>
                  </a:cubicBezTo>
                  <a:cubicBezTo>
                    <a:pt x="23603" y="30005"/>
                    <a:pt x="23163" y="30214"/>
                    <a:pt x="22682" y="305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6232907" y="3222474"/>
              <a:ext cx="303597" cy="206002"/>
            </a:xfrm>
            <a:custGeom>
              <a:rect b="b" l="l" r="r" t="t"/>
              <a:pathLst>
                <a:path extrusionOk="0" h="6801" w="10023">
                  <a:moveTo>
                    <a:pt x="4268" y="6612"/>
                  </a:moveTo>
                  <a:cubicBezTo>
                    <a:pt x="3976" y="6612"/>
                    <a:pt x="3662" y="6591"/>
                    <a:pt x="3390" y="6591"/>
                  </a:cubicBezTo>
                  <a:cubicBezTo>
                    <a:pt x="2867" y="6591"/>
                    <a:pt x="2448" y="6382"/>
                    <a:pt x="2092" y="6005"/>
                  </a:cubicBezTo>
                  <a:cubicBezTo>
                    <a:pt x="1632" y="5524"/>
                    <a:pt x="1151" y="5022"/>
                    <a:pt x="691" y="4499"/>
                  </a:cubicBezTo>
                  <a:cubicBezTo>
                    <a:pt x="356" y="4101"/>
                    <a:pt x="188" y="3599"/>
                    <a:pt x="42" y="3139"/>
                  </a:cubicBezTo>
                  <a:cubicBezTo>
                    <a:pt x="0" y="3055"/>
                    <a:pt x="0" y="2950"/>
                    <a:pt x="42" y="2867"/>
                  </a:cubicBezTo>
                  <a:cubicBezTo>
                    <a:pt x="84" y="2741"/>
                    <a:pt x="167" y="2574"/>
                    <a:pt x="272" y="2532"/>
                  </a:cubicBezTo>
                  <a:cubicBezTo>
                    <a:pt x="419" y="2448"/>
                    <a:pt x="565" y="2553"/>
                    <a:pt x="628" y="2699"/>
                  </a:cubicBezTo>
                  <a:cubicBezTo>
                    <a:pt x="670" y="2741"/>
                    <a:pt x="711" y="2804"/>
                    <a:pt x="711" y="2846"/>
                  </a:cubicBezTo>
                  <a:cubicBezTo>
                    <a:pt x="1046" y="3871"/>
                    <a:pt x="1883" y="4499"/>
                    <a:pt x="2574" y="5252"/>
                  </a:cubicBezTo>
                  <a:cubicBezTo>
                    <a:pt x="2867" y="5566"/>
                    <a:pt x="3201" y="5691"/>
                    <a:pt x="3620" y="5691"/>
                  </a:cubicBezTo>
                  <a:cubicBezTo>
                    <a:pt x="4017" y="5691"/>
                    <a:pt x="4394" y="5670"/>
                    <a:pt x="4792" y="5733"/>
                  </a:cubicBezTo>
                  <a:cubicBezTo>
                    <a:pt x="5315" y="5775"/>
                    <a:pt x="5733" y="5587"/>
                    <a:pt x="6131" y="5315"/>
                  </a:cubicBezTo>
                  <a:cubicBezTo>
                    <a:pt x="6528" y="5001"/>
                    <a:pt x="6947" y="4687"/>
                    <a:pt x="7323" y="4373"/>
                  </a:cubicBezTo>
                  <a:cubicBezTo>
                    <a:pt x="7491" y="4227"/>
                    <a:pt x="7616" y="4080"/>
                    <a:pt x="7721" y="3892"/>
                  </a:cubicBezTo>
                  <a:cubicBezTo>
                    <a:pt x="7909" y="3578"/>
                    <a:pt x="8097" y="3264"/>
                    <a:pt x="8223" y="2950"/>
                  </a:cubicBezTo>
                  <a:cubicBezTo>
                    <a:pt x="8641" y="2051"/>
                    <a:pt x="9039" y="1151"/>
                    <a:pt x="9416" y="251"/>
                  </a:cubicBezTo>
                  <a:lnTo>
                    <a:pt x="9499" y="105"/>
                  </a:lnTo>
                  <a:cubicBezTo>
                    <a:pt x="9583" y="0"/>
                    <a:pt x="9813" y="0"/>
                    <a:pt x="9897" y="126"/>
                  </a:cubicBezTo>
                  <a:cubicBezTo>
                    <a:pt x="9939" y="230"/>
                    <a:pt x="10022" y="335"/>
                    <a:pt x="10002" y="460"/>
                  </a:cubicBezTo>
                  <a:cubicBezTo>
                    <a:pt x="9981" y="753"/>
                    <a:pt x="9981" y="1067"/>
                    <a:pt x="9897" y="1360"/>
                  </a:cubicBezTo>
                  <a:cubicBezTo>
                    <a:pt x="9520" y="2511"/>
                    <a:pt x="9081" y="3599"/>
                    <a:pt x="8453" y="4645"/>
                  </a:cubicBezTo>
                  <a:cubicBezTo>
                    <a:pt x="8349" y="4813"/>
                    <a:pt x="8265" y="4959"/>
                    <a:pt x="8118" y="5064"/>
                  </a:cubicBezTo>
                  <a:cubicBezTo>
                    <a:pt x="7533" y="5503"/>
                    <a:pt x="6968" y="5942"/>
                    <a:pt x="6382" y="6340"/>
                  </a:cubicBezTo>
                  <a:cubicBezTo>
                    <a:pt x="6005" y="6633"/>
                    <a:pt x="5545" y="6800"/>
                    <a:pt x="5022" y="6738"/>
                  </a:cubicBezTo>
                  <a:cubicBezTo>
                    <a:pt x="4792" y="6633"/>
                    <a:pt x="4540" y="6633"/>
                    <a:pt x="4268" y="6612"/>
                  </a:cubicBezTo>
                  <a:cubicBezTo>
                    <a:pt x="4268" y="6633"/>
                    <a:pt x="4268" y="6612"/>
                    <a:pt x="4268" y="66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6162544" y="3193941"/>
              <a:ext cx="46919" cy="56430"/>
            </a:xfrm>
            <a:custGeom>
              <a:rect b="b" l="l" r="r" t="t"/>
              <a:pathLst>
                <a:path extrusionOk="0" h="1863" w="1549">
                  <a:moveTo>
                    <a:pt x="1" y="963"/>
                  </a:moveTo>
                  <a:cubicBezTo>
                    <a:pt x="21" y="817"/>
                    <a:pt x="63" y="670"/>
                    <a:pt x="63" y="566"/>
                  </a:cubicBezTo>
                  <a:cubicBezTo>
                    <a:pt x="84" y="356"/>
                    <a:pt x="168" y="189"/>
                    <a:pt x="398" y="105"/>
                  </a:cubicBezTo>
                  <a:cubicBezTo>
                    <a:pt x="691" y="1"/>
                    <a:pt x="921" y="22"/>
                    <a:pt x="1151" y="231"/>
                  </a:cubicBezTo>
                  <a:cubicBezTo>
                    <a:pt x="1507" y="607"/>
                    <a:pt x="1549" y="942"/>
                    <a:pt x="1151" y="1340"/>
                  </a:cubicBezTo>
                  <a:cubicBezTo>
                    <a:pt x="1047" y="1423"/>
                    <a:pt x="921" y="1549"/>
                    <a:pt x="817" y="1612"/>
                  </a:cubicBezTo>
                  <a:cubicBezTo>
                    <a:pt x="461" y="1863"/>
                    <a:pt x="84" y="1695"/>
                    <a:pt x="21" y="1298"/>
                  </a:cubicBezTo>
                  <a:cubicBezTo>
                    <a:pt x="1" y="1151"/>
                    <a:pt x="1" y="1047"/>
                    <a:pt x="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6516814" y="3085564"/>
              <a:ext cx="35530" cy="53916"/>
            </a:xfrm>
            <a:custGeom>
              <a:rect b="b" l="l" r="r" t="t"/>
              <a:pathLst>
                <a:path extrusionOk="0" h="1780" w="1173">
                  <a:moveTo>
                    <a:pt x="1" y="775"/>
                  </a:moveTo>
                  <a:cubicBezTo>
                    <a:pt x="1" y="733"/>
                    <a:pt x="1" y="628"/>
                    <a:pt x="22" y="545"/>
                  </a:cubicBezTo>
                  <a:cubicBezTo>
                    <a:pt x="85" y="210"/>
                    <a:pt x="315" y="1"/>
                    <a:pt x="629" y="22"/>
                  </a:cubicBezTo>
                  <a:cubicBezTo>
                    <a:pt x="921" y="43"/>
                    <a:pt x="1131" y="231"/>
                    <a:pt x="1152" y="524"/>
                  </a:cubicBezTo>
                  <a:cubicBezTo>
                    <a:pt x="1173" y="733"/>
                    <a:pt x="1173" y="942"/>
                    <a:pt x="1173" y="1151"/>
                  </a:cubicBezTo>
                  <a:cubicBezTo>
                    <a:pt x="1152" y="1570"/>
                    <a:pt x="921" y="1779"/>
                    <a:pt x="545" y="1737"/>
                  </a:cubicBezTo>
                  <a:cubicBezTo>
                    <a:pt x="189" y="1716"/>
                    <a:pt x="1" y="1507"/>
                    <a:pt x="1" y="10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1" name="Google Shape;531;p38"/>
          <p:cNvGrpSpPr/>
          <p:nvPr/>
        </p:nvGrpSpPr>
        <p:grpSpPr>
          <a:xfrm>
            <a:off x="7747863" y="4118150"/>
            <a:ext cx="643950" cy="195675"/>
            <a:chOff x="806663" y="3241275"/>
            <a:chExt cx="643950" cy="195675"/>
          </a:xfrm>
        </p:grpSpPr>
        <p:sp>
          <p:nvSpPr>
            <p:cNvPr id="532" name="Google Shape;532;p38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4" name="Google Shape;534;p38"/>
          <p:cNvSpPr txBox="1"/>
          <p:nvPr/>
        </p:nvSpPr>
        <p:spPr>
          <a:xfrm>
            <a:off x="380375" y="964200"/>
            <a:ext cx="5404800" cy="40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>
                <a:solidFill>
                  <a:srgbClr val="FFFFFF"/>
                </a:solidFill>
              </a:rPr>
              <a:t>✔</a:t>
            </a:r>
            <a:r>
              <a:rPr lang="en-GB" sz="3000">
                <a:solidFill>
                  <a:srgbClr val="0101A7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Associazione di Milano 2:</a:t>
            </a:r>
            <a:endParaRPr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3429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3000" u="sng">
                <a:solidFill>
                  <a:schemeClr val="hlink"/>
                </a:solidFill>
                <a:latin typeface="Patrick Hand SC"/>
                <a:ea typeface="Patrick Hand SC"/>
                <a:cs typeface="Patrick Hand SC"/>
                <a:sym typeface="Patrick Hand SC"/>
                <a:hlinkClick r:id="rId3"/>
              </a:rPr>
              <a:t>www.genitorimi2.it</a:t>
            </a:r>
            <a:endParaRPr b="1"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3429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3000" u="sng">
                <a:solidFill>
                  <a:schemeClr val="hlink"/>
                </a:solidFill>
                <a:latin typeface="Patrick Hand SC"/>
                <a:ea typeface="Patrick Hand SC"/>
                <a:cs typeface="Patrick Hand SC"/>
                <a:sym typeface="Patrick Hand SC"/>
                <a:hlinkClick r:id="rId4"/>
              </a:rPr>
              <a:t>info@genitorimi2.it</a:t>
            </a:r>
            <a:endParaRPr b="1"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3429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3000" u="sng">
                <a:solidFill>
                  <a:schemeClr val="hlink"/>
                </a:solidFill>
                <a:latin typeface="Patrick Hand SC"/>
                <a:ea typeface="Patrick Hand SC"/>
                <a:cs typeface="Patrick Hand SC"/>
                <a:sym typeface="Patrick Hand SC"/>
                <a:hlinkClick r:id="rId5"/>
              </a:rPr>
              <a:t>genitorimi2.montessori@gmail.com</a:t>
            </a:r>
            <a:endParaRPr b="1"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3429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✔</a:t>
            </a:r>
            <a:r>
              <a:rPr lang="en-GB" sz="3000">
                <a:solidFill>
                  <a:srgbClr val="0101A7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Associazione di Redecesio:</a:t>
            </a:r>
            <a:endParaRPr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0101A7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              </a:t>
            </a:r>
            <a:r>
              <a:rPr b="1" lang="en-GB" sz="3000" u="sng">
                <a:solidFill>
                  <a:schemeClr val="hlink"/>
                </a:solidFill>
                <a:latin typeface="Patrick Hand SC"/>
                <a:ea typeface="Patrick Hand SC"/>
                <a:cs typeface="Patrick Hand SC"/>
                <a:sym typeface="Patrick Hand SC"/>
                <a:hlinkClick r:id="rId6"/>
              </a:rPr>
              <a:t>agsrredecesio@gmail.com</a:t>
            </a:r>
            <a:endParaRPr b="1" sz="3000">
              <a:solidFill>
                <a:srgbClr val="0101A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39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540" name="Google Shape;540;p39"/>
            <p:cNvSpPr/>
            <p:nvPr/>
          </p:nvSpPr>
          <p:spPr>
            <a:xfrm>
              <a:off x="808238" y="3264300"/>
              <a:ext cx="600025" cy="172650"/>
            </a:xfrm>
            <a:custGeom>
              <a:rect b="b" l="l" r="r" t="t"/>
              <a:pathLst>
                <a:path extrusionOk="0" h="6906" w="24001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9"/>
            <p:cNvSpPr/>
            <p:nvPr/>
          </p:nvSpPr>
          <p:spPr>
            <a:xfrm>
              <a:off x="806663" y="3241275"/>
              <a:ext cx="643950" cy="188350"/>
            </a:xfrm>
            <a:custGeom>
              <a:rect b="b" l="l" r="r" t="t"/>
              <a:pathLst>
                <a:path extrusionOk="0" h="7534" w="25758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2" name="Google Shape;542;p39"/>
          <p:cNvGrpSpPr/>
          <p:nvPr/>
        </p:nvGrpSpPr>
        <p:grpSpPr>
          <a:xfrm>
            <a:off x="392900" y="284075"/>
            <a:ext cx="855800" cy="746475"/>
            <a:chOff x="7711700" y="384600"/>
            <a:chExt cx="855800" cy="746475"/>
          </a:xfrm>
        </p:grpSpPr>
        <p:sp>
          <p:nvSpPr>
            <p:cNvPr id="543" name="Google Shape;543;p39"/>
            <p:cNvSpPr/>
            <p:nvPr/>
          </p:nvSpPr>
          <p:spPr>
            <a:xfrm>
              <a:off x="7996275" y="410750"/>
              <a:ext cx="245350" cy="269425"/>
            </a:xfrm>
            <a:custGeom>
              <a:rect b="b" l="l" r="r" t="t"/>
              <a:pathLst>
                <a:path extrusionOk="0" h="10777" w="9814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39"/>
            <p:cNvSpPr/>
            <p:nvPr/>
          </p:nvSpPr>
          <p:spPr>
            <a:xfrm>
              <a:off x="7733675" y="580750"/>
              <a:ext cx="256875" cy="229675"/>
            </a:xfrm>
            <a:custGeom>
              <a:rect b="b" l="l" r="r" t="t"/>
              <a:pathLst>
                <a:path extrusionOk="0" h="9187" w="10275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9"/>
            <p:cNvSpPr/>
            <p:nvPr/>
          </p:nvSpPr>
          <p:spPr>
            <a:xfrm>
              <a:off x="7951275" y="568725"/>
              <a:ext cx="118775" cy="160600"/>
            </a:xfrm>
            <a:custGeom>
              <a:rect b="b" l="l" r="r" t="t"/>
              <a:pathLst>
                <a:path extrusionOk="0" h="6424" w="4751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9"/>
            <p:cNvSpPr/>
            <p:nvPr/>
          </p:nvSpPr>
          <p:spPr>
            <a:xfrm>
              <a:off x="7711700" y="384600"/>
              <a:ext cx="553475" cy="449350"/>
            </a:xfrm>
            <a:custGeom>
              <a:rect b="b" l="l" r="r" t="t"/>
              <a:pathLst>
                <a:path extrusionOk="0" h="17974" w="22139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39"/>
            <p:cNvSpPr/>
            <p:nvPr/>
          </p:nvSpPr>
          <p:spPr>
            <a:xfrm>
              <a:off x="8365575" y="904025"/>
              <a:ext cx="56525" cy="31400"/>
            </a:xfrm>
            <a:custGeom>
              <a:rect b="b" l="l" r="r" t="t"/>
              <a:pathLst>
                <a:path extrusionOk="0" h="1256" w="2261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39"/>
            <p:cNvSpPr/>
            <p:nvPr/>
          </p:nvSpPr>
          <p:spPr>
            <a:xfrm>
              <a:off x="8156325" y="868450"/>
              <a:ext cx="51825" cy="37175"/>
            </a:xfrm>
            <a:custGeom>
              <a:rect b="b" l="l" r="r" t="t"/>
              <a:pathLst>
                <a:path extrusionOk="0" h="1487" w="2073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9"/>
            <p:cNvSpPr/>
            <p:nvPr/>
          </p:nvSpPr>
          <p:spPr>
            <a:xfrm>
              <a:off x="8513600" y="990325"/>
              <a:ext cx="35075" cy="42925"/>
            </a:xfrm>
            <a:custGeom>
              <a:rect b="b" l="l" r="r" t="t"/>
              <a:pathLst>
                <a:path extrusionOk="0" h="1717" w="1403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9"/>
            <p:cNvSpPr/>
            <p:nvPr/>
          </p:nvSpPr>
          <p:spPr>
            <a:xfrm>
              <a:off x="8464425" y="918150"/>
              <a:ext cx="37175" cy="39250"/>
            </a:xfrm>
            <a:custGeom>
              <a:rect b="b" l="l" r="r" t="t"/>
              <a:pathLst>
                <a:path extrusionOk="0" h="1570" w="1487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9"/>
            <p:cNvSpPr/>
            <p:nvPr/>
          </p:nvSpPr>
          <p:spPr>
            <a:xfrm>
              <a:off x="8255200" y="894600"/>
              <a:ext cx="44475" cy="32975"/>
            </a:xfrm>
            <a:custGeom>
              <a:rect b="b" l="l" r="r" t="t"/>
              <a:pathLst>
                <a:path extrusionOk="0" h="1319" w="1779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9"/>
            <p:cNvSpPr/>
            <p:nvPr/>
          </p:nvSpPr>
          <p:spPr>
            <a:xfrm>
              <a:off x="8539250" y="1095475"/>
              <a:ext cx="28250" cy="35600"/>
            </a:xfrm>
            <a:custGeom>
              <a:rect b="b" l="l" r="r" t="t"/>
              <a:pathLst>
                <a:path extrusionOk="0" h="1424" w="113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39"/>
            <p:cNvSpPr/>
            <p:nvPr/>
          </p:nvSpPr>
          <p:spPr>
            <a:xfrm>
              <a:off x="8098275" y="803575"/>
              <a:ext cx="31400" cy="29850"/>
            </a:xfrm>
            <a:custGeom>
              <a:rect b="b" l="l" r="r" t="t"/>
              <a:pathLst>
                <a:path extrusionOk="0" h="1194" w="1256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4" name="Google Shape;554;p39"/>
          <p:cNvGrpSpPr/>
          <p:nvPr/>
        </p:nvGrpSpPr>
        <p:grpSpPr>
          <a:xfrm flipH="1">
            <a:off x="7964313" y="277600"/>
            <a:ext cx="608900" cy="407500"/>
            <a:chOff x="4137713" y="525925"/>
            <a:chExt cx="608900" cy="407500"/>
          </a:xfrm>
        </p:grpSpPr>
        <p:sp>
          <p:nvSpPr>
            <p:cNvPr id="555" name="Google Shape;555;p39"/>
            <p:cNvSpPr/>
            <p:nvPr/>
          </p:nvSpPr>
          <p:spPr>
            <a:xfrm>
              <a:off x="4168063" y="559925"/>
              <a:ext cx="556575" cy="353625"/>
            </a:xfrm>
            <a:custGeom>
              <a:rect b="b" l="l" r="r" t="t"/>
              <a:pathLst>
                <a:path extrusionOk="0" h="14145" w="22263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9"/>
            <p:cNvSpPr/>
            <p:nvPr/>
          </p:nvSpPr>
          <p:spPr>
            <a:xfrm>
              <a:off x="4137713" y="525925"/>
              <a:ext cx="608900" cy="407500"/>
            </a:xfrm>
            <a:custGeom>
              <a:rect b="b" l="l" r="r" t="t"/>
              <a:pathLst>
                <a:path extrusionOk="0" h="16300" w="24356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39"/>
          <p:cNvGrpSpPr/>
          <p:nvPr/>
        </p:nvGrpSpPr>
        <p:grpSpPr>
          <a:xfrm flipH="1">
            <a:off x="7657413" y="749300"/>
            <a:ext cx="475525" cy="287725"/>
            <a:chOff x="622013" y="907250"/>
            <a:chExt cx="475525" cy="287725"/>
          </a:xfrm>
        </p:grpSpPr>
        <p:sp>
          <p:nvSpPr>
            <p:cNvPr id="558" name="Google Shape;558;p39"/>
            <p:cNvSpPr/>
            <p:nvPr/>
          </p:nvSpPr>
          <p:spPr>
            <a:xfrm>
              <a:off x="650263" y="929225"/>
              <a:ext cx="423725" cy="240125"/>
            </a:xfrm>
            <a:custGeom>
              <a:rect b="b" l="l" r="r" t="t"/>
              <a:pathLst>
                <a:path extrusionOk="0" h="9605" w="16949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9"/>
            <p:cNvSpPr/>
            <p:nvPr/>
          </p:nvSpPr>
          <p:spPr>
            <a:xfrm>
              <a:off x="622013" y="907250"/>
              <a:ext cx="475525" cy="287725"/>
            </a:xfrm>
            <a:custGeom>
              <a:rect b="b" l="l" r="r" t="t"/>
              <a:pathLst>
                <a:path extrusionOk="0" h="11509" w="19021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0" name="Google Shape;560;p39"/>
          <p:cNvSpPr txBox="1"/>
          <p:nvPr/>
        </p:nvSpPr>
        <p:spPr>
          <a:xfrm>
            <a:off x="1701013" y="193100"/>
            <a:ext cx="55041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OFFERTA FORMATIVA</a:t>
            </a:r>
            <a:endParaRPr/>
          </a:p>
        </p:txBody>
      </p:sp>
      <p:sp>
        <p:nvSpPr>
          <p:cNvPr id="561" name="Google Shape;561;p39"/>
          <p:cNvSpPr txBox="1"/>
          <p:nvPr/>
        </p:nvSpPr>
        <p:spPr>
          <a:xfrm>
            <a:off x="587000" y="959600"/>
            <a:ext cx="8106300" cy="41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Il curricolo (per gli alunni) comprende i progetti che arricchiscono l’offerta formativa. 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I progetti sono racchiusi nelle seguenti  quattro macro aree della didattica: 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- linguistica 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- cittadinanza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- linguaggi espressivi 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- scientifico-tecnologica 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I progetti sono realizzati in base alla disponibilità delle risorse umane ed economiche dell’Istituto.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Rientrano inoltre i progetti riferiti all'area di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 	- inclusione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 	- accoglienza - continuità - orientamento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atrick Hand"/>
                <a:ea typeface="Patrick Hand"/>
                <a:cs typeface="Patrick Hand"/>
                <a:sym typeface="Patrick Hand"/>
              </a:rPr>
              <a:t> 	- sicurezza e salute.</a:t>
            </a:r>
            <a:endParaRPr sz="2000"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562" name="Google Shape;562;p39"/>
          <p:cNvSpPr/>
          <p:nvPr/>
        </p:nvSpPr>
        <p:spPr>
          <a:xfrm>
            <a:off x="257827" y="1067784"/>
            <a:ext cx="389700" cy="3144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39"/>
          <p:cNvSpPr/>
          <p:nvPr/>
        </p:nvSpPr>
        <p:spPr>
          <a:xfrm>
            <a:off x="257827" y="1382184"/>
            <a:ext cx="389700" cy="3144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39"/>
          <p:cNvSpPr/>
          <p:nvPr/>
        </p:nvSpPr>
        <p:spPr>
          <a:xfrm>
            <a:off x="292252" y="2911134"/>
            <a:ext cx="389700" cy="3144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9"/>
          <p:cNvSpPr/>
          <p:nvPr/>
        </p:nvSpPr>
        <p:spPr>
          <a:xfrm>
            <a:off x="257827" y="3485059"/>
            <a:ext cx="389700" cy="3144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