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Patrick Hand"/>
      <p:regular r:id="rId44"/>
    </p:embeddedFont>
    <p:embeddedFont>
      <p:font typeface="Roboto Condensed"/>
      <p:regular r:id="rId45"/>
      <p:bold r:id="rId46"/>
      <p:italic r:id="rId47"/>
      <p:boldItalic r:id="rId48"/>
    </p:embeddedFont>
    <p:embeddedFont>
      <p:font typeface="Patrick Hand SC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F8660B-C4E3-4642-8EA6-22C2C756EF71}">
  <a:tblStyle styleId="{32F8660B-C4E3-4642-8EA6-22C2C756EF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atrickHand-regular.fntdata"/><Relationship Id="rId43" Type="http://schemas.openxmlformats.org/officeDocument/2006/relationships/slide" Target="slides/slide38.xml"/><Relationship Id="rId46" Type="http://schemas.openxmlformats.org/officeDocument/2006/relationships/font" Target="fonts/RobotoCondensed-bold.fntdata"/><Relationship Id="rId45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-boldItalic.fntdata"/><Relationship Id="rId47" Type="http://schemas.openxmlformats.org/officeDocument/2006/relationships/font" Target="fonts/RobotoCondensed-italic.fntdata"/><Relationship Id="rId49" Type="http://schemas.openxmlformats.org/officeDocument/2006/relationships/font" Target="fonts/PatrickHand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a610065044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a610065044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a610065044_1_75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a610065044_1_75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a610065044_1_82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a610065044_1_82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a610065044_1_88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a610065044_1_88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a610065044_1_94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2a610065044_1_94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a610065044_1_100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a610065044_1_100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a610065044_1_108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2a610065044_1_108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a610065044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a610065044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a610065044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a610065044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a61006504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a61006504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b5bfae17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b5bfae17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24d75da4c_1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24d75da4c_1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b5bfae178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ab5bfae178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a24d75da4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a24d75da4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a458bca95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a458bca95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a24d75da4c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a24d75da4c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24d75da4c_1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24d75da4c_1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a24d75da4c_1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a24d75da4c_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24d75da4c_1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24d75da4c_1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a49a436ba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a49a436ba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a49a436baa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a49a436baa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b5bfae17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b5bfae17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a24d75da4c_1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a24d75da4c_1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a24d75da4c_1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a24d75da4c_1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ac839c9b3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ac839c9b3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acae539fd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acae539fd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a49a436ba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1a49a436ba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a24d75da4c_1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a24d75da4c_1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acae539fd4_4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acae539fd4_4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ac839c9b35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ac839c9b35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cae539fd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cae539fd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cae539fd4_4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cae539fd4_4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a458bca95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a458bca95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cae539fd4_4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cae539fd4_4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a610065044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a610065044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a458bca95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a458bca9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610065044_1_64:notes"/>
          <p:cNvSpPr txBox="1"/>
          <p:nvPr>
            <p:ph idx="1" type="body"/>
          </p:nvPr>
        </p:nvSpPr>
        <p:spPr>
          <a:xfrm>
            <a:off x="913991" y="4342944"/>
            <a:ext cx="50301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a610065044_1_64:notes"/>
          <p:cNvSpPr/>
          <p:nvPr>
            <p:ph idx="2" type="sldImg"/>
          </p:nvPr>
        </p:nvSpPr>
        <p:spPr>
          <a:xfrm>
            <a:off x="132923" y="686475"/>
            <a:ext cx="6592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rect b="b" l="l" r="r" t="t"/>
            <a:pathLst>
              <a:path extrusionOk="0" h="36450" w="44882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2" type="subTitle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3" type="subTitle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4" type="subTitle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5" type="subTitle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6" type="subTitle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7" type="subTitle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8" type="subTitle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9" type="title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hasCustomPrompt="1" idx="13" type="title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14" type="title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15" type="title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4" type="subTitle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6" type="subTitle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/>
          <p:nvPr>
            <p:ph idx="7" type="subTitle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8" type="subTitle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/>
          <p:nvPr>
            <p:ph idx="9" type="subTitle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3" type="subTitle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/>
          <p:nvPr>
            <p:ph idx="14" type="subTitle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5" type="subTitle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2" type="subTitle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2" type="subTitle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subTitle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2" type="title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/>
          <p:nvPr>
            <p:ph idx="3" type="subTitle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2" type="subTitle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subTitle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/>
          <p:nvPr>
            <p:ph idx="3" type="subTitle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4" type="subTitle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5" type="subTitle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6" type="subTitle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subTitle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2" type="subTitle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/>
          <p:nvPr>
            <p:ph idx="3" type="subTitle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4" type="subTitle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/>
          <p:nvPr>
            <p:ph idx="5" type="subTitle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6" type="subTitle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/>
          <p:nvPr>
            <p:ph idx="7" type="subTitle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8" type="subTitle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2" type="title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8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hasCustomPrompt="1" type="title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/>
          <p:nvPr>
            <p:ph idx="1" type="subTitle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hasCustomPrompt="1" idx="2" type="title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/>
          <p:nvPr>
            <p:ph idx="3" type="subTitle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hasCustomPrompt="1" idx="4" type="title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/>
          <p:nvPr>
            <p:ph idx="5" type="subTitle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7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" type="subTitle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anchorCtr="0" anchor="t" bIns="91425" lIns="9000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7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anchorCtr="0" anchor="ctr" bIns="91425" lIns="91425" spcFirstLastPara="1" rIns="90000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subTitle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2" type="subTitle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b="1" lang="en-GB" sz="1200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b="1" lang="en-GB" sz="1200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b="1" lang="en-GB" sz="1200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2" type="subTitle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sz="35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rect b="b" l="l" r="r" t="t"/>
            <a:pathLst>
              <a:path extrusionOk="0" h="36450" w="44882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28.jpg"/><Relationship Id="rId6" Type="http://schemas.openxmlformats.org/officeDocument/2006/relationships/image" Target="../media/image27.jpg"/><Relationship Id="rId7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genitorimi2.it" TargetMode="External"/><Relationship Id="rId4" Type="http://schemas.openxmlformats.org/officeDocument/2006/relationships/hyperlink" Target="mailto:info@genitorimi2.it" TargetMode="External"/><Relationship Id="rId5" Type="http://schemas.openxmlformats.org/officeDocument/2006/relationships/hyperlink" Target="mailto:genitorimi2.montessori@gmail.com" TargetMode="External"/><Relationship Id="rId6" Type="http://schemas.openxmlformats.org/officeDocument/2006/relationships/hyperlink" Target="mailto:agsrredecesio@gmail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ASSEMBLEA INFORMATIVA</a:t>
            </a:r>
            <a:endParaRPr/>
          </a:p>
        </p:txBody>
      </p:sp>
      <p:sp>
        <p:nvSpPr>
          <p:cNvPr id="146" name="Google Shape;146;p31"/>
          <p:cNvSpPr txBox="1"/>
          <p:nvPr>
            <p:ph idx="1" type="subTitle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SCUOLA PRIMARIA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IC SABIN</a:t>
            </a:r>
            <a:endParaRPr/>
          </a:p>
        </p:txBody>
      </p:sp>
      <p:sp>
        <p:nvSpPr>
          <p:cNvPr id="147" name="Google Shape;147;p31"/>
          <p:cNvSpPr/>
          <p:nvPr/>
        </p:nvSpPr>
        <p:spPr>
          <a:xfrm>
            <a:off x="8267600" y="2675650"/>
            <a:ext cx="313875" cy="324875"/>
          </a:xfrm>
          <a:custGeom>
            <a:rect b="b" l="l" r="r" t="t"/>
            <a:pathLst>
              <a:path extrusionOk="0" h="12995" w="12555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"/>
          <p:cNvSpPr/>
          <p:nvPr/>
        </p:nvSpPr>
        <p:spPr>
          <a:xfrm>
            <a:off x="557800" y="4070913"/>
            <a:ext cx="283550" cy="431575"/>
          </a:xfrm>
          <a:custGeom>
            <a:rect b="b" l="l" r="r" t="t"/>
            <a:pathLst>
              <a:path extrusionOk="0" h="17263" w="11342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/>
          <p:nvPr/>
        </p:nvSpPr>
        <p:spPr>
          <a:xfrm>
            <a:off x="8596463" y="4578063"/>
            <a:ext cx="297150" cy="326950"/>
          </a:xfrm>
          <a:custGeom>
            <a:rect b="b" l="l" r="r" t="t"/>
            <a:pathLst>
              <a:path extrusionOk="0" h="13078" w="11886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31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1" name="Google Shape;151;p31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1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2" name="Google Shape;162;p31"/>
            <p:cNvSpPr/>
            <p:nvPr/>
          </p:nvSpPr>
          <p:spPr>
            <a:xfrm>
              <a:off x="-1137750" y="2679225"/>
              <a:ext cx="873050" cy="389225"/>
            </a:xfrm>
            <a:custGeom>
              <a:rect b="b" l="l" r="r" t="t"/>
              <a:pathLst>
                <a:path extrusionOk="0" h="15569" w="34922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-1173850" y="2814725"/>
              <a:ext cx="870975" cy="335325"/>
            </a:xfrm>
            <a:custGeom>
              <a:rect b="b" l="l" r="r" t="t"/>
              <a:pathLst>
                <a:path extrusionOk="0" h="13413" w="34839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-831225" y="3061100"/>
              <a:ext cx="516325" cy="128175"/>
            </a:xfrm>
            <a:custGeom>
              <a:rect b="b" l="l" r="r" t="t"/>
              <a:pathLst>
                <a:path extrusionOk="0" h="5127" w="20653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-1156575" y="2763450"/>
              <a:ext cx="254225" cy="244825"/>
            </a:xfrm>
            <a:custGeom>
              <a:rect b="b" l="l" r="r" t="t"/>
              <a:pathLst>
                <a:path extrusionOk="0" h="9793" w="10169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-1171750" y="2927700"/>
              <a:ext cx="148050" cy="129750"/>
            </a:xfrm>
            <a:custGeom>
              <a:rect b="b" l="l" r="r" t="t"/>
              <a:pathLst>
                <a:path extrusionOk="0" h="5190" w="5922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-572300" y="3140075"/>
              <a:ext cx="156950" cy="27225"/>
            </a:xfrm>
            <a:custGeom>
              <a:rect b="b" l="l" r="r" t="t"/>
              <a:pathLst>
                <a:path extrusionOk="0" h="1089" w="6278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-1012725" y="3059000"/>
              <a:ext cx="52850" cy="46575"/>
            </a:xfrm>
            <a:custGeom>
              <a:rect b="b" l="l" r="r" t="t"/>
              <a:pathLst>
                <a:path extrusionOk="0" h="1863" w="2114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-1025825" y="3053775"/>
              <a:ext cx="13625" cy="5250"/>
            </a:xfrm>
            <a:custGeom>
              <a:rect b="b" l="l" r="r" t="t"/>
              <a:pathLst>
                <a:path extrusionOk="0" h="210" w="545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-922775" y="2765025"/>
              <a:ext cx="278850" cy="100450"/>
            </a:xfrm>
            <a:custGeom>
              <a:rect b="b" l="l" r="r" t="t"/>
              <a:pathLst>
                <a:path extrusionOk="0" h="4018" w="11154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-1199475" y="2658325"/>
              <a:ext cx="956750" cy="553975"/>
            </a:xfrm>
            <a:custGeom>
              <a:rect b="b" l="l" r="r" t="t"/>
              <a:pathLst>
                <a:path extrusionOk="0" h="22159" w="3827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-956775" y="2745150"/>
              <a:ext cx="339000" cy="142825"/>
            </a:xfrm>
            <a:custGeom>
              <a:rect b="b" l="l" r="r" t="t"/>
              <a:pathLst>
                <a:path extrusionOk="0" h="5713" w="1356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-604200" y="2736250"/>
              <a:ext cx="263125" cy="239075"/>
            </a:xfrm>
            <a:custGeom>
              <a:rect b="b" l="l" r="r" t="t"/>
              <a:pathLst>
                <a:path extrusionOk="0" h="9563" w="10525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31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5" name="Google Shape;175;p31"/>
            <p:cNvSpPr/>
            <p:nvPr/>
          </p:nvSpPr>
          <p:spPr>
            <a:xfrm>
              <a:off x="824075" y="3416025"/>
              <a:ext cx="940525" cy="719275"/>
            </a:xfrm>
            <a:custGeom>
              <a:rect b="b" l="l" r="r" t="t"/>
              <a:pathLst>
                <a:path extrusionOk="0" h="28771" w="37621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109675" y="4396300"/>
              <a:ext cx="471850" cy="398625"/>
            </a:xfrm>
            <a:custGeom>
              <a:rect b="b" l="l" r="r" t="t"/>
              <a:pathLst>
                <a:path extrusionOk="0" h="15945" w="18874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008200" y="4033275"/>
              <a:ext cx="744900" cy="288250"/>
            </a:xfrm>
            <a:custGeom>
              <a:rect b="b" l="l" r="r" t="t"/>
              <a:pathLst>
                <a:path extrusionOk="0" h="11530" w="29796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1571050" y="4252975"/>
              <a:ext cx="268350" cy="490675"/>
            </a:xfrm>
            <a:custGeom>
              <a:rect b="b" l="l" r="r" t="t"/>
              <a:pathLst>
                <a:path extrusionOk="0" h="19627" w="10734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1147350" y="3938600"/>
              <a:ext cx="297650" cy="264175"/>
            </a:xfrm>
            <a:custGeom>
              <a:rect b="b" l="l" r="r" t="t"/>
              <a:pathLst>
                <a:path extrusionOk="0" h="10567" w="11906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1018125" y="4731600"/>
              <a:ext cx="379800" cy="176300"/>
            </a:xfrm>
            <a:custGeom>
              <a:rect b="b" l="l" r="r" t="t"/>
              <a:pathLst>
                <a:path extrusionOk="0" h="7052" w="15192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1573125" y="3836600"/>
              <a:ext cx="210850" cy="275675"/>
            </a:xfrm>
            <a:custGeom>
              <a:rect b="b" l="l" r="r" t="t"/>
              <a:pathLst>
                <a:path extrusionOk="0" h="11027" w="8434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1225275" y="3765450"/>
              <a:ext cx="374050" cy="265225"/>
            </a:xfrm>
            <a:custGeom>
              <a:rect b="b" l="l" r="r" t="t"/>
              <a:pathLst>
                <a:path extrusionOk="0" h="10609" w="14962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1755700" y="4748350"/>
              <a:ext cx="91025" cy="154325"/>
            </a:xfrm>
            <a:custGeom>
              <a:rect b="b" l="l" r="r" t="t"/>
              <a:pathLst>
                <a:path extrusionOk="0" h="6173" w="3641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1188675" y="4342425"/>
              <a:ext cx="319100" cy="60700"/>
            </a:xfrm>
            <a:custGeom>
              <a:rect b="b" l="l" r="r" t="t"/>
              <a:pathLst>
                <a:path extrusionOk="0" h="2428" w="12764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1442350" y="4889050"/>
              <a:ext cx="108850" cy="128700"/>
            </a:xfrm>
            <a:custGeom>
              <a:rect b="b" l="l" r="r" t="t"/>
              <a:pathLst>
                <a:path extrusionOk="0" h="5148" w="4354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934975" y="4076700"/>
              <a:ext cx="94700" cy="113525"/>
            </a:xfrm>
            <a:custGeom>
              <a:rect b="b" l="l" r="r" t="t"/>
              <a:pathLst>
                <a:path extrusionOk="0" h="4541" w="3788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1133750" y="4310500"/>
              <a:ext cx="408550" cy="83200"/>
            </a:xfrm>
            <a:custGeom>
              <a:rect b="b" l="l" r="r" t="t"/>
              <a:pathLst>
                <a:path extrusionOk="0" h="3328" w="16342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1594050" y="4696025"/>
              <a:ext cx="104125" cy="91050"/>
            </a:xfrm>
            <a:custGeom>
              <a:rect b="b" l="l" r="r" t="t"/>
              <a:pathLst>
                <a:path extrusionOk="0" h="3642" w="4165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647425" y="4220025"/>
              <a:ext cx="195125" cy="114050"/>
            </a:xfrm>
            <a:custGeom>
              <a:rect b="b" l="l" r="r" t="t"/>
              <a:pathLst>
                <a:path extrusionOk="0" h="4562" w="7805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994600" y="3994575"/>
              <a:ext cx="156425" cy="68025"/>
            </a:xfrm>
            <a:custGeom>
              <a:rect b="b" l="l" r="r" t="t"/>
              <a:pathLst>
                <a:path extrusionOk="0" h="2721" w="6257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1588825" y="4246700"/>
              <a:ext cx="101500" cy="139150"/>
            </a:xfrm>
            <a:custGeom>
              <a:rect b="b" l="l" r="r" t="t"/>
              <a:pathLst>
                <a:path extrusionOk="0" h="5566" w="406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1000350" y="4304750"/>
              <a:ext cx="157475" cy="315450"/>
            </a:xfrm>
            <a:custGeom>
              <a:rect b="b" l="l" r="r" t="t"/>
              <a:pathLst>
                <a:path extrusionOk="0" h="12618" w="6299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994600" y="4619650"/>
              <a:ext cx="86850" cy="93675"/>
            </a:xfrm>
            <a:custGeom>
              <a:rect b="b" l="l" r="r" t="t"/>
              <a:pathLst>
                <a:path extrusionOk="0" h="3747" w="3474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531275" y="4316800"/>
              <a:ext cx="59150" cy="36625"/>
            </a:xfrm>
            <a:custGeom>
              <a:rect b="b" l="l" r="r" t="t"/>
              <a:pathLst>
                <a:path extrusionOk="0" h="1465" w="2366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1089800" y="4279650"/>
              <a:ext cx="18325" cy="19900"/>
            </a:xfrm>
            <a:custGeom>
              <a:rect b="b" l="l" r="r" t="t"/>
              <a:pathLst>
                <a:path extrusionOk="0" h="796" w="733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1766150" y="4493600"/>
              <a:ext cx="1075" cy="3150"/>
            </a:xfrm>
            <a:custGeom>
              <a:rect b="b" l="l" r="r" t="t"/>
              <a:pathLst>
                <a:path extrusionOk="0" h="126" w="43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1414125" y="4183925"/>
              <a:ext cx="168975" cy="95225"/>
            </a:xfrm>
            <a:custGeom>
              <a:rect b="b" l="l" r="r" t="t"/>
              <a:pathLst>
                <a:path extrusionOk="0" h="3809" w="6759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1119625" y="4146250"/>
              <a:ext cx="181000" cy="166900"/>
            </a:xfrm>
            <a:custGeom>
              <a:rect b="b" l="l" r="r" t="t"/>
              <a:pathLst>
                <a:path extrusionOk="0" h="6676" w="724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1678275" y="4028050"/>
              <a:ext cx="114575" cy="144400"/>
            </a:xfrm>
            <a:custGeom>
              <a:rect b="b" l="l" r="r" t="t"/>
              <a:pathLst>
                <a:path extrusionOk="0" h="5776" w="4583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835200" y="3337050"/>
              <a:ext cx="64900" cy="154325"/>
            </a:xfrm>
            <a:custGeom>
              <a:rect b="b" l="l" r="r" t="t"/>
              <a:pathLst>
                <a:path extrusionOk="0" h="6173" w="2596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1948725" y="3612700"/>
              <a:ext cx="165825" cy="37175"/>
            </a:xfrm>
            <a:custGeom>
              <a:rect b="b" l="l" r="r" t="t"/>
              <a:pathLst>
                <a:path extrusionOk="0" h="1487" w="6633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1926750" y="3445325"/>
              <a:ext cx="122425" cy="81100"/>
            </a:xfrm>
            <a:custGeom>
              <a:rect b="b" l="l" r="r" t="t"/>
              <a:pathLst>
                <a:path extrusionOk="0" h="3244" w="4897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802100" y="3392500"/>
              <a:ext cx="1071825" cy="1652450"/>
            </a:xfrm>
            <a:custGeom>
              <a:rect b="b" l="l" r="r" t="t"/>
              <a:pathLst>
                <a:path extrusionOk="0" h="66098" w="42873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392675" y="4151500"/>
              <a:ext cx="215000" cy="153275"/>
            </a:xfrm>
            <a:custGeom>
              <a:rect b="b" l="l" r="r" t="t"/>
              <a:pathLst>
                <a:path extrusionOk="0" h="6131" w="860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298000" y="4057325"/>
              <a:ext cx="41350" cy="42400"/>
            </a:xfrm>
            <a:custGeom>
              <a:rect b="b" l="l" r="r" t="t"/>
              <a:pathLst>
                <a:path extrusionOk="0" h="1696" w="1654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1664675" y="3968400"/>
              <a:ext cx="34025" cy="48675"/>
            </a:xfrm>
            <a:custGeom>
              <a:rect b="b" l="l" r="r" t="t"/>
              <a:pathLst>
                <a:path extrusionOk="0" h="1947" w="1361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526950" y="2756925"/>
              <a:ext cx="379275" cy="405425"/>
            </a:xfrm>
            <a:custGeom>
              <a:rect b="b" l="l" r="r" t="t"/>
              <a:pathLst>
                <a:path extrusionOk="0" h="16217" w="15171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660875" y="2904450"/>
              <a:ext cx="195650" cy="249000"/>
            </a:xfrm>
            <a:custGeom>
              <a:rect b="b" l="l" r="r" t="t"/>
              <a:pathLst>
                <a:path extrusionOk="0" h="9960" w="7826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743525" y="3150300"/>
              <a:ext cx="118750" cy="51275"/>
            </a:xfrm>
            <a:custGeom>
              <a:rect b="b" l="l" r="r" t="t"/>
              <a:pathLst>
                <a:path extrusionOk="0" h="2051" w="475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769150" y="3232950"/>
              <a:ext cx="110400" cy="34550"/>
            </a:xfrm>
            <a:custGeom>
              <a:rect b="b" l="l" r="r" t="t"/>
              <a:pathLst>
                <a:path extrusionOk="0" h="1382" w="4416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754500" y="3196850"/>
              <a:ext cx="112475" cy="35600"/>
            </a:xfrm>
            <a:custGeom>
              <a:rect b="b" l="l" r="r" t="t"/>
              <a:pathLst>
                <a:path extrusionOk="0" h="1424" w="4499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787450" y="2933225"/>
              <a:ext cx="20950" cy="67500"/>
            </a:xfrm>
            <a:custGeom>
              <a:rect b="b" l="l" r="r" t="t"/>
              <a:pathLst>
                <a:path extrusionOk="0" h="2700" w="838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809950" y="3270075"/>
              <a:ext cx="46575" cy="23575"/>
            </a:xfrm>
            <a:custGeom>
              <a:rect b="b" l="l" r="r" t="t"/>
              <a:pathLst>
                <a:path extrusionOk="0" h="943" w="1863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719975" y="2958325"/>
              <a:ext cx="18325" cy="57575"/>
            </a:xfrm>
            <a:custGeom>
              <a:rect b="b" l="l" r="r" t="t"/>
              <a:pathLst>
                <a:path extrusionOk="0" h="2303" w="733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611700" y="2870450"/>
              <a:ext cx="264700" cy="305500"/>
            </a:xfrm>
            <a:custGeom>
              <a:rect b="b" l="l" r="r" t="t"/>
              <a:pathLst>
                <a:path extrusionOk="0" h="12220" w="10588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04450" y="2734450"/>
              <a:ext cx="428450" cy="582225"/>
            </a:xfrm>
            <a:custGeom>
              <a:rect b="b" l="l" r="r" t="t"/>
              <a:pathLst>
                <a:path extrusionOk="0" h="23289" w="17138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437500" y="2678475"/>
              <a:ext cx="84775" cy="66450"/>
            </a:xfrm>
            <a:custGeom>
              <a:rect b="b" l="l" r="r" t="t"/>
              <a:pathLst>
                <a:path extrusionOk="0" h="2658" w="3391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853350" y="3366325"/>
              <a:ext cx="72750" cy="94200"/>
            </a:xfrm>
            <a:custGeom>
              <a:rect b="b" l="l" r="r" t="t"/>
              <a:pathLst>
                <a:path extrusionOk="0" h="3768" w="291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347000" y="2867825"/>
              <a:ext cx="103600" cy="43975"/>
            </a:xfrm>
            <a:custGeom>
              <a:rect b="b" l="l" r="r" t="t"/>
              <a:pathLst>
                <a:path extrusionOk="0" h="1759" w="4144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617450" y="2571750"/>
              <a:ext cx="30350" cy="88950"/>
            </a:xfrm>
            <a:custGeom>
              <a:rect b="b" l="l" r="r" t="t"/>
              <a:pathLst>
                <a:path extrusionOk="0" h="3558" w="1214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772275" y="2583800"/>
              <a:ext cx="44500" cy="72200"/>
            </a:xfrm>
            <a:custGeom>
              <a:rect b="b" l="l" r="r" t="t"/>
              <a:pathLst>
                <a:path extrusionOk="0" h="2888" w="178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373175" y="3021100"/>
              <a:ext cx="71675" cy="30875"/>
            </a:xfrm>
            <a:custGeom>
              <a:rect b="b" l="l" r="r" t="t"/>
              <a:pathLst>
                <a:path extrusionOk="0" h="1235" w="2867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31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4" name="Google Shape;224;p31"/>
            <p:cNvSpPr/>
            <p:nvPr/>
          </p:nvSpPr>
          <p:spPr>
            <a:xfrm>
              <a:off x="6790225" y="4710413"/>
              <a:ext cx="177350" cy="192000"/>
            </a:xfrm>
            <a:custGeom>
              <a:rect b="b" l="l" r="r" t="t"/>
              <a:pathLst>
                <a:path extrusionOk="0" h="7680" w="7094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6928825" y="4913388"/>
              <a:ext cx="55475" cy="45525"/>
            </a:xfrm>
            <a:custGeom>
              <a:rect b="b" l="l" r="r" t="t"/>
              <a:pathLst>
                <a:path extrusionOk="0" h="1821" w="2219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6763025" y="4681638"/>
              <a:ext cx="244825" cy="304475"/>
            </a:xfrm>
            <a:custGeom>
              <a:rect b="b" l="l" r="r" t="t"/>
              <a:pathLst>
                <a:path extrusionOk="0" h="12179" w="9793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" name="Google Shape;227;p31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28" name="Google Shape;228;p31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29" name="Google Shape;229;p31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rect b="b" l="l" r="r" t="t"/>
                  <a:pathLst>
                    <a:path extrusionOk="0" h="1821" w="2219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30" name="Google Shape;230;p31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1" name="Google Shape;231;p31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rect b="b" l="l" r="r" t="t"/>
                    <a:pathLst>
                      <a:path extrusionOk="0" h="12786" w="383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32" name="Google Shape;232;p31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3" name="Google Shape;233;p31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rect b="b" l="l" r="r" t="t"/>
                      <a:pathLst>
                        <a:path extrusionOk="0" h="26972" w="34985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4" name="Google Shape;234;p31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rect b="b" l="l" r="r" t="t"/>
                      <a:pathLst>
                        <a:path extrusionOk="0" h="25800" w="36513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5" name="Google Shape;235;p31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rect b="b" l="l" r="r" t="t"/>
                      <a:pathLst>
                        <a:path extrusionOk="0" h="20317" w="21469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6" name="Google Shape;236;p31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rect b="b" l="l" r="r" t="t"/>
                      <a:pathLst>
                        <a:path extrusionOk="0" h="24314" w="20192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7" name="Google Shape;237;p31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rect b="b" l="l" r="r" t="t"/>
                      <a:pathLst>
                        <a:path extrusionOk="0" h="18100" w="19042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8" name="Google Shape;238;p31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rect b="b" l="l" r="r" t="t"/>
                      <a:pathLst>
                        <a:path extrusionOk="0" h="5211" w="25465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39" name="Google Shape;239;p31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rect b="b" l="l" r="r" t="t"/>
                      <a:pathLst>
                        <a:path extrusionOk="0" h="8119" w="7115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0" name="Google Shape;240;p31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rect b="b" l="l" r="r" t="t"/>
                      <a:pathLst>
                        <a:path extrusionOk="0" h="4646" w="540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1" name="Google Shape;241;p31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rect b="b" l="l" r="r" t="t"/>
                      <a:pathLst>
                        <a:path extrusionOk="0" h="2637" w="6445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2" name="Google Shape;242;p31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rect b="b" l="l" r="r" t="t"/>
                      <a:pathLst>
                        <a:path extrusionOk="0" h="5755" w="2805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3" name="Google Shape;243;p31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rect b="b" l="l" r="r" t="t"/>
                      <a:pathLst>
                        <a:path extrusionOk="0" h="1988" w="6006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4" name="Google Shape;244;p31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rect b="b" l="l" r="r" t="t"/>
                      <a:pathLst>
                        <a:path extrusionOk="0" h="2345" w="3809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5" name="Google Shape;245;p31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rect b="b" l="l" r="r" t="t"/>
                      <a:pathLst>
                        <a:path extrusionOk="0" h="7325" w="10798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6" name="Google Shape;246;p31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rect b="b" l="l" r="r" t="t"/>
                      <a:pathLst>
                        <a:path extrusionOk="0" h="5253" w="8936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7" name="Google Shape;247;p31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rect b="b" l="l" r="r" t="t"/>
                      <a:pathLst>
                        <a:path extrusionOk="0" h="7346" w="12534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8" name="Google Shape;248;p31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rect b="b" l="l" r="r" t="t"/>
                      <a:pathLst>
                        <a:path extrusionOk="0" h="7447" w="9814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49" name="Google Shape;249;p31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rect b="b" l="l" r="r" t="t"/>
                      <a:pathLst>
                        <a:path extrusionOk="0" h="8537" w="9312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50" name="Google Shape;250;p31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rect b="b" l="l" r="r" t="t"/>
                      <a:pathLst>
                        <a:path extrusionOk="0" h="71455" w="87776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51" name="Google Shape;251;p31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rect b="b" l="l" r="r" t="t"/>
                      <a:pathLst>
                        <a:path extrusionOk="0" h="9291" w="12765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52" name="Google Shape;252;p31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rect b="b" l="l" r="r" t="t"/>
                      <a:pathLst>
                        <a:path extrusionOk="0" h="1654" w="1508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53" name="Google Shape;253;p31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rect b="b" l="l" r="r" t="t"/>
                      <a:pathLst>
                        <a:path extrusionOk="0" h="1591" w="134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54" name="Google Shape;254;p31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rect b="b" l="l" r="r" t="t"/>
                      <a:pathLst>
                        <a:path extrusionOk="0" h="6947" w="10484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sp>
            <p:nvSpPr>
              <p:cNvPr id="255" name="Google Shape;255;p31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rect b="b" l="l" r="r" t="t"/>
                <a:pathLst>
                  <a:path extrusionOk="0" h="9019" w="5274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rect b="b" l="l" r="r" t="t"/>
                <a:pathLst>
                  <a:path extrusionOk="0" h="1403" w="1173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rect b="b" l="l" r="r" t="t"/>
                <a:pathLst>
                  <a:path extrusionOk="0" h="13100" w="7303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8" name="Google Shape;258;p31"/>
          <p:cNvSpPr/>
          <p:nvPr/>
        </p:nvSpPr>
        <p:spPr>
          <a:xfrm>
            <a:off x="2567004" y="3077175"/>
            <a:ext cx="4009992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31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0" name="Google Shape;260;p31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31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3" name="Google Shape;263;p31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Google Shape;265;p31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66" name="Google Shape;266;p31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0"/>
          <p:cNvSpPr txBox="1"/>
          <p:nvPr/>
        </p:nvSpPr>
        <p:spPr>
          <a:xfrm>
            <a:off x="675250" y="206775"/>
            <a:ext cx="8261100" cy="2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Didattica innovativa non è solo sinonimo di digitale o informatizzata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UNA DIDATTICA INNOVATIVA È FONDATA SULLA PROGETTAZIONE E L’ATTIVAZIONE DI METODOLOGIE CHE STIMOLANO LA PARTECIPAZIONE E MOTIVANO ALL’APPRENDIMENTO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Una didattica che ha come obiettivo l’ACQUISIZIONE DI COMPETENZE e non la mera trasmissione di conoscenze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24" y="419199"/>
            <a:ext cx="3421548" cy="19207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91" name="Google Shape;49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2727" y="2571752"/>
            <a:ext cx="2242900" cy="22429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92" name="Google Shape;49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7350" y="465576"/>
            <a:ext cx="3145725" cy="42123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357188"/>
            <a:ext cx="2545556" cy="45362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98" name="Google Shape;4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250031"/>
            <a:ext cx="2109787" cy="28253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99" name="Google Shape;4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165872"/>
            <a:ext cx="3132536" cy="17656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8" y="141685"/>
            <a:ext cx="2591991" cy="19442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05" name="Google Shape;50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8" y="411956"/>
            <a:ext cx="3240883" cy="43207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506" name="Google Shape;50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8888" y="2193131"/>
            <a:ext cx="2065734" cy="27539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/>
          <p:nvPr>
            <p:ph idx="4294967295" type="title"/>
          </p:nvPr>
        </p:nvSpPr>
        <p:spPr>
          <a:xfrm>
            <a:off x="250800" y="109435"/>
            <a:ext cx="8642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333FF"/>
                </a:solidFill>
              </a:rPr>
              <a:t>i Valori del Modello Senza Zaino</a:t>
            </a:r>
            <a:r>
              <a:rPr lang="en-GB">
                <a:solidFill>
                  <a:srgbClr val="3333FF"/>
                </a:solidFill>
              </a:rPr>
              <a:t> </a:t>
            </a:r>
            <a:endParaRPr/>
          </a:p>
        </p:txBody>
      </p:sp>
      <p:sp>
        <p:nvSpPr>
          <p:cNvPr id="512" name="Google Shape;512;p44"/>
          <p:cNvSpPr txBox="1"/>
          <p:nvPr>
            <p:ph idx="4294967295" type="body"/>
          </p:nvPr>
        </p:nvSpPr>
        <p:spPr>
          <a:xfrm>
            <a:off x="307413" y="881281"/>
            <a:ext cx="87486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OSPITALITÀ </a:t>
            </a:r>
            <a:r>
              <a:rPr lang="en-GB" sz="2400"/>
              <a:t>Una scuola ospitale è accogliente negli spazi e nelle relazioni, è curata e organizzata, capace di offrire esperienze, opera per l’inclusione di ogni diversità, per la differenziazione, pone attenzione alla realtà per costruire conoscenze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COMUNITÀ </a:t>
            </a:r>
            <a:r>
              <a:rPr lang="en-GB" sz="2400"/>
              <a:t>Una scuola che favorisce e incoraggia partecipazione e cooperazione di tutti soggetti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RESPONSABILITÀ </a:t>
            </a:r>
            <a:r>
              <a:rPr lang="en-GB" sz="2400"/>
              <a:t>Una scuola dove si apprendere in modo partecipato e consapevole, per contribuire alla comunità, acquisire autonomia e indipendenza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voro gruppo" id="517" name="Google Shape;5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681038"/>
            <a:ext cx="1964532" cy="40516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sole" id="518" name="Google Shape;5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500" y="411956"/>
            <a:ext cx="3995738" cy="19704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gioco" id="519" name="Google Shape;51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0063" y="2665022"/>
            <a:ext cx="2808684" cy="21074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0" name="Google Shape;520;p45"/>
          <p:cNvSpPr txBox="1"/>
          <p:nvPr/>
        </p:nvSpPr>
        <p:spPr>
          <a:xfrm>
            <a:off x="2560425" y="2854150"/>
            <a:ext cx="3000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APPRENDIMENTO COLLABORATIVO</a:t>
            </a:r>
            <a:endParaRPr b="1" sz="20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e</a:t>
            </a:r>
            <a:endParaRPr b="1" sz="20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TUTORING FRA PARI</a:t>
            </a:r>
            <a:endParaRPr b="1" sz="20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m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400" y="892300"/>
            <a:ext cx="2777350" cy="37031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onferenza"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4071" y="298725"/>
            <a:ext cx="3966330" cy="2273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lasse capovolta"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1928" y="2733675"/>
            <a:ext cx="3045497" cy="205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28" name="Google Shape;528;p46"/>
          <p:cNvSpPr txBox="1"/>
          <p:nvPr/>
        </p:nvSpPr>
        <p:spPr>
          <a:xfrm>
            <a:off x="234300" y="298725"/>
            <a:ext cx="4337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FLIPPED CLASSROOM</a:t>
            </a:r>
            <a:endParaRPr b="1" sz="20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50" y="335350"/>
            <a:ext cx="3537152" cy="26528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4" name="Google Shape;534;p47"/>
          <p:cNvPicPr preferRelativeResize="0"/>
          <p:nvPr/>
        </p:nvPicPr>
        <p:blipFill rotWithShape="1">
          <a:blip r:embed="rId4">
            <a:alphaModFix/>
          </a:blip>
          <a:srcRect b="0" l="21292" r="22124" t="20716"/>
          <a:stretch/>
        </p:blipFill>
        <p:spPr>
          <a:xfrm>
            <a:off x="6179587" y="428925"/>
            <a:ext cx="2524365" cy="26528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5" name="Google Shape;535;p47"/>
          <p:cNvPicPr preferRelativeResize="0"/>
          <p:nvPr/>
        </p:nvPicPr>
        <p:blipFill rotWithShape="1">
          <a:blip r:embed="rId5">
            <a:alphaModFix/>
          </a:blip>
          <a:srcRect b="0" l="0" r="27761" t="0"/>
          <a:stretch/>
        </p:blipFill>
        <p:spPr>
          <a:xfrm>
            <a:off x="4057500" y="335338"/>
            <a:ext cx="1884273" cy="19562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6" name="Google Shape;536;p47"/>
          <p:cNvPicPr preferRelativeResize="0"/>
          <p:nvPr/>
        </p:nvPicPr>
        <p:blipFill rotWithShape="1">
          <a:blip r:embed="rId6">
            <a:alphaModFix/>
          </a:blip>
          <a:srcRect b="13981" l="8906" r="7144" t="44356"/>
          <a:stretch/>
        </p:blipFill>
        <p:spPr>
          <a:xfrm>
            <a:off x="641950" y="3081766"/>
            <a:ext cx="2524351" cy="167025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7" name="Google Shape;537;p47"/>
          <p:cNvPicPr preferRelativeResize="0"/>
          <p:nvPr/>
        </p:nvPicPr>
        <p:blipFill rotWithShape="1">
          <a:blip r:embed="rId7">
            <a:alphaModFix/>
          </a:blip>
          <a:srcRect b="0" l="0" r="22498" t="40652"/>
          <a:stretch/>
        </p:blipFill>
        <p:spPr>
          <a:xfrm>
            <a:off x="3937750" y="2583713"/>
            <a:ext cx="2123773" cy="216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8" name="Google Shape;538;p47"/>
          <p:cNvSpPr txBox="1"/>
          <p:nvPr/>
        </p:nvSpPr>
        <p:spPr>
          <a:xfrm>
            <a:off x="5941775" y="3463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“Si apprende più dall’ambiente che dal singolo docente” (Dewey)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00" y="297713"/>
            <a:ext cx="3391176" cy="24936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4" name="Google Shape;54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825" y="2915175"/>
            <a:ext cx="2564700" cy="1923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5" name="Google Shape;54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0182" y="297725"/>
            <a:ext cx="1963092" cy="26174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6" name="Google Shape;54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2225" y="3067575"/>
            <a:ext cx="1718850" cy="17711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7" name="Google Shape;547;p48"/>
          <p:cNvPicPr preferRelativeResize="0"/>
          <p:nvPr/>
        </p:nvPicPr>
        <p:blipFill rotWithShape="1">
          <a:blip r:embed="rId7">
            <a:alphaModFix/>
          </a:blip>
          <a:srcRect b="8530" l="2405" r="26216" t="-13583"/>
          <a:stretch/>
        </p:blipFill>
        <p:spPr>
          <a:xfrm>
            <a:off x="3968700" y="2476325"/>
            <a:ext cx="2379725" cy="23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8"/>
          <p:cNvSpPr txBox="1"/>
          <p:nvPr/>
        </p:nvSpPr>
        <p:spPr>
          <a:xfrm>
            <a:off x="3725063" y="1033625"/>
            <a:ext cx="30000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0124D"/>
                </a:solidFill>
              </a:rPr>
              <a:t>Bambini protagonisti del proprio apprendimento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9"/>
          <p:cNvSpPr txBox="1"/>
          <p:nvPr>
            <p:ph idx="1" type="subTitle"/>
          </p:nvPr>
        </p:nvSpPr>
        <p:spPr>
          <a:xfrm>
            <a:off x="391100" y="824900"/>
            <a:ext cx="85281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La scuola si propone di attivare azioni volte a valorizzare e favorire l’inclusione scolastica  degli alunni con bisogni educativi speciali, con disabilità, con disturbi specifici  dell’apprendimento, degli alunni stranieri e degli alunni che si trovano in particolari condizioni di fragilità.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Presta particolare attenzione agli alunni adottati, attuando lo  specifico Protocollo. 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Per raggiungere tale obiettivo la Scuola: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GB" sz="1800"/>
              <a:t>organizza attività di recupero per gli alunni in difficoltà e di valorizzazione delle  eccellenze, anche in orario extra scolastico, attraverso: 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percorsi didattici personalizzati e individualizzati che rispettino i ritmi e gli stili di apprendimento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azioni di accoglienza, di inserimento e inclusione degli alunni stranieri (NAI) e con BES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 sz="1800"/>
              <a:t>attiva progetti di potenziamento delle competenze linguistiche, artistico-espressive (musica, motoria, arte), scientifico-tecnologiche e digitali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554" name="Google Shape;554;p49"/>
          <p:cNvSpPr txBox="1"/>
          <p:nvPr/>
        </p:nvSpPr>
        <p:spPr>
          <a:xfrm>
            <a:off x="1491575" y="291850"/>
            <a:ext cx="65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INCLUSIONE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grpSp>
        <p:nvGrpSpPr>
          <p:cNvPr id="555" name="Google Shape;555;p49"/>
          <p:cNvGrpSpPr/>
          <p:nvPr/>
        </p:nvGrpSpPr>
        <p:grpSpPr>
          <a:xfrm flipH="1">
            <a:off x="195596" y="50129"/>
            <a:ext cx="764322" cy="909686"/>
            <a:chOff x="5948275" y="2297825"/>
            <a:chExt cx="2178175" cy="2151575"/>
          </a:xfrm>
        </p:grpSpPr>
        <p:sp>
          <p:nvSpPr>
            <p:cNvPr id="556" name="Google Shape;556;p49"/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rect b="b" l="l" r="r" t="t"/>
              <a:pathLst>
                <a:path extrusionOk="0" h="19965" w="2128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6522650" y="3312000"/>
              <a:ext cx="230174" cy="162225"/>
            </a:xfrm>
            <a:custGeom>
              <a:rect b="b" l="l" r="r" t="t"/>
              <a:pathLst>
                <a:path extrusionOk="0" h="6489" w="8099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7158446" y="3377650"/>
              <a:ext cx="198155" cy="176131"/>
            </a:xfrm>
            <a:custGeom>
              <a:rect b="b" l="l" r="r" t="t"/>
              <a:pathLst>
                <a:path extrusionOk="0" h="6370" w="7513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6407550" y="2525500"/>
              <a:ext cx="1196850" cy="951175"/>
            </a:xfrm>
            <a:custGeom>
              <a:rect b="b" l="l" r="r" t="t"/>
              <a:pathLst>
                <a:path extrusionOk="0" h="38047" w="47874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6180025" y="2450175"/>
              <a:ext cx="303400" cy="415400"/>
            </a:xfrm>
            <a:custGeom>
              <a:rect b="b" l="l" r="r" t="t"/>
              <a:pathLst>
                <a:path extrusionOk="0" h="16616" w="12136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6479225" y="2313075"/>
              <a:ext cx="1035975" cy="494250"/>
            </a:xfrm>
            <a:custGeom>
              <a:rect b="b" l="l" r="r" t="t"/>
              <a:pathLst>
                <a:path extrusionOk="0" h="19770" w="41439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7460025" y="2769500"/>
              <a:ext cx="436800" cy="520250"/>
            </a:xfrm>
            <a:custGeom>
              <a:rect b="b" l="l" r="r" t="t"/>
              <a:pathLst>
                <a:path extrusionOk="0" h="20810" w="17472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6348975" y="4066875"/>
              <a:ext cx="127125" cy="218269"/>
            </a:xfrm>
            <a:custGeom>
              <a:rect b="b" l="l" r="r" t="t"/>
              <a:pathLst>
                <a:path extrusionOk="0" h="7533" w="5085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6741750" y="4185430"/>
              <a:ext cx="182131" cy="201850"/>
            </a:xfrm>
            <a:custGeom>
              <a:rect b="b" l="l" r="r" t="t"/>
              <a:pathLst>
                <a:path extrusionOk="0" h="8074" w="6801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6164325" y="3984125"/>
              <a:ext cx="479893" cy="188329"/>
            </a:xfrm>
            <a:custGeom>
              <a:rect b="b" l="l" r="r" t="t"/>
              <a:pathLst>
                <a:path extrusionOk="0" h="6554" w="17236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6611050" y="3985425"/>
              <a:ext cx="765825" cy="407275"/>
            </a:xfrm>
            <a:custGeom>
              <a:rect b="b" l="l" r="r" t="t"/>
              <a:pathLst>
                <a:path extrusionOk="0" h="16291" w="30633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9"/>
            <p:cNvSpPr/>
            <p:nvPr/>
          </p:nvSpPr>
          <p:spPr>
            <a:xfrm>
              <a:off x="6155950" y="3714500"/>
              <a:ext cx="704618" cy="397832"/>
            </a:xfrm>
            <a:custGeom>
              <a:rect b="b" l="l" r="r" t="t"/>
              <a:pathLst>
                <a:path extrusionOk="0" h="14207" w="25716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6622550" y="3830025"/>
              <a:ext cx="765813" cy="465926"/>
            </a:xfrm>
            <a:custGeom>
              <a:rect b="b" l="l" r="r" t="t"/>
              <a:pathLst>
                <a:path extrusionOk="0" h="15887" w="2921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6116800" y="4143325"/>
              <a:ext cx="244745" cy="61775"/>
            </a:xfrm>
            <a:custGeom>
              <a:rect b="b" l="l" r="r" t="t"/>
              <a:pathLst>
                <a:path extrusionOk="0" h="2471" w="9207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6463000" y="4165400"/>
              <a:ext cx="165845" cy="58650"/>
            </a:xfrm>
            <a:custGeom>
              <a:rect b="b" l="l" r="r" t="t"/>
              <a:pathLst>
                <a:path extrusionOk="0" h="2346" w="7729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rect b="b" l="l" r="r" t="t"/>
              <a:pathLst>
                <a:path extrusionOk="0" h="2218" w="4206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6885675" y="4320675"/>
              <a:ext cx="198150" cy="109975"/>
            </a:xfrm>
            <a:custGeom>
              <a:rect b="b" l="l" r="r" t="t"/>
              <a:pathLst>
                <a:path extrusionOk="0" h="4399" w="7926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6437375" y="2553575"/>
              <a:ext cx="73825" cy="110300"/>
            </a:xfrm>
            <a:custGeom>
              <a:rect b="b" l="l" r="r" t="t"/>
              <a:pathLst>
                <a:path extrusionOk="0" h="4412" w="2953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6440125" y="2641075"/>
              <a:ext cx="1450" cy="1625"/>
            </a:xfrm>
            <a:custGeom>
              <a:rect b="b" l="l" r="r" t="t"/>
              <a:pathLst>
                <a:path extrusionOk="0" h="65" w="58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7449500" y="2712900"/>
              <a:ext cx="149150" cy="149900"/>
            </a:xfrm>
            <a:custGeom>
              <a:rect b="b" l="l" r="r" t="t"/>
              <a:pathLst>
                <a:path extrusionOk="0" h="5996" w="5966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6583325" y="2726875"/>
              <a:ext cx="45525" cy="57625"/>
            </a:xfrm>
            <a:custGeom>
              <a:rect b="b" l="l" r="r" t="t"/>
              <a:pathLst>
                <a:path extrusionOk="0" h="2305" w="1821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7077125" y="2773250"/>
              <a:ext cx="46050" cy="53050"/>
            </a:xfrm>
            <a:custGeom>
              <a:rect b="b" l="l" r="r" t="t"/>
              <a:pathLst>
                <a:path extrusionOk="0" h="2122" w="1842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5948275" y="2297825"/>
              <a:ext cx="2178175" cy="2151575"/>
            </a:xfrm>
            <a:custGeom>
              <a:rect b="b" l="l" r="r" t="t"/>
              <a:pathLst>
                <a:path extrusionOk="0" h="86063" w="87127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6330675" y="3827250"/>
              <a:ext cx="284050" cy="89900"/>
            </a:xfrm>
            <a:custGeom>
              <a:rect b="b" l="l" r="r" t="t"/>
              <a:pathLst>
                <a:path extrusionOk="0" h="3596" w="11362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6431850" y="3773825"/>
              <a:ext cx="256525" cy="105025"/>
            </a:xfrm>
            <a:custGeom>
              <a:rect b="b" l="l" r="r" t="t"/>
              <a:pathLst>
                <a:path extrusionOk="0" h="4201" w="10261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6780100" y="4036475"/>
              <a:ext cx="303850" cy="113200"/>
            </a:xfrm>
            <a:custGeom>
              <a:rect b="b" l="l" r="r" t="t"/>
              <a:pathLst>
                <a:path extrusionOk="0" h="4528" w="12154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6885750" y="3950350"/>
              <a:ext cx="209700" cy="69775"/>
            </a:xfrm>
            <a:custGeom>
              <a:rect b="b" l="l" r="r" t="t"/>
              <a:pathLst>
                <a:path extrusionOk="0" h="2791" w="8388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6946350" y="3895950"/>
              <a:ext cx="232800" cy="48775"/>
            </a:xfrm>
            <a:custGeom>
              <a:rect b="b" l="l" r="r" t="t"/>
              <a:pathLst>
                <a:path extrusionOk="0" h="1951" w="9312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6399700" y="2828975"/>
              <a:ext cx="190975" cy="176125"/>
            </a:xfrm>
            <a:custGeom>
              <a:rect b="b" l="l" r="r" t="t"/>
              <a:pathLst>
                <a:path extrusionOk="0" h="7045" w="7639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7162900" y="2891625"/>
              <a:ext cx="258425" cy="236625"/>
            </a:xfrm>
            <a:custGeom>
              <a:rect b="b" l="l" r="r" t="t"/>
              <a:pathLst>
                <a:path extrusionOk="0" h="9465" w="10337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9"/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rect b="b" l="l" r="r" t="t"/>
              <a:pathLst>
                <a:path extrusionOk="0" h="7952" w="12199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6588025" y="2923500"/>
              <a:ext cx="541425" cy="297525"/>
            </a:xfrm>
            <a:custGeom>
              <a:rect b="b" l="l" r="r" t="t"/>
              <a:pathLst>
                <a:path extrusionOk="0" h="11901" w="21657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LA NOSTRA MISSION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73" name="Google Shape;273;p32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4" name="Google Shape;274;p32"/>
            <p:cNvSpPr/>
            <p:nvPr/>
          </p:nvSpPr>
          <p:spPr>
            <a:xfrm>
              <a:off x="8113888" y="275350"/>
              <a:ext cx="313875" cy="324875"/>
            </a:xfrm>
            <a:custGeom>
              <a:rect b="b" l="l" r="r" t="t"/>
              <a:pathLst>
                <a:path extrusionOk="0" h="12995" w="12555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7900263" y="445013"/>
              <a:ext cx="283550" cy="431575"/>
            </a:xfrm>
            <a:custGeom>
              <a:rect b="b" l="l" r="r" t="t"/>
              <a:pathLst>
                <a:path extrusionOk="0" h="17263" w="11342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8380150" y="567888"/>
              <a:ext cx="297150" cy="326950"/>
            </a:xfrm>
            <a:custGeom>
              <a:rect b="b" l="l" r="r" t="t"/>
              <a:pathLst>
                <a:path extrusionOk="0" h="13078" w="11886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32"/>
          <p:cNvSpPr txBox="1"/>
          <p:nvPr/>
        </p:nvSpPr>
        <p:spPr>
          <a:xfrm>
            <a:off x="1248850" y="1596475"/>
            <a:ext cx="702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4000"/>
              <a:buFont typeface="Calibri"/>
              <a:buNone/>
            </a:pPr>
            <a:r>
              <a:rPr b="1" lang="en-GB" sz="3600">
                <a:solidFill>
                  <a:srgbClr val="3333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“INSIEME PER LA CRESCITA E L’APPRENDIMENTO DI TUTTI E DI CIASCUNO”</a:t>
            </a:r>
            <a:endParaRPr b="1" sz="36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grpSp>
        <p:nvGrpSpPr>
          <p:cNvPr id="278" name="Google Shape;278;p32"/>
          <p:cNvGrpSpPr/>
          <p:nvPr/>
        </p:nvGrpSpPr>
        <p:grpSpPr>
          <a:xfrm flipH="1" rot="5202471">
            <a:off x="976190" y="2910712"/>
            <a:ext cx="933187" cy="1767368"/>
            <a:chOff x="1474325" y="858525"/>
            <a:chExt cx="808300" cy="1469525"/>
          </a:xfrm>
        </p:grpSpPr>
        <p:sp>
          <p:nvSpPr>
            <p:cNvPr id="279" name="Google Shape;279;p32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32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83" name="Google Shape;283;p32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4" name="Google Shape;284;p32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85" name="Google Shape;285;p32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32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32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" name="Google Shape;288;p32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32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32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32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32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32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32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32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6" name="Google Shape;296;p32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32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32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32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32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0"/>
          <p:cNvSpPr txBox="1"/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SEZIONE A METODO MONTESSORI</a:t>
            </a:r>
            <a:endParaRPr/>
          </a:p>
        </p:txBody>
      </p:sp>
      <p:sp>
        <p:nvSpPr>
          <p:cNvPr id="593" name="Google Shape;593;p50"/>
          <p:cNvSpPr txBox="1"/>
          <p:nvPr>
            <p:ph idx="2" type="subTitle"/>
          </p:nvPr>
        </p:nvSpPr>
        <p:spPr>
          <a:xfrm>
            <a:off x="636425" y="1619800"/>
            <a:ext cx="44934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Dall’a.s. 2020-21 è attiva nel plesso Rodari un corso a metodo Montessori.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Attualmente sono operative una classe prima, una classe seconda, una classe terza e una classe quarta.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50"/>
          <p:cNvGrpSpPr/>
          <p:nvPr/>
        </p:nvGrpSpPr>
        <p:grpSpPr>
          <a:xfrm>
            <a:off x="6804450" y="1896625"/>
            <a:ext cx="1619550" cy="1746475"/>
            <a:chOff x="9829325" y="3168150"/>
            <a:chExt cx="1619550" cy="1746475"/>
          </a:xfrm>
        </p:grpSpPr>
        <p:sp>
          <p:nvSpPr>
            <p:cNvPr id="595" name="Google Shape;595;p50"/>
            <p:cNvSpPr/>
            <p:nvPr/>
          </p:nvSpPr>
          <p:spPr>
            <a:xfrm>
              <a:off x="10167325" y="3507350"/>
              <a:ext cx="887775" cy="620925"/>
            </a:xfrm>
            <a:custGeom>
              <a:rect b="b" l="l" r="r" t="t"/>
              <a:pathLst>
                <a:path extrusionOk="0" h="24837" w="35511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10180375" y="3196025"/>
              <a:ext cx="858725" cy="417500"/>
            </a:xfrm>
            <a:custGeom>
              <a:rect b="b" l="l" r="r" t="t"/>
              <a:pathLst>
                <a:path extrusionOk="0" h="16700" w="34349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10397425" y="4108675"/>
              <a:ext cx="514175" cy="388450"/>
            </a:xfrm>
            <a:custGeom>
              <a:rect b="b" l="l" r="r" t="t"/>
              <a:pathLst>
                <a:path extrusionOk="0" h="15538" w="20567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10384375" y="4490575"/>
              <a:ext cx="525450" cy="198700"/>
            </a:xfrm>
            <a:custGeom>
              <a:rect b="b" l="l" r="r" t="t"/>
              <a:pathLst>
                <a:path extrusionOk="0" h="7948" w="21018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11071100" y="3619425"/>
              <a:ext cx="77125" cy="145325"/>
            </a:xfrm>
            <a:custGeom>
              <a:rect b="b" l="l" r="r" t="t"/>
              <a:pathLst>
                <a:path extrusionOk="0" h="5813" w="3085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10071275" y="3690000"/>
              <a:ext cx="76525" cy="112100"/>
            </a:xfrm>
            <a:custGeom>
              <a:rect b="b" l="l" r="r" t="t"/>
              <a:pathLst>
                <a:path extrusionOk="0" h="4484" w="3061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10329825" y="4842850"/>
              <a:ext cx="129300" cy="43300"/>
            </a:xfrm>
            <a:custGeom>
              <a:rect b="b" l="l" r="r" t="t"/>
              <a:pathLst>
                <a:path extrusionOk="0" h="1732" w="5172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10852275" y="4817350"/>
              <a:ext cx="153625" cy="37975"/>
            </a:xfrm>
            <a:custGeom>
              <a:rect b="b" l="l" r="r" t="t"/>
              <a:pathLst>
                <a:path extrusionOk="0" h="1519" w="6145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10613875" y="4149000"/>
              <a:ext cx="59325" cy="33825"/>
            </a:xfrm>
            <a:custGeom>
              <a:rect b="b" l="l" r="r" t="t"/>
              <a:pathLst>
                <a:path extrusionOk="0" h="1353" w="2373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10191650" y="3739225"/>
              <a:ext cx="239600" cy="265100"/>
            </a:xfrm>
            <a:custGeom>
              <a:rect b="b" l="l" r="r" t="t"/>
              <a:pathLst>
                <a:path extrusionOk="0" h="10604" w="9584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10820850" y="3685250"/>
              <a:ext cx="215275" cy="225375"/>
            </a:xfrm>
            <a:custGeom>
              <a:rect b="b" l="l" r="r" t="t"/>
              <a:pathLst>
                <a:path extrusionOk="0" h="9015" w="8611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9829325" y="3168150"/>
              <a:ext cx="1619550" cy="1746475"/>
            </a:xfrm>
            <a:custGeom>
              <a:rect b="b" l="l" r="r" t="t"/>
              <a:pathLst>
                <a:path extrusionOk="0" h="69859" w="64782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10442500" y="3863750"/>
              <a:ext cx="400900" cy="135250"/>
            </a:xfrm>
            <a:custGeom>
              <a:rect b="b" l="l" r="r" t="t"/>
              <a:pathLst>
                <a:path extrusionOk="0" h="5410" w="16036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10768650" y="3736250"/>
              <a:ext cx="48650" cy="45100"/>
            </a:xfrm>
            <a:custGeom>
              <a:rect b="b" l="l" r="r" t="t"/>
              <a:pathLst>
                <a:path extrusionOk="0" h="1804" w="1946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10451975" y="3748125"/>
              <a:ext cx="46300" cy="44500"/>
            </a:xfrm>
            <a:custGeom>
              <a:rect b="b" l="l" r="r" t="t"/>
              <a:pathLst>
                <a:path extrusionOk="0" h="1780" w="1852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50"/>
          <p:cNvGrpSpPr/>
          <p:nvPr/>
        </p:nvGrpSpPr>
        <p:grpSpPr>
          <a:xfrm>
            <a:off x="5419125" y="2749700"/>
            <a:ext cx="1385325" cy="1853800"/>
            <a:chOff x="9964525" y="914075"/>
            <a:chExt cx="1385325" cy="1853800"/>
          </a:xfrm>
        </p:grpSpPr>
        <p:sp>
          <p:nvSpPr>
            <p:cNvPr id="611" name="Google Shape;611;p50"/>
            <p:cNvSpPr/>
            <p:nvPr/>
          </p:nvSpPr>
          <p:spPr>
            <a:xfrm>
              <a:off x="10368950" y="1311400"/>
              <a:ext cx="743675" cy="519500"/>
            </a:xfrm>
            <a:custGeom>
              <a:rect b="b" l="l" r="r" t="t"/>
              <a:pathLst>
                <a:path extrusionOk="0" h="20780" w="29747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10342275" y="1023775"/>
              <a:ext cx="735975" cy="473250"/>
            </a:xfrm>
            <a:custGeom>
              <a:rect b="b" l="l" r="r" t="t"/>
              <a:pathLst>
                <a:path extrusionOk="0" h="18930" w="29439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10460875" y="1846300"/>
              <a:ext cx="464950" cy="444200"/>
            </a:xfrm>
            <a:custGeom>
              <a:rect b="b" l="l" r="r" t="t"/>
              <a:pathLst>
                <a:path extrusionOk="0" h="17768" w="18598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9990025" y="961525"/>
              <a:ext cx="376600" cy="548550"/>
            </a:xfrm>
            <a:custGeom>
              <a:rect b="b" l="l" r="r" t="t"/>
              <a:pathLst>
                <a:path extrusionOk="0" h="21942" w="15064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10273475" y="941350"/>
              <a:ext cx="199875" cy="343975"/>
            </a:xfrm>
            <a:custGeom>
              <a:rect b="b" l="l" r="r" t="t"/>
              <a:pathLst>
                <a:path extrusionOk="0" h="13759" w="7995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11120900" y="1301325"/>
              <a:ext cx="80100" cy="164275"/>
            </a:xfrm>
            <a:custGeom>
              <a:rect b="b" l="l" r="r" t="t"/>
              <a:pathLst>
                <a:path extrusionOk="0" h="6571" w="3204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10294825" y="1603750"/>
              <a:ext cx="115675" cy="90175"/>
            </a:xfrm>
            <a:custGeom>
              <a:rect b="b" l="l" r="r" t="t"/>
              <a:pathLst>
                <a:path extrusionOk="0" h="3607" w="4627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10751450" y="2682450"/>
              <a:ext cx="97875" cy="58750"/>
            </a:xfrm>
            <a:custGeom>
              <a:rect b="b" l="l" r="r" t="t"/>
              <a:pathLst>
                <a:path extrusionOk="0" h="2350" w="3915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10179200" y="2250150"/>
              <a:ext cx="33225" cy="122175"/>
            </a:xfrm>
            <a:custGeom>
              <a:rect b="b" l="l" r="r" t="t"/>
              <a:pathLst>
                <a:path extrusionOk="0" h="4887" w="1329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10708750" y="1851650"/>
              <a:ext cx="39175" cy="27875"/>
            </a:xfrm>
            <a:custGeom>
              <a:rect b="b" l="l" r="r" t="t"/>
              <a:pathLst>
                <a:path extrusionOk="0" h="1115" w="1567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11039075" y="1202275"/>
              <a:ext cx="8325" cy="7150"/>
            </a:xfrm>
            <a:custGeom>
              <a:rect b="b" l="l" r="r" t="t"/>
              <a:pathLst>
                <a:path extrusionOk="0" h="286" w="333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11046775" y="1217100"/>
              <a:ext cx="4175" cy="4175"/>
            </a:xfrm>
            <a:custGeom>
              <a:rect b="b" l="l" r="r" t="t"/>
              <a:pathLst>
                <a:path extrusionOk="0" h="167" w="167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11045000" y="1208200"/>
              <a:ext cx="2400" cy="8925"/>
            </a:xfrm>
            <a:custGeom>
              <a:rect b="b" l="l" r="r" t="t"/>
              <a:pathLst>
                <a:path extrusionOk="0" h="357" w="96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11050925" y="1221250"/>
              <a:ext cx="1825" cy="3000"/>
            </a:xfrm>
            <a:custGeom>
              <a:rect b="b" l="l" r="r" t="t"/>
              <a:pathLst>
                <a:path extrusionOk="0" h="120" w="73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10921650" y="1454900"/>
              <a:ext cx="186825" cy="188025"/>
            </a:xfrm>
            <a:custGeom>
              <a:rect b="b" l="l" r="r" t="t"/>
              <a:pathLst>
                <a:path extrusionOk="0" h="7521" w="7473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10418775" y="1534375"/>
              <a:ext cx="220025" cy="186225"/>
            </a:xfrm>
            <a:custGeom>
              <a:rect b="b" l="l" r="r" t="t"/>
              <a:pathLst>
                <a:path extrusionOk="0" h="7449" w="8801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9964525" y="914075"/>
              <a:ext cx="1385325" cy="1853800"/>
            </a:xfrm>
            <a:custGeom>
              <a:rect b="b" l="l" r="r" t="t"/>
              <a:pathLst>
                <a:path extrusionOk="0" h="74152" w="55413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10621000" y="1598425"/>
              <a:ext cx="320850" cy="115075"/>
            </a:xfrm>
            <a:custGeom>
              <a:rect b="b" l="l" r="r" t="t"/>
              <a:pathLst>
                <a:path extrusionOk="0" h="4603" w="12834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10588975" y="1511250"/>
              <a:ext cx="53400" cy="48650"/>
            </a:xfrm>
            <a:custGeom>
              <a:rect b="b" l="l" r="r" t="t"/>
              <a:pathLst>
                <a:path extrusionOk="0" h="1946" w="2136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10903275" y="1461425"/>
              <a:ext cx="39150" cy="44500"/>
            </a:xfrm>
            <a:custGeom>
              <a:rect b="b" l="l" r="r" t="t"/>
              <a:pathLst>
                <a:path extrusionOk="0" h="1780" w="1566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50"/>
          <p:cNvGrpSpPr/>
          <p:nvPr/>
        </p:nvGrpSpPr>
        <p:grpSpPr>
          <a:xfrm flipH="1">
            <a:off x="7420838" y="4081475"/>
            <a:ext cx="643950" cy="195675"/>
            <a:chOff x="806663" y="3241275"/>
            <a:chExt cx="643950" cy="195675"/>
          </a:xfrm>
        </p:grpSpPr>
        <p:sp>
          <p:nvSpPr>
            <p:cNvPr id="632" name="Google Shape;632;p50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50"/>
          <p:cNvGrpSpPr/>
          <p:nvPr/>
        </p:nvGrpSpPr>
        <p:grpSpPr>
          <a:xfrm flipH="1">
            <a:off x="5686988" y="2067563"/>
            <a:ext cx="643950" cy="195675"/>
            <a:chOff x="806663" y="3241275"/>
            <a:chExt cx="643950" cy="195675"/>
          </a:xfrm>
        </p:grpSpPr>
        <p:sp>
          <p:nvSpPr>
            <p:cNvPr id="635" name="Google Shape;635;p50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1"/>
          <p:cNvSpPr txBox="1"/>
          <p:nvPr>
            <p:ph type="title"/>
          </p:nvPr>
        </p:nvSpPr>
        <p:spPr>
          <a:xfrm>
            <a:off x="720150" y="445025"/>
            <a:ext cx="7899600" cy="1136100"/>
          </a:xfrm>
          <a:prstGeom prst="rect">
            <a:avLst/>
          </a:prstGeom>
        </p:spPr>
        <p:txBody>
          <a:bodyPr anchorCtr="0" anchor="ctr" bIns="91425" lIns="1080000" spcFirstLastPara="1" rIns="1080000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ORGANI PREVISTI PER COMUNICAZIONI SCUOLA/FAMIGLIA</a:t>
            </a:r>
            <a:endParaRPr/>
          </a:p>
        </p:txBody>
      </p:sp>
      <p:sp>
        <p:nvSpPr>
          <p:cNvPr id="642" name="Google Shape;642;p51"/>
          <p:cNvSpPr txBox="1"/>
          <p:nvPr>
            <p:ph idx="2" type="subTitle"/>
          </p:nvPr>
        </p:nvSpPr>
        <p:spPr>
          <a:xfrm>
            <a:off x="4197175" y="1742275"/>
            <a:ext cx="3855900" cy="437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✔"/>
            </a:pPr>
            <a:r>
              <a:rPr lang="en-GB" sz="2400">
                <a:solidFill>
                  <a:schemeClr val="dk1"/>
                </a:solidFill>
              </a:rPr>
              <a:t>Interclasse docenti/genitori rappresentanti</a:t>
            </a:r>
            <a:endParaRPr sz="24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atrick Hand"/>
              <a:buChar char="✔"/>
            </a:pPr>
            <a:r>
              <a:rPr lang="en-GB" sz="2400">
                <a:solidFill>
                  <a:schemeClr val="dk1"/>
                </a:solidFill>
              </a:rPr>
              <a:t> Assemblea di classe</a:t>
            </a:r>
            <a:endParaRPr sz="24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atrick Hand"/>
              <a:buChar char="✔"/>
            </a:pPr>
            <a:r>
              <a:rPr lang="en-GB" sz="2400">
                <a:solidFill>
                  <a:schemeClr val="dk1"/>
                </a:solidFill>
              </a:rPr>
              <a:t> Colloqui individuali</a:t>
            </a:r>
            <a:endParaRPr sz="24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atrick Hand"/>
              <a:buChar char="✔"/>
            </a:pPr>
            <a:r>
              <a:rPr lang="en-GB" sz="2400">
                <a:solidFill>
                  <a:schemeClr val="dk1"/>
                </a:solidFill>
              </a:rPr>
              <a:t> Assemblea genitori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643" name="Google Shape;643;p51"/>
          <p:cNvGrpSpPr/>
          <p:nvPr/>
        </p:nvGrpSpPr>
        <p:grpSpPr>
          <a:xfrm>
            <a:off x="644375" y="1863925"/>
            <a:ext cx="2542250" cy="2220550"/>
            <a:chOff x="5881750" y="2382950"/>
            <a:chExt cx="2542250" cy="2220550"/>
          </a:xfrm>
        </p:grpSpPr>
        <p:sp>
          <p:nvSpPr>
            <p:cNvPr id="644" name="Google Shape;644;p51"/>
            <p:cNvSpPr/>
            <p:nvPr/>
          </p:nvSpPr>
          <p:spPr>
            <a:xfrm>
              <a:off x="7546750" y="4130575"/>
              <a:ext cx="831725" cy="437450"/>
            </a:xfrm>
            <a:custGeom>
              <a:rect b="b" l="l" r="r" t="t"/>
              <a:pathLst>
                <a:path extrusionOk="0" h="17498" w="33269">
                  <a:moveTo>
                    <a:pt x="14596" y="1"/>
                  </a:moveTo>
                  <a:cubicBezTo>
                    <a:pt x="14396" y="1"/>
                    <a:pt x="14191" y="17"/>
                    <a:pt x="13977" y="64"/>
                  </a:cubicBezTo>
                  <a:cubicBezTo>
                    <a:pt x="13391" y="169"/>
                    <a:pt x="12784" y="190"/>
                    <a:pt x="12178" y="315"/>
                  </a:cubicBezTo>
                  <a:cubicBezTo>
                    <a:pt x="11550" y="420"/>
                    <a:pt x="10922" y="587"/>
                    <a:pt x="10315" y="734"/>
                  </a:cubicBezTo>
                  <a:cubicBezTo>
                    <a:pt x="9667" y="901"/>
                    <a:pt x="9102" y="1236"/>
                    <a:pt x="8411" y="1278"/>
                  </a:cubicBezTo>
                  <a:cubicBezTo>
                    <a:pt x="8223" y="1278"/>
                    <a:pt x="8077" y="1424"/>
                    <a:pt x="7909" y="1487"/>
                  </a:cubicBezTo>
                  <a:cubicBezTo>
                    <a:pt x="7470" y="1759"/>
                    <a:pt x="7030" y="2010"/>
                    <a:pt x="6570" y="2261"/>
                  </a:cubicBezTo>
                  <a:cubicBezTo>
                    <a:pt x="6403" y="2366"/>
                    <a:pt x="6194" y="2408"/>
                    <a:pt x="5984" y="2470"/>
                  </a:cubicBezTo>
                  <a:cubicBezTo>
                    <a:pt x="5775" y="2512"/>
                    <a:pt x="5566" y="2491"/>
                    <a:pt x="5357" y="2512"/>
                  </a:cubicBezTo>
                  <a:cubicBezTo>
                    <a:pt x="4854" y="2596"/>
                    <a:pt x="4436" y="2784"/>
                    <a:pt x="4206" y="3307"/>
                  </a:cubicBezTo>
                  <a:cubicBezTo>
                    <a:pt x="4080" y="3579"/>
                    <a:pt x="3829" y="3851"/>
                    <a:pt x="3662" y="4144"/>
                  </a:cubicBezTo>
                  <a:cubicBezTo>
                    <a:pt x="3473" y="4458"/>
                    <a:pt x="3264" y="4772"/>
                    <a:pt x="3160" y="5107"/>
                  </a:cubicBezTo>
                  <a:cubicBezTo>
                    <a:pt x="2929" y="5944"/>
                    <a:pt x="2678" y="6802"/>
                    <a:pt x="2762" y="7701"/>
                  </a:cubicBezTo>
                  <a:cubicBezTo>
                    <a:pt x="2825" y="8245"/>
                    <a:pt x="2741" y="8789"/>
                    <a:pt x="2720" y="9333"/>
                  </a:cubicBezTo>
                  <a:cubicBezTo>
                    <a:pt x="2720" y="9522"/>
                    <a:pt x="2720" y="9731"/>
                    <a:pt x="2616" y="9856"/>
                  </a:cubicBezTo>
                  <a:cubicBezTo>
                    <a:pt x="2406" y="10149"/>
                    <a:pt x="2427" y="10484"/>
                    <a:pt x="2344" y="10798"/>
                  </a:cubicBezTo>
                  <a:cubicBezTo>
                    <a:pt x="2197" y="11426"/>
                    <a:pt x="2093" y="12053"/>
                    <a:pt x="1821" y="12639"/>
                  </a:cubicBezTo>
                  <a:cubicBezTo>
                    <a:pt x="1360" y="13769"/>
                    <a:pt x="795" y="14836"/>
                    <a:pt x="272" y="15924"/>
                  </a:cubicBezTo>
                  <a:cubicBezTo>
                    <a:pt x="42" y="16447"/>
                    <a:pt x="0" y="16971"/>
                    <a:pt x="230" y="17494"/>
                  </a:cubicBezTo>
                  <a:cubicBezTo>
                    <a:pt x="294" y="17497"/>
                    <a:pt x="357" y="17498"/>
                    <a:pt x="418" y="17498"/>
                  </a:cubicBezTo>
                  <a:cubicBezTo>
                    <a:pt x="1668" y="17498"/>
                    <a:pt x="2446" y="16890"/>
                    <a:pt x="2825" y="15673"/>
                  </a:cubicBezTo>
                  <a:cubicBezTo>
                    <a:pt x="3139" y="14732"/>
                    <a:pt x="3411" y="13769"/>
                    <a:pt x="4017" y="12953"/>
                  </a:cubicBezTo>
                  <a:cubicBezTo>
                    <a:pt x="4101" y="12828"/>
                    <a:pt x="4185" y="12681"/>
                    <a:pt x="4206" y="12535"/>
                  </a:cubicBezTo>
                  <a:cubicBezTo>
                    <a:pt x="4394" y="12033"/>
                    <a:pt x="4729" y="11635"/>
                    <a:pt x="5085" y="11279"/>
                  </a:cubicBezTo>
                  <a:cubicBezTo>
                    <a:pt x="5273" y="11091"/>
                    <a:pt x="5482" y="10986"/>
                    <a:pt x="5754" y="10986"/>
                  </a:cubicBezTo>
                  <a:cubicBezTo>
                    <a:pt x="6235" y="10965"/>
                    <a:pt x="6717" y="10903"/>
                    <a:pt x="7219" y="10903"/>
                  </a:cubicBezTo>
                  <a:cubicBezTo>
                    <a:pt x="7888" y="10903"/>
                    <a:pt x="8516" y="10672"/>
                    <a:pt x="9102" y="10338"/>
                  </a:cubicBezTo>
                  <a:cubicBezTo>
                    <a:pt x="9332" y="10212"/>
                    <a:pt x="9562" y="10066"/>
                    <a:pt x="9834" y="9961"/>
                  </a:cubicBezTo>
                  <a:lnTo>
                    <a:pt x="11090" y="9417"/>
                  </a:lnTo>
                  <a:cubicBezTo>
                    <a:pt x="11320" y="9312"/>
                    <a:pt x="11529" y="9208"/>
                    <a:pt x="11759" y="9166"/>
                  </a:cubicBezTo>
                  <a:cubicBezTo>
                    <a:pt x="12366" y="8978"/>
                    <a:pt x="12994" y="8852"/>
                    <a:pt x="13601" y="8601"/>
                  </a:cubicBezTo>
                  <a:cubicBezTo>
                    <a:pt x="15485" y="7948"/>
                    <a:pt x="17420" y="7844"/>
                    <a:pt x="19375" y="7844"/>
                  </a:cubicBezTo>
                  <a:cubicBezTo>
                    <a:pt x="19612" y="7844"/>
                    <a:pt x="19849" y="7846"/>
                    <a:pt x="20087" y="7848"/>
                  </a:cubicBezTo>
                  <a:cubicBezTo>
                    <a:pt x="20361" y="7854"/>
                    <a:pt x="20639" y="7861"/>
                    <a:pt x="20918" y="7861"/>
                  </a:cubicBezTo>
                  <a:cubicBezTo>
                    <a:pt x="21638" y="7861"/>
                    <a:pt x="22364" y="7811"/>
                    <a:pt x="23058" y="7555"/>
                  </a:cubicBezTo>
                  <a:cubicBezTo>
                    <a:pt x="23185" y="7515"/>
                    <a:pt x="23304" y="7496"/>
                    <a:pt x="23417" y="7496"/>
                  </a:cubicBezTo>
                  <a:cubicBezTo>
                    <a:pt x="23657" y="7496"/>
                    <a:pt x="23870" y="7580"/>
                    <a:pt x="24083" y="7722"/>
                  </a:cubicBezTo>
                  <a:cubicBezTo>
                    <a:pt x="24836" y="8183"/>
                    <a:pt x="25569" y="8664"/>
                    <a:pt x="26197" y="9292"/>
                  </a:cubicBezTo>
                  <a:cubicBezTo>
                    <a:pt x="26720" y="9815"/>
                    <a:pt x="27264" y="10275"/>
                    <a:pt x="27829" y="10756"/>
                  </a:cubicBezTo>
                  <a:cubicBezTo>
                    <a:pt x="27996" y="10903"/>
                    <a:pt x="28184" y="11070"/>
                    <a:pt x="28393" y="11196"/>
                  </a:cubicBezTo>
                  <a:cubicBezTo>
                    <a:pt x="28649" y="11345"/>
                    <a:pt x="28910" y="11418"/>
                    <a:pt x="29174" y="11418"/>
                  </a:cubicBezTo>
                  <a:cubicBezTo>
                    <a:pt x="29428" y="11418"/>
                    <a:pt x="29685" y="11350"/>
                    <a:pt x="29942" y="11217"/>
                  </a:cubicBezTo>
                  <a:cubicBezTo>
                    <a:pt x="29754" y="10380"/>
                    <a:pt x="29419" y="9731"/>
                    <a:pt x="28791" y="9166"/>
                  </a:cubicBezTo>
                  <a:cubicBezTo>
                    <a:pt x="27954" y="8434"/>
                    <a:pt x="27054" y="7806"/>
                    <a:pt x="26176" y="7199"/>
                  </a:cubicBezTo>
                  <a:cubicBezTo>
                    <a:pt x="25966" y="7074"/>
                    <a:pt x="25778" y="6906"/>
                    <a:pt x="25590" y="6760"/>
                  </a:cubicBezTo>
                  <a:cubicBezTo>
                    <a:pt x="25318" y="6446"/>
                    <a:pt x="25276" y="5986"/>
                    <a:pt x="25548" y="5672"/>
                  </a:cubicBezTo>
                  <a:cubicBezTo>
                    <a:pt x="25778" y="5400"/>
                    <a:pt x="26050" y="5128"/>
                    <a:pt x="26301" y="4918"/>
                  </a:cubicBezTo>
                  <a:cubicBezTo>
                    <a:pt x="26471" y="4788"/>
                    <a:pt x="26666" y="4722"/>
                    <a:pt x="26869" y="4722"/>
                  </a:cubicBezTo>
                  <a:cubicBezTo>
                    <a:pt x="26992" y="4722"/>
                    <a:pt x="27117" y="4746"/>
                    <a:pt x="27243" y="4793"/>
                  </a:cubicBezTo>
                  <a:cubicBezTo>
                    <a:pt x="27829" y="5044"/>
                    <a:pt x="28477" y="5191"/>
                    <a:pt x="28917" y="5651"/>
                  </a:cubicBezTo>
                  <a:cubicBezTo>
                    <a:pt x="29021" y="5755"/>
                    <a:pt x="29189" y="5818"/>
                    <a:pt x="29314" y="5860"/>
                  </a:cubicBezTo>
                  <a:cubicBezTo>
                    <a:pt x="29733" y="6048"/>
                    <a:pt x="30172" y="6174"/>
                    <a:pt x="30590" y="6362"/>
                  </a:cubicBezTo>
                  <a:cubicBezTo>
                    <a:pt x="31031" y="6536"/>
                    <a:pt x="31461" y="6595"/>
                    <a:pt x="31893" y="6595"/>
                  </a:cubicBezTo>
                  <a:cubicBezTo>
                    <a:pt x="32345" y="6595"/>
                    <a:pt x="32798" y="6531"/>
                    <a:pt x="33269" y="6467"/>
                  </a:cubicBezTo>
                  <a:cubicBezTo>
                    <a:pt x="33206" y="6048"/>
                    <a:pt x="32913" y="5881"/>
                    <a:pt x="32641" y="5714"/>
                  </a:cubicBezTo>
                  <a:cubicBezTo>
                    <a:pt x="31406" y="4939"/>
                    <a:pt x="30151" y="4186"/>
                    <a:pt x="28770" y="3684"/>
                  </a:cubicBezTo>
                  <a:cubicBezTo>
                    <a:pt x="28561" y="3621"/>
                    <a:pt x="28373" y="3517"/>
                    <a:pt x="28184" y="3454"/>
                  </a:cubicBezTo>
                  <a:cubicBezTo>
                    <a:pt x="27766" y="3307"/>
                    <a:pt x="27326" y="3161"/>
                    <a:pt x="26908" y="3014"/>
                  </a:cubicBezTo>
                  <a:cubicBezTo>
                    <a:pt x="26782" y="2952"/>
                    <a:pt x="26594" y="2931"/>
                    <a:pt x="26489" y="2847"/>
                  </a:cubicBezTo>
                  <a:cubicBezTo>
                    <a:pt x="26322" y="2722"/>
                    <a:pt x="26217" y="2533"/>
                    <a:pt x="26092" y="2366"/>
                  </a:cubicBezTo>
                  <a:cubicBezTo>
                    <a:pt x="25318" y="2408"/>
                    <a:pt x="24523" y="2429"/>
                    <a:pt x="23748" y="2491"/>
                  </a:cubicBezTo>
                  <a:lnTo>
                    <a:pt x="23163" y="3056"/>
                  </a:lnTo>
                  <a:cubicBezTo>
                    <a:pt x="22660" y="3579"/>
                    <a:pt x="22075" y="3851"/>
                    <a:pt x="21300" y="3893"/>
                  </a:cubicBezTo>
                  <a:cubicBezTo>
                    <a:pt x="21220" y="3900"/>
                    <a:pt x="21139" y="3903"/>
                    <a:pt x="21059" y="3903"/>
                  </a:cubicBezTo>
                  <a:cubicBezTo>
                    <a:pt x="20348" y="3903"/>
                    <a:pt x="19655" y="3673"/>
                    <a:pt x="18978" y="3579"/>
                  </a:cubicBezTo>
                  <a:cubicBezTo>
                    <a:pt x="18873" y="3558"/>
                    <a:pt x="18748" y="3517"/>
                    <a:pt x="18643" y="3433"/>
                  </a:cubicBezTo>
                  <a:cubicBezTo>
                    <a:pt x="18225" y="3161"/>
                    <a:pt x="17827" y="2910"/>
                    <a:pt x="17430" y="2617"/>
                  </a:cubicBezTo>
                  <a:cubicBezTo>
                    <a:pt x="16655" y="2052"/>
                    <a:pt x="16049" y="1341"/>
                    <a:pt x="15944" y="315"/>
                  </a:cubicBezTo>
                  <a:cubicBezTo>
                    <a:pt x="15944" y="273"/>
                    <a:pt x="15902" y="211"/>
                    <a:pt x="15839" y="106"/>
                  </a:cubicBezTo>
                  <a:cubicBezTo>
                    <a:pt x="15426" y="78"/>
                    <a:pt x="15023" y="1"/>
                    <a:pt x="1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7872625" y="3867025"/>
              <a:ext cx="525725" cy="294025"/>
            </a:xfrm>
            <a:custGeom>
              <a:rect b="b" l="l" r="r" t="t"/>
              <a:pathLst>
                <a:path extrusionOk="0" h="11761" w="21029">
                  <a:moveTo>
                    <a:pt x="6920" y="1"/>
                  </a:moveTo>
                  <a:cubicBezTo>
                    <a:pt x="6583" y="1"/>
                    <a:pt x="6240" y="64"/>
                    <a:pt x="5901" y="186"/>
                  </a:cubicBezTo>
                  <a:cubicBezTo>
                    <a:pt x="5901" y="270"/>
                    <a:pt x="5859" y="375"/>
                    <a:pt x="5922" y="437"/>
                  </a:cubicBezTo>
                  <a:cubicBezTo>
                    <a:pt x="6466" y="1504"/>
                    <a:pt x="6989" y="2572"/>
                    <a:pt x="7784" y="3492"/>
                  </a:cubicBezTo>
                  <a:cubicBezTo>
                    <a:pt x="8056" y="3806"/>
                    <a:pt x="8349" y="4078"/>
                    <a:pt x="8788" y="4225"/>
                  </a:cubicBezTo>
                  <a:cubicBezTo>
                    <a:pt x="8956" y="4266"/>
                    <a:pt x="9060" y="4434"/>
                    <a:pt x="9186" y="4559"/>
                  </a:cubicBezTo>
                  <a:cubicBezTo>
                    <a:pt x="8935" y="4999"/>
                    <a:pt x="8726" y="5396"/>
                    <a:pt x="8328" y="5689"/>
                  </a:cubicBezTo>
                  <a:cubicBezTo>
                    <a:pt x="7889" y="6003"/>
                    <a:pt x="7470" y="6359"/>
                    <a:pt x="7115" y="6777"/>
                  </a:cubicBezTo>
                  <a:cubicBezTo>
                    <a:pt x="6917" y="6994"/>
                    <a:pt x="6683" y="7156"/>
                    <a:pt x="6393" y="7156"/>
                  </a:cubicBezTo>
                  <a:cubicBezTo>
                    <a:pt x="6376" y="7156"/>
                    <a:pt x="6358" y="7155"/>
                    <a:pt x="6340" y="7154"/>
                  </a:cubicBezTo>
                  <a:cubicBezTo>
                    <a:pt x="5796" y="7112"/>
                    <a:pt x="5231" y="7112"/>
                    <a:pt x="4708" y="7049"/>
                  </a:cubicBezTo>
                  <a:cubicBezTo>
                    <a:pt x="3934" y="6945"/>
                    <a:pt x="3139" y="6777"/>
                    <a:pt x="2386" y="6673"/>
                  </a:cubicBezTo>
                  <a:cubicBezTo>
                    <a:pt x="2043" y="6628"/>
                    <a:pt x="1822" y="6602"/>
                    <a:pt x="1642" y="6602"/>
                  </a:cubicBezTo>
                  <a:cubicBezTo>
                    <a:pt x="1315" y="6602"/>
                    <a:pt x="1118" y="6687"/>
                    <a:pt x="566" y="6903"/>
                  </a:cubicBezTo>
                  <a:cubicBezTo>
                    <a:pt x="105" y="7091"/>
                    <a:pt x="1" y="7279"/>
                    <a:pt x="42" y="7740"/>
                  </a:cubicBezTo>
                  <a:cubicBezTo>
                    <a:pt x="63" y="8116"/>
                    <a:pt x="168" y="8409"/>
                    <a:pt x="419" y="8639"/>
                  </a:cubicBezTo>
                  <a:cubicBezTo>
                    <a:pt x="877" y="9024"/>
                    <a:pt x="1366" y="9328"/>
                    <a:pt x="1972" y="9328"/>
                  </a:cubicBezTo>
                  <a:cubicBezTo>
                    <a:pt x="2059" y="9328"/>
                    <a:pt x="2148" y="9322"/>
                    <a:pt x="2239" y="9309"/>
                  </a:cubicBezTo>
                  <a:cubicBezTo>
                    <a:pt x="2595" y="9267"/>
                    <a:pt x="2972" y="9267"/>
                    <a:pt x="3327" y="9246"/>
                  </a:cubicBezTo>
                  <a:cubicBezTo>
                    <a:pt x="3507" y="9229"/>
                    <a:pt x="3693" y="9212"/>
                    <a:pt x="3879" y="9212"/>
                  </a:cubicBezTo>
                  <a:cubicBezTo>
                    <a:pt x="4149" y="9212"/>
                    <a:pt x="4419" y="9248"/>
                    <a:pt x="4667" y="9372"/>
                  </a:cubicBezTo>
                  <a:cubicBezTo>
                    <a:pt x="4706" y="9385"/>
                    <a:pt x="4761" y="9392"/>
                    <a:pt x="4820" y="9392"/>
                  </a:cubicBezTo>
                  <a:cubicBezTo>
                    <a:pt x="4948" y="9392"/>
                    <a:pt x="5097" y="9360"/>
                    <a:pt x="5169" y="9288"/>
                  </a:cubicBezTo>
                  <a:cubicBezTo>
                    <a:pt x="5410" y="9116"/>
                    <a:pt x="5669" y="9089"/>
                    <a:pt x="5931" y="9089"/>
                  </a:cubicBezTo>
                  <a:cubicBezTo>
                    <a:pt x="6053" y="9089"/>
                    <a:pt x="6176" y="9095"/>
                    <a:pt x="6297" y="9095"/>
                  </a:cubicBezTo>
                  <a:cubicBezTo>
                    <a:pt x="6389" y="9095"/>
                    <a:pt x="6481" y="9091"/>
                    <a:pt x="6571" y="9079"/>
                  </a:cubicBezTo>
                  <a:cubicBezTo>
                    <a:pt x="6633" y="9079"/>
                    <a:pt x="6696" y="9100"/>
                    <a:pt x="6759" y="9142"/>
                  </a:cubicBezTo>
                  <a:cubicBezTo>
                    <a:pt x="6947" y="9204"/>
                    <a:pt x="7073" y="9309"/>
                    <a:pt x="7094" y="9518"/>
                  </a:cubicBezTo>
                  <a:cubicBezTo>
                    <a:pt x="7115" y="9707"/>
                    <a:pt x="7052" y="9874"/>
                    <a:pt x="6884" y="9999"/>
                  </a:cubicBezTo>
                  <a:cubicBezTo>
                    <a:pt x="6696" y="10188"/>
                    <a:pt x="6319" y="10041"/>
                    <a:pt x="6236" y="10439"/>
                  </a:cubicBezTo>
                  <a:cubicBezTo>
                    <a:pt x="6424" y="10857"/>
                    <a:pt x="6801" y="11004"/>
                    <a:pt x="7219" y="11150"/>
                  </a:cubicBezTo>
                  <a:cubicBezTo>
                    <a:pt x="7868" y="11361"/>
                    <a:pt x="8503" y="11645"/>
                    <a:pt x="9196" y="11645"/>
                  </a:cubicBezTo>
                  <a:cubicBezTo>
                    <a:pt x="9330" y="11645"/>
                    <a:pt x="9466" y="11634"/>
                    <a:pt x="9605" y="11611"/>
                  </a:cubicBezTo>
                  <a:cubicBezTo>
                    <a:pt x="9616" y="11608"/>
                    <a:pt x="9628" y="11607"/>
                    <a:pt x="9640" y="11607"/>
                  </a:cubicBezTo>
                  <a:cubicBezTo>
                    <a:pt x="9737" y="11607"/>
                    <a:pt x="9851" y="11673"/>
                    <a:pt x="9981" y="11673"/>
                  </a:cubicBezTo>
                  <a:cubicBezTo>
                    <a:pt x="10279" y="11692"/>
                    <a:pt x="10561" y="11760"/>
                    <a:pt x="10855" y="11760"/>
                  </a:cubicBezTo>
                  <a:cubicBezTo>
                    <a:pt x="10891" y="11760"/>
                    <a:pt x="10928" y="11759"/>
                    <a:pt x="10965" y="11757"/>
                  </a:cubicBezTo>
                  <a:cubicBezTo>
                    <a:pt x="12869" y="11673"/>
                    <a:pt x="14794" y="11569"/>
                    <a:pt x="16719" y="11464"/>
                  </a:cubicBezTo>
                  <a:cubicBezTo>
                    <a:pt x="17660" y="11401"/>
                    <a:pt x="18581" y="11108"/>
                    <a:pt x="19460" y="10857"/>
                  </a:cubicBezTo>
                  <a:cubicBezTo>
                    <a:pt x="19983" y="10690"/>
                    <a:pt x="20380" y="10355"/>
                    <a:pt x="20694" y="9937"/>
                  </a:cubicBezTo>
                  <a:cubicBezTo>
                    <a:pt x="20924" y="9602"/>
                    <a:pt x="21029" y="9225"/>
                    <a:pt x="20861" y="8849"/>
                  </a:cubicBezTo>
                  <a:lnTo>
                    <a:pt x="20861" y="8849"/>
                  </a:lnTo>
                  <a:cubicBezTo>
                    <a:pt x="20255" y="9079"/>
                    <a:pt x="19752" y="9267"/>
                    <a:pt x="19250" y="9393"/>
                  </a:cubicBezTo>
                  <a:cubicBezTo>
                    <a:pt x="19113" y="9425"/>
                    <a:pt x="18973" y="9442"/>
                    <a:pt x="18834" y="9442"/>
                  </a:cubicBezTo>
                  <a:cubicBezTo>
                    <a:pt x="18611" y="9442"/>
                    <a:pt x="18389" y="9399"/>
                    <a:pt x="18183" y="9309"/>
                  </a:cubicBezTo>
                  <a:cubicBezTo>
                    <a:pt x="17848" y="9162"/>
                    <a:pt x="17765" y="8828"/>
                    <a:pt x="17660" y="8514"/>
                  </a:cubicBezTo>
                  <a:cubicBezTo>
                    <a:pt x="17660" y="8472"/>
                    <a:pt x="17618" y="8451"/>
                    <a:pt x="17618" y="8430"/>
                  </a:cubicBezTo>
                  <a:cubicBezTo>
                    <a:pt x="17346" y="7823"/>
                    <a:pt x="17409" y="7489"/>
                    <a:pt x="17890" y="7070"/>
                  </a:cubicBezTo>
                  <a:cubicBezTo>
                    <a:pt x="18476" y="6568"/>
                    <a:pt x="19083" y="6129"/>
                    <a:pt x="19941" y="5919"/>
                  </a:cubicBezTo>
                  <a:cubicBezTo>
                    <a:pt x="19460" y="5605"/>
                    <a:pt x="19020" y="5501"/>
                    <a:pt x="18581" y="5501"/>
                  </a:cubicBezTo>
                  <a:cubicBezTo>
                    <a:pt x="17660" y="5501"/>
                    <a:pt x="16739" y="5396"/>
                    <a:pt x="15861" y="5271"/>
                  </a:cubicBezTo>
                  <a:cubicBezTo>
                    <a:pt x="14647" y="5103"/>
                    <a:pt x="13454" y="4957"/>
                    <a:pt x="12387" y="4329"/>
                  </a:cubicBezTo>
                  <a:cubicBezTo>
                    <a:pt x="12245" y="4258"/>
                    <a:pt x="12122" y="4216"/>
                    <a:pt x="11986" y="4216"/>
                  </a:cubicBezTo>
                  <a:cubicBezTo>
                    <a:pt x="11922" y="4216"/>
                    <a:pt x="11854" y="4225"/>
                    <a:pt x="11781" y="4245"/>
                  </a:cubicBezTo>
                  <a:cubicBezTo>
                    <a:pt x="11659" y="4272"/>
                    <a:pt x="11561" y="4286"/>
                    <a:pt x="11480" y="4286"/>
                  </a:cubicBezTo>
                  <a:cubicBezTo>
                    <a:pt x="11240" y="4286"/>
                    <a:pt x="11142" y="4161"/>
                    <a:pt x="10985" y="3848"/>
                  </a:cubicBezTo>
                  <a:cubicBezTo>
                    <a:pt x="10944" y="3743"/>
                    <a:pt x="10923" y="3618"/>
                    <a:pt x="10860" y="3513"/>
                  </a:cubicBezTo>
                  <a:cubicBezTo>
                    <a:pt x="10337" y="2425"/>
                    <a:pt x="9584" y="1525"/>
                    <a:pt x="8684" y="709"/>
                  </a:cubicBezTo>
                  <a:cubicBezTo>
                    <a:pt x="8176" y="229"/>
                    <a:pt x="7561" y="1"/>
                    <a:pt x="6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7477700" y="3976800"/>
              <a:ext cx="126600" cy="207200"/>
            </a:xfrm>
            <a:custGeom>
              <a:rect b="b" l="l" r="r" t="t"/>
              <a:pathLst>
                <a:path extrusionOk="0" h="8288" w="5064">
                  <a:moveTo>
                    <a:pt x="795" y="1"/>
                  </a:moveTo>
                  <a:cubicBezTo>
                    <a:pt x="209" y="482"/>
                    <a:pt x="0" y="942"/>
                    <a:pt x="42" y="1466"/>
                  </a:cubicBezTo>
                  <a:cubicBezTo>
                    <a:pt x="84" y="2575"/>
                    <a:pt x="189" y="3642"/>
                    <a:pt x="272" y="4751"/>
                  </a:cubicBezTo>
                  <a:cubicBezTo>
                    <a:pt x="272" y="4813"/>
                    <a:pt x="293" y="4918"/>
                    <a:pt x="356" y="5002"/>
                  </a:cubicBezTo>
                  <a:cubicBezTo>
                    <a:pt x="1130" y="6676"/>
                    <a:pt x="2197" y="8015"/>
                    <a:pt x="4227" y="8203"/>
                  </a:cubicBezTo>
                  <a:cubicBezTo>
                    <a:pt x="4352" y="8203"/>
                    <a:pt x="4499" y="8245"/>
                    <a:pt x="4624" y="8266"/>
                  </a:cubicBezTo>
                  <a:cubicBezTo>
                    <a:pt x="4691" y="8266"/>
                    <a:pt x="4758" y="8287"/>
                    <a:pt x="4824" y="8287"/>
                  </a:cubicBezTo>
                  <a:cubicBezTo>
                    <a:pt x="4904" y="8287"/>
                    <a:pt x="4984" y="8256"/>
                    <a:pt x="5064" y="8119"/>
                  </a:cubicBezTo>
                  <a:cubicBezTo>
                    <a:pt x="4980" y="8098"/>
                    <a:pt x="4896" y="8036"/>
                    <a:pt x="4813" y="7994"/>
                  </a:cubicBezTo>
                  <a:cubicBezTo>
                    <a:pt x="3746" y="7324"/>
                    <a:pt x="2888" y="6445"/>
                    <a:pt x="2134" y="5441"/>
                  </a:cubicBezTo>
                  <a:cubicBezTo>
                    <a:pt x="1297" y="4332"/>
                    <a:pt x="837" y="3119"/>
                    <a:pt x="879" y="1738"/>
                  </a:cubicBezTo>
                  <a:cubicBezTo>
                    <a:pt x="879" y="1214"/>
                    <a:pt x="816" y="712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7725125" y="4406625"/>
              <a:ext cx="89975" cy="100525"/>
            </a:xfrm>
            <a:custGeom>
              <a:rect b="b" l="l" r="r" t="t"/>
              <a:pathLst>
                <a:path extrusionOk="0" h="4021" w="3599">
                  <a:moveTo>
                    <a:pt x="3411" y="0"/>
                  </a:moveTo>
                  <a:cubicBezTo>
                    <a:pt x="3320" y="0"/>
                    <a:pt x="3236" y="48"/>
                    <a:pt x="3160" y="112"/>
                  </a:cubicBezTo>
                  <a:cubicBezTo>
                    <a:pt x="2762" y="384"/>
                    <a:pt x="2323" y="593"/>
                    <a:pt x="1820" y="656"/>
                  </a:cubicBezTo>
                  <a:cubicBezTo>
                    <a:pt x="1507" y="677"/>
                    <a:pt x="1360" y="886"/>
                    <a:pt x="1235" y="1158"/>
                  </a:cubicBezTo>
                  <a:cubicBezTo>
                    <a:pt x="837" y="2058"/>
                    <a:pt x="440" y="2978"/>
                    <a:pt x="0" y="4004"/>
                  </a:cubicBezTo>
                  <a:cubicBezTo>
                    <a:pt x="170" y="4010"/>
                    <a:pt x="330" y="4021"/>
                    <a:pt x="481" y="4021"/>
                  </a:cubicBezTo>
                  <a:cubicBezTo>
                    <a:pt x="811" y="4021"/>
                    <a:pt x="1095" y="3969"/>
                    <a:pt x="1339" y="3711"/>
                  </a:cubicBezTo>
                  <a:cubicBezTo>
                    <a:pt x="2323" y="2643"/>
                    <a:pt x="3118" y="1430"/>
                    <a:pt x="3599" y="70"/>
                  </a:cubicBezTo>
                  <a:cubicBezTo>
                    <a:pt x="3533" y="20"/>
                    <a:pt x="3470" y="0"/>
                    <a:pt x="3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7970975" y="4135825"/>
              <a:ext cx="131825" cy="65850"/>
            </a:xfrm>
            <a:custGeom>
              <a:rect b="b" l="l" r="r" t="t"/>
              <a:pathLst>
                <a:path extrusionOk="0" h="2634" w="5273">
                  <a:moveTo>
                    <a:pt x="314" y="1"/>
                  </a:moveTo>
                  <a:cubicBezTo>
                    <a:pt x="0" y="398"/>
                    <a:pt x="42" y="649"/>
                    <a:pt x="272" y="921"/>
                  </a:cubicBezTo>
                  <a:cubicBezTo>
                    <a:pt x="670" y="1361"/>
                    <a:pt x="1151" y="1675"/>
                    <a:pt x="1611" y="1988"/>
                  </a:cubicBezTo>
                  <a:cubicBezTo>
                    <a:pt x="2338" y="2473"/>
                    <a:pt x="3114" y="2633"/>
                    <a:pt x="3921" y="2633"/>
                  </a:cubicBezTo>
                  <a:cubicBezTo>
                    <a:pt x="4160" y="2633"/>
                    <a:pt x="4401" y="2619"/>
                    <a:pt x="4645" y="2595"/>
                  </a:cubicBezTo>
                  <a:cubicBezTo>
                    <a:pt x="4938" y="2574"/>
                    <a:pt x="5147" y="2428"/>
                    <a:pt x="5273" y="2156"/>
                  </a:cubicBezTo>
                  <a:cubicBezTo>
                    <a:pt x="5210" y="2093"/>
                    <a:pt x="5147" y="2051"/>
                    <a:pt x="5106" y="2051"/>
                  </a:cubicBezTo>
                  <a:cubicBezTo>
                    <a:pt x="5017" y="2067"/>
                    <a:pt x="4931" y="2073"/>
                    <a:pt x="4845" y="2073"/>
                  </a:cubicBezTo>
                  <a:cubicBezTo>
                    <a:pt x="4180" y="2073"/>
                    <a:pt x="3582" y="1663"/>
                    <a:pt x="2913" y="1663"/>
                  </a:cubicBezTo>
                  <a:cubicBezTo>
                    <a:pt x="2849" y="1663"/>
                    <a:pt x="2785" y="1666"/>
                    <a:pt x="2720" y="1675"/>
                  </a:cubicBezTo>
                  <a:cubicBezTo>
                    <a:pt x="2658" y="1675"/>
                    <a:pt x="2616" y="1633"/>
                    <a:pt x="2553" y="1591"/>
                  </a:cubicBezTo>
                  <a:cubicBezTo>
                    <a:pt x="1821" y="1068"/>
                    <a:pt x="879" y="900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8329800" y="4033300"/>
              <a:ext cx="62800" cy="46225"/>
            </a:xfrm>
            <a:custGeom>
              <a:rect b="b" l="l" r="r" t="t"/>
              <a:pathLst>
                <a:path extrusionOk="0" h="1849" w="2512">
                  <a:moveTo>
                    <a:pt x="2386" y="1"/>
                  </a:moveTo>
                  <a:cubicBezTo>
                    <a:pt x="921" y="231"/>
                    <a:pt x="817" y="419"/>
                    <a:pt x="1" y="1193"/>
                  </a:cubicBezTo>
                  <a:cubicBezTo>
                    <a:pt x="167" y="1693"/>
                    <a:pt x="281" y="1848"/>
                    <a:pt x="606" y="1848"/>
                  </a:cubicBezTo>
                  <a:cubicBezTo>
                    <a:pt x="689" y="1848"/>
                    <a:pt x="786" y="1838"/>
                    <a:pt x="901" y="1821"/>
                  </a:cubicBezTo>
                  <a:cubicBezTo>
                    <a:pt x="1465" y="1716"/>
                    <a:pt x="1968" y="1444"/>
                    <a:pt x="2491" y="1151"/>
                  </a:cubicBezTo>
                  <a:cubicBezTo>
                    <a:pt x="2491" y="963"/>
                    <a:pt x="2512" y="775"/>
                    <a:pt x="2491" y="607"/>
                  </a:cubicBezTo>
                  <a:cubicBezTo>
                    <a:pt x="2470" y="398"/>
                    <a:pt x="2428" y="210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6344150" y="2744925"/>
              <a:ext cx="957800" cy="489375"/>
            </a:xfrm>
            <a:custGeom>
              <a:rect b="b" l="l" r="r" t="t"/>
              <a:pathLst>
                <a:path extrusionOk="0" h="19575" w="38312">
                  <a:moveTo>
                    <a:pt x="35927" y="1"/>
                  </a:moveTo>
                  <a:cubicBezTo>
                    <a:pt x="35362" y="775"/>
                    <a:pt x="34650" y="1235"/>
                    <a:pt x="33813" y="1465"/>
                  </a:cubicBezTo>
                  <a:cubicBezTo>
                    <a:pt x="33248" y="1633"/>
                    <a:pt x="32642" y="1737"/>
                    <a:pt x="32035" y="1821"/>
                  </a:cubicBezTo>
                  <a:cubicBezTo>
                    <a:pt x="31642" y="1867"/>
                    <a:pt x="31251" y="1884"/>
                    <a:pt x="30861" y="1884"/>
                  </a:cubicBezTo>
                  <a:cubicBezTo>
                    <a:pt x="30005" y="1884"/>
                    <a:pt x="29152" y="1802"/>
                    <a:pt x="28289" y="1758"/>
                  </a:cubicBezTo>
                  <a:cubicBezTo>
                    <a:pt x="27243" y="1737"/>
                    <a:pt x="26260" y="1445"/>
                    <a:pt x="25318" y="1026"/>
                  </a:cubicBezTo>
                  <a:cubicBezTo>
                    <a:pt x="24942" y="880"/>
                    <a:pt x="24586" y="712"/>
                    <a:pt x="24230" y="524"/>
                  </a:cubicBezTo>
                  <a:lnTo>
                    <a:pt x="23686" y="294"/>
                  </a:lnTo>
                  <a:cubicBezTo>
                    <a:pt x="23603" y="377"/>
                    <a:pt x="23561" y="419"/>
                    <a:pt x="23540" y="482"/>
                  </a:cubicBezTo>
                  <a:cubicBezTo>
                    <a:pt x="23142" y="1633"/>
                    <a:pt x="22473" y="2574"/>
                    <a:pt x="21615" y="3453"/>
                  </a:cubicBezTo>
                  <a:cubicBezTo>
                    <a:pt x="21280" y="3809"/>
                    <a:pt x="20966" y="4186"/>
                    <a:pt x="20652" y="4562"/>
                  </a:cubicBezTo>
                  <a:cubicBezTo>
                    <a:pt x="19543" y="5919"/>
                    <a:pt x="18110" y="6488"/>
                    <a:pt x="16414" y="6488"/>
                  </a:cubicBezTo>
                  <a:cubicBezTo>
                    <a:pt x="16383" y="6488"/>
                    <a:pt x="16352" y="6487"/>
                    <a:pt x="16321" y="6487"/>
                  </a:cubicBezTo>
                  <a:cubicBezTo>
                    <a:pt x="15798" y="6487"/>
                    <a:pt x="15421" y="6257"/>
                    <a:pt x="15254" y="5797"/>
                  </a:cubicBezTo>
                  <a:cubicBezTo>
                    <a:pt x="15108" y="5420"/>
                    <a:pt x="15003" y="5022"/>
                    <a:pt x="14982" y="4646"/>
                  </a:cubicBezTo>
                  <a:cubicBezTo>
                    <a:pt x="14898" y="3997"/>
                    <a:pt x="14898" y="3349"/>
                    <a:pt x="14877" y="2721"/>
                  </a:cubicBezTo>
                  <a:cubicBezTo>
                    <a:pt x="14877" y="2595"/>
                    <a:pt x="14919" y="2407"/>
                    <a:pt x="14647" y="2365"/>
                  </a:cubicBezTo>
                  <a:cubicBezTo>
                    <a:pt x="14438" y="2574"/>
                    <a:pt x="14166" y="2784"/>
                    <a:pt x="13936" y="3014"/>
                  </a:cubicBezTo>
                  <a:cubicBezTo>
                    <a:pt x="13015" y="3934"/>
                    <a:pt x="12053" y="4730"/>
                    <a:pt x="11007" y="5462"/>
                  </a:cubicBezTo>
                  <a:cubicBezTo>
                    <a:pt x="10253" y="6027"/>
                    <a:pt x="9416" y="6466"/>
                    <a:pt x="8517" y="6822"/>
                  </a:cubicBezTo>
                  <a:cubicBezTo>
                    <a:pt x="8035" y="7031"/>
                    <a:pt x="7470" y="7136"/>
                    <a:pt x="6926" y="7219"/>
                  </a:cubicBezTo>
                  <a:cubicBezTo>
                    <a:pt x="6819" y="7233"/>
                    <a:pt x="6713" y="7240"/>
                    <a:pt x="6609" y="7240"/>
                  </a:cubicBezTo>
                  <a:cubicBezTo>
                    <a:pt x="6071" y="7240"/>
                    <a:pt x="5597" y="7051"/>
                    <a:pt x="5211" y="6613"/>
                  </a:cubicBezTo>
                  <a:cubicBezTo>
                    <a:pt x="4813" y="6173"/>
                    <a:pt x="4374" y="5818"/>
                    <a:pt x="3851" y="5566"/>
                  </a:cubicBezTo>
                  <a:cubicBezTo>
                    <a:pt x="3746" y="5525"/>
                    <a:pt x="3641" y="5441"/>
                    <a:pt x="3558" y="5357"/>
                  </a:cubicBezTo>
                  <a:cubicBezTo>
                    <a:pt x="3164" y="4916"/>
                    <a:pt x="2717" y="4794"/>
                    <a:pt x="2249" y="4794"/>
                  </a:cubicBezTo>
                  <a:cubicBezTo>
                    <a:pt x="1897" y="4794"/>
                    <a:pt x="1533" y="4864"/>
                    <a:pt x="1172" y="4918"/>
                  </a:cubicBezTo>
                  <a:cubicBezTo>
                    <a:pt x="1068" y="4939"/>
                    <a:pt x="942" y="5022"/>
                    <a:pt x="880" y="5106"/>
                  </a:cubicBezTo>
                  <a:cubicBezTo>
                    <a:pt x="524" y="5546"/>
                    <a:pt x="105" y="5964"/>
                    <a:pt x="210" y="6613"/>
                  </a:cubicBezTo>
                  <a:cubicBezTo>
                    <a:pt x="252" y="6906"/>
                    <a:pt x="189" y="7219"/>
                    <a:pt x="147" y="7533"/>
                  </a:cubicBezTo>
                  <a:cubicBezTo>
                    <a:pt x="1" y="8914"/>
                    <a:pt x="503" y="10107"/>
                    <a:pt x="1152" y="11258"/>
                  </a:cubicBezTo>
                  <a:cubicBezTo>
                    <a:pt x="1361" y="11634"/>
                    <a:pt x="1696" y="11885"/>
                    <a:pt x="2135" y="12011"/>
                  </a:cubicBezTo>
                  <a:cubicBezTo>
                    <a:pt x="2878" y="12264"/>
                    <a:pt x="3621" y="12442"/>
                    <a:pt x="4401" y="12442"/>
                  </a:cubicBezTo>
                  <a:cubicBezTo>
                    <a:pt x="4720" y="12442"/>
                    <a:pt x="5044" y="12412"/>
                    <a:pt x="5378" y="12346"/>
                  </a:cubicBezTo>
                  <a:cubicBezTo>
                    <a:pt x="5629" y="12681"/>
                    <a:pt x="5797" y="12973"/>
                    <a:pt x="6048" y="13204"/>
                  </a:cubicBezTo>
                  <a:cubicBezTo>
                    <a:pt x="7303" y="14459"/>
                    <a:pt x="8663" y="15589"/>
                    <a:pt x="10253" y="16384"/>
                  </a:cubicBezTo>
                  <a:cubicBezTo>
                    <a:pt x="11446" y="16949"/>
                    <a:pt x="12680" y="17472"/>
                    <a:pt x="13915" y="17995"/>
                  </a:cubicBezTo>
                  <a:cubicBezTo>
                    <a:pt x="14898" y="18414"/>
                    <a:pt x="15882" y="18811"/>
                    <a:pt x="16886" y="19167"/>
                  </a:cubicBezTo>
                  <a:cubicBezTo>
                    <a:pt x="17367" y="19355"/>
                    <a:pt x="17890" y="19523"/>
                    <a:pt x="18393" y="19543"/>
                  </a:cubicBezTo>
                  <a:cubicBezTo>
                    <a:pt x="18978" y="19564"/>
                    <a:pt x="19570" y="19575"/>
                    <a:pt x="20163" y="19575"/>
                  </a:cubicBezTo>
                  <a:cubicBezTo>
                    <a:pt x="20757" y="19575"/>
                    <a:pt x="21353" y="19564"/>
                    <a:pt x="21950" y="19543"/>
                  </a:cubicBezTo>
                  <a:cubicBezTo>
                    <a:pt x="23100" y="19481"/>
                    <a:pt x="24251" y="19376"/>
                    <a:pt x="25402" y="19271"/>
                  </a:cubicBezTo>
                  <a:cubicBezTo>
                    <a:pt x="25779" y="19251"/>
                    <a:pt x="26239" y="19251"/>
                    <a:pt x="26553" y="19062"/>
                  </a:cubicBezTo>
                  <a:cubicBezTo>
                    <a:pt x="27097" y="18748"/>
                    <a:pt x="27662" y="18644"/>
                    <a:pt x="28248" y="18434"/>
                  </a:cubicBezTo>
                  <a:cubicBezTo>
                    <a:pt x="29629" y="17974"/>
                    <a:pt x="30989" y="17472"/>
                    <a:pt x="32244" y="16656"/>
                  </a:cubicBezTo>
                  <a:cubicBezTo>
                    <a:pt x="32558" y="16447"/>
                    <a:pt x="32851" y="16279"/>
                    <a:pt x="33144" y="16007"/>
                  </a:cubicBezTo>
                  <a:cubicBezTo>
                    <a:pt x="34232" y="15024"/>
                    <a:pt x="35194" y="13873"/>
                    <a:pt x="36178" y="12743"/>
                  </a:cubicBezTo>
                  <a:cubicBezTo>
                    <a:pt x="37266" y="11425"/>
                    <a:pt x="37956" y="9940"/>
                    <a:pt x="38124" y="8224"/>
                  </a:cubicBezTo>
                  <a:cubicBezTo>
                    <a:pt x="38291" y="7157"/>
                    <a:pt x="38312" y="6110"/>
                    <a:pt x="38082" y="5064"/>
                  </a:cubicBezTo>
                  <a:cubicBezTo>
                    <a:pt x="37580" y="2888"/>
                    <a:pt x="37559" y="2700"/>
                    <a:pt x="36722" y="1214"/>
                  </a:cubicBezTo>
                  <a:cubicBezTo>
                    <a:pt x="36638" y="1047"/>
                    <a:pt x="36533" y="901"/>
                    <a:pt x="36429" y="733"/>
                  </a:cubicBezTo>
                  <a:cubicBezTo>
                    <a:pt x="36282" y="503"/>
                    <a:pt x="36115" y="294"/>
                    <a:pt x="35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6493225" y="3251800"/>
              <a:ext cx="473425" cy="523125"/>
            </a:xfrm>
            <a:custGeom>
              <a:rect b="b" l="l" r="r" t="t"/>
              <a:pathLst>
                <a:path extrusionOk="0" h="20925" w="18937">
                  <a:moveTo>
                    <a:pt x="1" y="14919"/>
                  </a:moveTo>
                  <a:cubicBezTo>
                    <a:pt x="252" y="14250"/>
                    <a:pt x="566" y="13706"/>
                    <a:pt x="963" y="13204"/>
                  </a:cubicBezTo>
                  <a:cubicBezTo>
                    <a:pt x="1298" y="12827"/>
                    <a:pt x="1570" y="12367"/>
                    <a:pt x="1884" y="11948"/>
                  </a:cubicBezTo>
                  <a:cubicBezTo>
                    <a:pt x="2407" y="11279"/>
                    <a:pt x="2930" y="10630"/>
                    <a:pt x="3453" y="9939"/>
                  </a:cubicBezTo>
                  <a:cubicBezTo>
                    <a:pt x="3809" y="9437"/>
                    <a:pt x="4186" y="8977"/>
                    <a:pt x="4500" y="8454"/>
                  </a:cubicBezTo>
                  <a:cubicBezTo>
                    <a:pt x="5860" y="6278"/>
                    <a:pt x="7345" y="4206"/>
                    <a:pt x="8998" y="2261"/>
                  </a:cubicBezTo>
                  <a:cubicBezTo>
                    <a:pt x="9249" y="1968"/>
                    <a:pt x="9438" y="1591"/>
                    <a:pt x="9626" y="1256"/>
                  </a:cubicBezTo>
                  <a:cubicBezTo>
                    <a:pt x="9877" y="817"/>
                    <a:pt x="10149" y="377"/>
                    <a:pt x="10588" y="1"/>
                  </a:cubicBezTo>
                  <a:cubicBezTo>
                    <a:pt x="13078" y="649"/>
                    <a:pt x="15610" y="587"/>
                    <a:pt x="18205" y="273"/>
                  </a:cubicBezTo>
                  <a:cubicBezTo>
                    <a:pt x="18246" y="482"/>
                    <a:pt x="18309" y="649"/>
                    <a:pt x="18330" y="817"/>
                  </a:cubicBezTo>
                  <a:cubicBezTo>
                    <a:pt x="18539" y="4562"/>
                    <a:pt x="18728" y="8287"/>
                    <a:pt x="18895" y="12011"/>
                  </a:cubicBezTo>
                  <a:cubicBezTo>
                    <a:pt x="18937" y="12555"/>
                    <a:pt x="18895" y="13099"/>
                    <a:pt x="18874" y="13664"/>
                  </a:cubicBezTo>
                  <a:cubicBezTo>
                    <a:pt x="18832" y="14626"/>
                    <a:pt x="18790" y="15589"/>
                    <a:pt x="18874" y="16551"/>
                  </a:cubicBezTo>
                  <a:cubicBezTo>
                    <a:pt x="18895" y="17012"/>
                    <a:pt x="18895" y="17472"/>
                    <a:pt x="18790" y="17911"/>
                  </a:cubicBezTo>
                  <a:cubicBezTo>
                    <a:pt x="18728" y="18183"/>
                    <a:pt x="18769" y="18476"/>
                    <a:pt x="18749" y="18727"/>
                  </a:cubicBezTo>
                  <a:cubicBezTo>
                    <a:pt x="18728" y="19104"/>
                    <a:pt x="18686" y="19460"/>
                    <a:pt x="18623" y="19795"/>
                  </a:cubicBezTo>
                  <a:cubicBezTo>
                    <a:pt x="18518" y="20276"/>
                    <a:pt x="18205" y="20506"/>
                    <a:pt x="17723" y="20569"/>
                  </a:cubicBezTo>
                  <a:cubicBezTo>
                    <a:pt x="17577" y="20569"/>
                    <a:pt x="17409" y="20590"/>
                    <a:pt x="17284" y="20590"/>
                  </a:cubicBezTo>
                  <a:cubicBezTo>
                    <a:pt x="16865" y="20611"/>
                    <a:pt x="16426" y="20611"/>
                    <a:pt x="16008" y="20673"/>
                  </a:cubicBezTo>
                  <a:cubicBezTo>
                    <a:pt x="12932" y="20924"/>
                    <a:pt x="9940" y="20464"/>
                    <a:pt x="7010" y="19627"/>
                  </a:cubicBezTo>
                  <a:cubicBezTo>
                    <a:pt x="6236" y="19418"/>
                    <a:pt x="5504" y="19104"/>
                    <a:pt x="4834" y="18686"/>
                  </a:cubicBezTo>
                  <a:cubicBezTo>
                    <a:pt x="3307" y="17807"/>
                    <a:pt x="1926" y="16802"/>
                    <a:pt x="671" y="15589"/>
                  </a:cubicBezTo>
                  <a:cubicBezTo>
                    <a:pt x="399" y="15401"/>
                    <a:pt x="189" y="15149"/>
                    <a:pt x="1" y="14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6454000" y="2528900"/>
              <a:ext cx="771075" cy="372450"/>
            </a:xfrm>
            <a:custGeom>
              <a:rect b="b" l="l" r="r" t="t"/>
              <a:pathLst>
                <a:path extrusionOk="0" h="14898" w="30843">
                  <a:moveTo>
                    <a:pt x="30842" y="7784"/>
                  </a:moveTo>
                  <a:cubicBezTo>
                    <a:pt x="30382" y="8579"/>
                    <a:pt x="29691" y="8914"/>
                    <a:pt x="28896" y="9123"/>
                  </a:cubicBezTo>
                  <a:cubicBezTo>
                    <a:pt x="28059" y="9353"/>
                    <a:pt x="27222" y="9437"/>
                    <a:pt x="26364" y="9416"/>
                  </a:cubicBezTo>
                  <a:cubicBezTo>
                    <a:pt x="25465" y="9374"/>
                    <a:pt x="24607" y="9332"/>
                    <a:pt x="23728" y="9311"/>
                  </a:cubicBezTo>
                  <a:cubicBezTo>
                    <a:pt x="22996" y="9270"/>
                    <a:pt x="22284" y="9081"/>
                    <a:pt x="21594" y="8809"/>
                  </a:cubicBezTo>
                  <a:cubicBezTo>
                    <a:pt x="20820" y="8453"/>
                    <a:pt x="20025" y="8119"/>
                    <a:pt x="19250" y="7805"/>
                  </a:cubicBezTo>
                  <a:cubicBezTo>
                    <a:pt x="19041" y="7700"/>
                    <a:pt x="18811" y="7596"/>
                    <a:pt x="18560" y="7491"/>
                  </a:cubicBezTo>
                  <a:cubicBezTo>
                    <a:pt x="18351" y="7658"/>
                    <a:pt x="18183" y="7805"/>
                    <a:pt x="17974" y="7972"/>
                  </a:cubicBezTo>
                  <a:cubicBezTo>
                    <a:pt x="18141" y="8495"/>
                    <a:pt x="18037" y="8956"/>
                    <a:pt x="17786" y="9374"/>
                  </a:cubicBezTo>
                  <a:cubicBezTo>
                    <a:pt x="17451" y="9939"/>
                    <a:pt x="17095" y="10483"/>
                    <a:pt x="16719" y="10985"/>
                  </a:cubicBezTo>
                  <a:cubicBezTo>
                    <a:pt x="16237" y="11571"/>
                    <a:pt x="15714" y="12136"/>
                    <a:pt x="15191" y="12680"/>
                  </a:cubicBezTo>
                  <a:cubicBezTo>
                    <a:pt x="14375" y="13601"/>
                    <a:pt x="13329" y="14040"/>
                    <a:pt x="12136" y="14040"/>
                  </a:cubicBezTo>
                  <a:cubicBezTo>
                    <a:pt x="12053" y="14040"/>
                    <a:pt x="11948" y="13977"/>
                    <a:pt x="11906" y="13977"/>
                  </a:cubicBezTo>
                  <a:cubicBezTo>
                    <a:pt x="11697" y="13747"/>
                    <a:pt x="11697" y="13454"/>
                    <a:pt x="11655" y="13203"/>
                  </a:cubicBezTo>
                  <a:cubicBezTo>
                    <a:pt x="11613" y="12701"/>
                    <a:pt x="11613" y="12241"/>
                    <a:pt x="11551" y="11738"/>
                  </a:cubicBezTo>
                  <a:cubicBezTo>
                    <a:pt x="11509" y="11048"/>
                    <a:pt x="11551" y="10399"/>
                    <a:pt x="11760" y="9751"/>
                  </a:cubicBezTo>
                  <a:cubicBezTo>
                    <a:pt x="11823" y="9646"/>
                    <a:pt x="11843" y="9521"/>
                    <a:pt x="11864" y="9416"/>
                  </a:cubicBezTo>
                  <a:cubicBezTo>
                    <a:pt x="11927" y="9144"/>
                    <a:pt x="11864" y="8914"/>
                    <a:pt x="11634" y="8746"/>
                  </a:cubicBezTo>
                  <a:cubicBezTo>
                    <a:pt x="11425" y="8621"/>
                    <a:pt x="11216" y="8621"/>
                    <a:pt x="10986" y="8830"/>
                  </a:cubicBezTo>
                  <a:cubicBezTo>
                    <a:pt x="10504" y="9249"/>
                    <a:pt x="10044" y="9688"/>
                    <a:pt x="9563" y="10106"/>
                  </a:cubicBezTo>
                  <a:cubicBezTo>
                    <a:pt x="9123" y="10525"/>
                    <a:pt x="8705" y="10943"/>
                    <a:pt x="8266" y="11404"/>
                  </a:cubicBezTo>
                  <a:cubicBezTo>
                    <a:pt x="7429" y="12199"/>
                    <a:pt x="6508" y="12910"/>
                    <a:pt x="5545" y="13538"/>
                  </a:cubicBezTo>
                  <a:cubicBezTo>
                    <a:pt x="4646" y="14124"/>
                    <a:pt x="3683" y="14584"/>
                    <a:pt x="2637" y="14814"/>
                  </a:cubicBezTo>
                  <a:cubicBezTo>
                    <a:pt x="2240" y="14898"/>
                    <a:pt x="1968" y="14814"/>
                    <a:pt x="1654" y="14542"/>
                  </a:cubicBezTo>
                  <a:cubicBezTo>
                    <a:pt x="1131" y="14040"/>
                    <a:pt x="545" y="13559"/>
                    <a:pt x="1" y="13099"/>
                  </a:cubicBezTo>
                  <a:cubicBezTo>
                    <a:pt x="1" y="13015"/>
                    <a:pt x="1" y="12910"/>
                    <a:pt x="43" y="12827"/>
                  </a:cubicBezTo>
                  <a:cubicBezTo>
                    <a:pt x="754" y="11194"/>
                    <a:pt x="1403" y="9479"/>
                    <a:pt x="2365" y="7993"/>
                  </a:cubicBezTo>
                  <a:cubicBezTo>
                    <a:pt x="3390" y="6445"/>
                    <a:pt x="4437" y="4917"/>
                    <a:pt x="5859" y="3683"/>
                  </a:cubicBezTo>
                  <a:lnTo>
                    <a:pt x="6257" y="3285"/>
                  </a:lnTo>
                  <a:cubicBezTo>
                    <a:pt x="7115" y="2511"/>
                    <a:pt x="8077" y="1904"/>
                    <a:pt x="9291" y="1800"/>
                  </a:cubicBezTo>
                  <a:cubicBezTo>
                    <a:pt x="9437" y="1779"/>
                    <a:pt x="9605" y="1779"/>
                    <a:pt x="9730" y="1695"/>
                  </a:cubicBezTo>
                  <a:cubicBezTo>
                    <a:pt x="10567" y="1151"/>
                    <a:pt x="11551" y="1067"/>
                    <a:pt x="12450" y="670"/>
                  </a:cubicBezTo>
                  <a:cubicBezTo>
                    <a:pt x="13099" y="377"/>
                    <a:pt x="13852" y="314"/>
                    <a:pt x="14564" y="231"/>
                  </a:cubicBezTo>
                  <a:cubicBezTo>
                    <a:pt x="15798" y="126"/>
                    <a:pt x="17053" y="63"/>
                    <a:pt x="18309" y="21"/>
                  </a:cubicBezTo>
                  <a:cubicBezTo>
                    <a:pt x="18665" y="0"/>
                    <a:pt x="19041" y="42"/>
                    <a:pt x="19397" y="63"/>
                  </a:cubicBezTo>
                  <a:cubicBezTo>
                    <a:pt x="19941" y="126"/>
                    <a:pt x="20506" y="210"/>
                    <a:pt x="21029" y="251"/>
                  </a:cubicBezTo>
                  <a:cubicBezTo>
                    <a:pt x="22096" y="335"/>
                    <a:pt x="23017" y="775"/>
                    <a:pt x="23916" y="1256"/>
                  </a:cubicBezTo>
                  <a:cubicBezTo>
                    <a:pt x="24293" y="1423"/>
                    <a:pt x="24649" y="1674"/>
                    <a:pt x="25067" y="1800"/>
                  </a:cubicBezTo>
                  <a:cubicBezTo>
                    <a:pt x="25423" y="1904"/>
                    <a:pt x="25737" y="2114"/>
                    <a:pt x="26051" y="2323"/>
                  </a:cubicBezTo>
                  <a:cubicBezTo>
                    <a:pt x="26490" y="2637"/>
                    <a:pt x="26908" y="2971"/>
                    <a:pt x="27348" y="3285"/>
                  </a:cubicBezTo>
                  <a:cubicBezTo>
                    <a:pt x="27432" y="3327"/>
                    <a:pt x="27473" y="3411"/>
                    <a:pt x="27536" y="3474"/>
                  </a:cubicBezTo>
                  <a:cubicBezTo>
                    <a:pt x="28038" y="3955"/>
                    <a:pt x="28520" y="4457"/>
                    <a:pt x="29001" y="4959"/>
                  </a:cubicBezTo>
                  <a:cubicBezTo>
                    <a:pt x="29126" y="5085"/>
                    <a:pt x="29336" y="5273"/>
                    <a:pt x="29315" y="5378"/>
                  </a:cubicBezTo>
                  <a:cubicBezTo>
                    <a:pt x="29210" y="5817"/>
                    <a:pt x="29545" y="6026"/>
                    <a:pt x="29754" y="6319"/>
                  </a:cubicBezTo>
                  <a:cubicBezTo>
                    <a:pt x="30152" y="6759"/>
                    <a:pt x="30486" y="7261"/>
                    <a:pt x="30842" y="77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6128125" y="2412250"/>
              <a:ext cx="465050" cy="347875"/>
            </a:xfrm>
            <a:custGeom>
              <a:rect b="b" l="l" r="r" t="t"/>
              <a:pathLst>
                <a:path extrusionOk="0" h="13915" w="18602">
                  <a:moveTo>
                    <a:pt x="18539" y="7303"/>
                  </a:moveTo>
                  <a:cubicBezTo>
                    <a:pt x="18308" y="7512"/>
                    <a:pt x="18057" y="7700"/>
                    <a:pt x="17848" y="7930"/>
                  </a:cubicBezTo>
                  <a:cubicBezTo>
                    <a:pt x="17492" y="8286"/>
                    <a:pt x="17158" y="8705"/>
                    <a:pt x="16823" y="9102"/>
                  </a:cubicBezTo>
                  <a:cubicBezTo>
                    <a:pt x="16614" y="9374"/>
                    <a:pt x="16404" y="9604"/>
                    <a:pt x="16174" y="9897"/>
                  </a:cubicBezTo>
                  <a:cubicBezTo>
                    <a:pt x="15149" y="9332"/>
                    <a:pt x="14082" y="9437"/>
                    <a:pt x="13036" y="9500"/>
                  </a:cubicBezTo>
                  <a:cubicBezTo>
                    <a:pt x="11299" y="9542"/>
                    <a:pt x="9730" y="10044"/>
                    <a:pt x="8349" y="11069"/>
                  </a:cubicBezTo>
                  <a:cubicBezTo>
                    <a:pt x="7386" y="11759"/>
                    <a:pt x="6445" y="12450"/>
                    <a:pt x="5440" y="13140"/>
                  </a:cubicBezTo>
                  <a:cubicBezTo>
                    <a:pt x="5106" y="13371"/>
                    <a:pt x="4708" y="13559"/>
                    <a:pt x="4331" y="13726"/>
                  </a:cubicBezTo>
                  <a:cubicBezTo>
                    <a:pt x="4039" y="13873"/>
                    <a:pt x="3746" y="13915"/>
                    <a:pt x="3411" y="13768"/>
                  </a:cubicBezTo>
                  <a:cubicBezTo>
                    <a:pt x="3202" y="13266"/>
                    <a:pt x="3348" y="12827"/>
                    <a:pt x="3641" y="12408"/>
                  </a:cubicBezTo>
                  <a:cubicBezTo>
                    <a:pt x="3767" y="12199"/>
                    <a:pt x="3955" y="12031"/>
                    <a:pt x="4059" y="11801"/>
                  </a:cubicBezTo>
                  <a:cubicBezTo>
                    <a:pt x="4164" y="11613"/>
                    <a:pt x="4248" y="11404"/>
                    <a:pt x="4269" y="11195"/>
                  </a:cubicBezTo>
                  <a:cubicBezTo>
                    <a:pt x="4331" y="10943"/>
                    <a:pt x="4164" y="10713"/>
                    <a:pt x="3934" y="10630"/>
                  </a:cubicBezTo>
                  <a:cubicBezTo>
                    <a:pt x="3704" y="10525"/>
                    <a:pt x="3495" y="10588"/>
                    <a:pt x="3348" y="10776"/>
                  </a:cubicBezTo>
                  <a:cubicBezTo>
                    <a:pt x="3181" y="11006"/>
                    <a:pt x="2971" y="11257"/>
                    <a:pt x="2699" y="11404"/>
                  </a:cubicBezTo>
                  <a:cubicBezTo>
                    <a:pt x="2155" y="11739"/>
                    <a:pt x="2155" y="11739"/>
                    <a:pt x="1423" y="11404"/>
                  </a:cubicBezTo>
                  <a:cubicBezTo>
                    <a:pt x="1423" y="10734"/>
                    <a:pt x="1528" y="10044"/>
                    <a:pt x="1946" y="9437"/>
                  </a:cubicBezTo>
                  <a:cubicBezTo>
                    <a:pt x="2197" y="9081"/>
                    <a:pt x="2407" y="8663"/>
                    <a:pt x="2658" y="8265"/>
                  </a:cubicBezTo>
                  <a:cubicBezTo>
                    <a:pt x="2762" y="8077"/>
                    <a:pt x="2846" y="7910"/>
                    <a:pt x="2930" y="7700"/>
                  </a:cubicBezTo>
                  <a:cubicBezTo>
                    <a:pt x="3118" y="7135"/>
                    <a:pt x="2804" y="6717"/>
                    <a:pt x="2197" y="6780"/>
                  </a:cubicBezTo>
                  <a:cubicBezTo>
                    <a:pt x="1842" y="6801"/>
                    <a:pt x="1486" y="6905"/>
                    <a:pt x="1130" y="6989"/>
                  </a:cubicBezTo>
                  <a:cubicBezTo>
                    <a:pt x="816" y="7031"/>
                    <a:pt x="502" y="7219"/>
                    <a:pt x="84" y="7093"/>
                  </a:cubicBezTo>
                  <a:cubicBezTo>
                    <a:pt x="63" y="6926"/>
                    <a:pt x="0" y="6780"/>
                    <a:pt x="21" y="6591"/>
                  </a:cubicBezTo>
                  <a:cubicBezTo>
                    <a:pt x="84" y="5985"/>
                    <a:pt x="230" y="5399"/>
                    <a:pt x="544" y="4876"/>
                  </a:cubicBezTo>
                  <a:cubicBezTo>
                    <a:pt x="670" y="4687"/>
                    <a:pt x="795" y="4499"/>
                    <a:pt x="963" y="4394"/>
                  </a:cubicBezTo>
                  <a:cubicBezTo>
                    <a:pt x="1277" y="4248"/>
                    <a:pt x="1465" y="3955"/>
                    <a:pt x="1674" y="3683"/>
                  </a:cubicBezTo>
                  <a:cubicBezTo>
                    <a:pt x="2825" y="2302"/>
                    <a:pt x="4101" y="1172"/>
                    <a:pt x="5880" y="649"/>
                  </a:cubicBezTo>
                  <a:cubicBezTo>
                    <a:pt x="7072" y="314"/>
                    <a:pt x="8223" y="0"/>
                    <a:pt x="9479" y="126"/>
                  </a:cubicBezTo>
                  <a:cubicBezTo>
                    <a:pt x="10881" y="272"/>
                    <a:pt x="12241" y="544"/>
                    <a:pt x="13559" y="1067"/>
                  </a:cubicBezTo>
                  <a:cubicBezTo>
                    <a:pt x="14187" y="1339"/>
                    <a:pt x="14731" y="1842"/>
                    <a:pt x="15275" y="2281"/>
                  </a:cubicBezTo>
                  <a:cubicBezTo>
                    <a:pt x="15756" y="2679"/>
                    <a:pt x="16174" y="3097"/>
                    <a:pt x="16614" y="3516"/>
                  </a:cubicBezTo>
                  <a:cubicBezTo>
                    <a:pt x="17555" y="4415"/>
                    <a:pt x="18141" y="5545"/>
                    <a:pt x="18539" y="6780"/>
                  </a:cubicBezTo>
                  <a:cubicBezTo>
                    <a:pt x="18580" y="6863"/>
                    <a:pt x="18601" y="6968"/>
                    <a:pt x="18601" y="7031"/>
                  </a:cubicBezTo>
                  <a:cubicBezTo>
                    <a:pt x="18580" y="7093"/>
                    <a:pt x="18580" y="7135"/>
                    <a:pt x="18539" y="7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6394900" y="3660350"/>
              <a:ext cx="577000" cy="260000"/>
            </a:xfrm>
            <a:custGeom>
              <a:rect b="b" l="l" r="r" t="t"/>
              <a:pathLst>
                <a:path extrusionOk="0" h="10400" w="23080">
                  <a:moveTo>
                    <a:pt x="0" y="3829"/>
                  </a:moveTo>
                  <a:cubicBezTo>
                    <a:pt x="168" y="3599"/>
                    <a:pt x="251" y="3432"/>
                    <a:pt x="356" y="3264"/>
                  </a:cubicBezTo>
                  <a:cubicBezTo>
                    <a:pt x="503" y="3097"/>
                    <a:pt x="628" y="2888"/>
                    <a:pt x="795" y="2699"/>
                  </a:cubicBezTo>
                  <a:cubicBezTo>
                    <a:pt x="1653" y="1779"/>
                    <a:pt x="2511" y="900"/>
                    <a:pt x="3327" y="42"/>
                  </a:cubicBezTo>
                  <a:cubicBezTo>
                    <a:pt x="3746" y="0"/>
                    <a:pt x="3934" y="293"/>
                    <a:pt x="4143" y="502"/>
                  </a:cubicBezTo>
                  <a:cubicBezTo>
                    <a:pt x="5357" y="1674"/>
                    <a:pt x="6759" y="2595"/>
                    <a:pt x="8181" y="3432"/>
                  </a:cubicBezTo>
                  <a:cubicBezTo>
                    <a:pt x="8914" y="3871"/>
                    <a:pt x="9709" y="4185"/>
                    <a:pt x="10546" y="4436"/>
                  </a:cubicBezTo>
                  <a:cubicBezTo>
                    <a:pt x="12429" y="4959"/>
                    <a:pt x="14312" y="5315"/>
                    <a:pt x="16279" y="5482"/>
                  </a:cubicBezTo>
                  <a:cubicBezTo>
                    <a:pt x="17534" y="5566"/>
                    <a:pt x="18769" y="5545"/>
                    <a:pt x="20024" y="5503"/>
                  </a:cubicBezTo>
                  <a:cubicBezTo>
                    <a:pt x="20924" y="5482"/>
                    <a:pt x="21824" y="5503"/>
                    <a:pt x="22786" y="5524"/>
                  </a:cubicBezTo>
                  <a:cubicBezTo>
                    <a:pt x="22828" y="5796"/>
                    <a:pt x="22891" y="6026"/>
                    <a:pt x="22912" y="6256"/>
                  </a:cubicBezTo>
                  <a:cubicBezTo>
                    <a:pt x="22974" y="7198"/>
                    <a:pt x="23079" y="8118"/>
                    <a:pt x="22702" y="9081"/>
                  </a:cubicBezTo>
                  <a:cubicBezTo>
                    <a:pt x="22347" y="8976"/>
                    <a:pt x="22075" y="8725"/>
                    <a:pt x="21907" y="8411"/>
                  </a:cubicBezTo>
                  <a:cubicBezTo>
                    <a:pt x="21614" y="7930"/>
                    <a:pt x="21091" y="7888"/>
                    <a:pt x="20673" y="7700"/>
                  </a:cubicBezTo>
                  <a:cubicBezTo>
                    <a:pt x="20464" y="7616"/>
                    <a:pt x="20171" y="7742"/>
                    <a:pt x="20066" y="8014"/>
                  </a:cubicBezTo>
                  <a:cubicBezTo>
                    <a:pt x="19857" y="8474"/>
                    <a:pt x="19689" y="8976"/>
                    <a:pt x="19522" y="9458"/>
                  </a:cubicBezTo>
                  <a:cubicBezTo>
                    <a:pt x="19250" y="10106"/>
                    <a:pt x="18601" y="10399"/>
                    <a:pt x="18057" y="10043"/>
                  </a:cubicBezTo>
                  <a:cubicBezTo>
                    <a:pt x="17890" y="9981"/>
                    <a:pt x="17764" y="9813"/>
                    <a:pt x="17660" y="9667"/>
                  </a:cubicBezTo>
                  <a:lnTo>
                    <a:pt x="16948" y="8474"/>
                  </a:lnTo>
                  <a:cubicBezTo>
                    <a:pt x="16781" y="8202"/>
                    <a:pt x="16635" y="7909"/>
                    <a:pt x="16404" y="7637"/>
                  </a:cubicBezTo>
                  <a:cubicBezTo>
                    <a:pt x="16049" y="7261"/>
                    <a:pt x="15672" y="7282"/>
                    <a:pt x="15316" y="7637"/>
                  </a:cubicBezTo>
                  <a:cubicBezTo>
                    <a:pt x="15149" y="7805"/>
                    <a:pt x="15044" y="7951"/>
                    <a:pt x="14919" y="8139"/>
                  </a:cubicBezTo>
                  <a:cubicBezTo>
                    <a:pt x="14814" y="8307"/>
                    <a:pt x="14710" y="8453"/>
                    <a:pt x="14626" y="8621"/>
                  </a:cubicBezTo>
                  <a:cubicBezTo>
                    <a:pt x="14187" y="9395"/>
                    <a:pt x="13559" y="9520"/>
                    <a:pt x="12659" y="9248"/>
                  </a:cubicBezTo>
                  <a:cubicBezTo>
                    <a:pt x="11822" y="8976"/>
                    <a:pt x="11257" y="8432"/>
                    <a:pt x="10985" y="7574"/>
                  </a:cubicBezTo>
                  <a:cubicBezTo>
                    <a:pt x="10943" y="7407"/>
                    <a:pt x="10922" y="7282"/>
                    <a:pt x="10860" y="7114"/>
                  </a:cubicBezTo>
                  <a:cubicBezTo>
                    <a:pt x="10776" y="6968"/>
                    <a:pt x="10734" y="6779"/>
                    <a:pt x="10630" y="6633"/>
                  </a:cubicBezTo>
                  <a:cubicBezTo>
                    <a:pt x="10316" y="6152"/>
                    <a:pt x="9834" y="6131"/>
                    <a:pt x="9521" y="6633"/>
                  </a:cubicBezTo>
                  <a:cubicBezTo>
                    <a:pt x="9290" y="7051"/>
                    <a:pt x="8956" y="7302"/>
                    <a:pt x="8579" y="7595"/>
                  </a:cubicBezTo>
                  <a:cubicBezTo>
                    <a:pt x="7951" y="8098"/>
                    <a:pt x="7156" y="7993"/>
                    <a:pt x="6675" y="7323"/>
                  </a:cubicBezTo>
                  <a:cubicBezTo>
                    <a:pt x="6382" y="6947"/>
                    <a:pt x="6215" y="6466"/>
                    <a:pt x="6173" y="5963"/>
                  </a:cubicBezTo>
                  <a:cubicBezTo>
                    <a:pt x="6152" y="5545"/>
                    <a:pt x="6131" y="5105"/>
                    <a:pt x="6110" y="4687"/>
                  </a:cubicBezTo>
                  <a:cubicBezTo>
                    <a:pt x="6068" y="4478"/>
                    <a:pt x="6068" y="4269"/>
                    <a:pt x="6047" y="4059"/>
                  </a:cubicBezTo>
                  <a:cubicBezTo>
                    <a:pt x="5964" y="3557"/>
                    <a:pt x="5608" y="3327"/>
                    <a:pt x="5106" y="3453"/>
                  </a:cubicBezTo>
                  <a:cubicBezTo>
                    <a:pt x="4876" y="3515"/>
                    <a:pt x="4666" y="3662"/>
                    <a:pt x="4457" y="3766"/>
                  </a:cubicBezTo>
                  <a:cubicBezTo>
                    <a:pt x="4269" y="3850"/>
                    <a:pt x="4080" y="4017"/>
                    <a:pt x="3871" y="4038"/>
                  </a:cubicBezTo>
                  <a:cubicBezTo>
                    <a:pt x="2783" y="4143"/>
                    <a:pt x="1716" y="4269"/>
                    <a:pt x="607" y="3976"/>
                  </a:cubicBezTo>
                  <a:cubicBezTo>
                    <a:pt x="461" y="3997"/>
                    <a:pt x="293" y="3934"/>
                    <a:pt x="0" y="38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6848950" y="4135300"/>
              <a:ext cx="165300" cy="78500"/>
            </a:xfrm>
            <a:custGeom>
              <a:rect b="b" l="l" r="r" t="t"/>
              <a:pathLst>
                <a:path extrusionOk="0" h="3140" w="6612">
                  <a:moveTo>
                    <a:pt x="6612" y="2323"/>
                  </a:moveTo>
                  <a:cubicBezTo>
                    <a:pt x="6361" y="2721"/>
                    <a:pt x="6047" y="2930"/>
                    <a:pt x="5628" y="2972"/>
                  </a:cubicBezTo>
                  <a:cubicBezTo>
                    <a:pt x="4833" y="3077"/>
                    <a:pt x="4059" y="3139"/>
                    <a:pt x="3264" y="2951"/>
                  </a:cubicBezTo>
                  <a:cubicBezTo>
                    <a:pt x="2908" y="2846"/>
                    <a:pt x="2511" y="2700"/>
                    <a:pt x="2176" y="2533"/>
                  </a:cubicBezTo>
                  <a:cubicBezTo>
                    <a:pt x="1695" y="2302"/>
                    <a:pt x="1276" y="2030"/>
                    <a:pt x="816" y="1779"/>
                  </a:cubicBezTo>
                  <a:cubicBezTo>
                    <a:pt x="502" y="1591"/>
                    <a:pt x="188" y="1403"/>
                    <a:pt x="0" y="1026"/>
                  </a:cubicBezTo>
                  <a:cubicBezTo>
                    <a:pt x="188" y="775"/>
                    <a:pt x="335" y="545"/>
                    <a:pt x="544" y="294"/>
                  </a:cubicBezTo>
                  <a:cubicBezTo>
                    <a:pt x="1799" y="189"/>
                    <a:pt x="3118" y="1"/>
                    <a:pt x="4394" y="419"/>
                  </a:cubicBezTo>
                  <a:cubicBezTo>
                    <a:pt x="4520" y="461"/>
                    <a:pt x="4687" y="524"/>
                    <a:pt x="4833" y="524"/>
                  </a:cubicBezTo>
                  <a:cubicBezTo>
                    <a:pt x="5566" y="545"/>
                    <a:pt x="5984" y="1026"/>
                    <a:pt x="6298" y="1591"/>
                  </a:cubicBezTo>
                  <a:cubicBezTo>
                    <a:pt x="6424" y="1821"/>
                    <a:pt x="6507" y="2093"/>
                    <a:pt x="6612" y="23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1"/>
            <p:cNvSpPr/>
            <p:nvPr/>
          </p:nvSpPr>
          <p:spPr>
            <a:xfrm>
              <a:off x="6284000" y="3853350"/>
              <a:ext cx="52850" cy="128200"/>
            </a:xfrm>
            <a:custGeom>
              <a:rect b="b" l="l" r="r" t="t"/>
              <a:pathLst>
                <a:path extrusionOk="0" h="5128" w="2114">
                  <a:moveTo>
                    <a:pt x="84" y="4981"/>
                  </a:moveTo>
                  <a:cubicBezTo>
                    <a:pt x="42" y="4792"/>
                    <a:pt x="1" y="4667"/>
                    <a:pt x="21" y="4500"/>
                  </a:cubicBezTo>
                  <a:cubicBezTo>
                    <a:pt x="189" y="3328"/>
                    <a:pt x="335" y="2156"/>
                    <a:pt x="503" y="1005"/>
                  </a:cubicBezTo>
                  <a:cubicBezTo>
                    <a:pt x="524" y="838"/>
                    <a:pt x="545" y="691"/>
                    <a:pt x="565" y="545"/>
                  </a:cubicBezTo>
                  <a:cubicBezTo>
                    <a:pt x="628" y="336"/>
                    <a:pt x="712" y="126"/>
                    <a:pt x="942" y="64"/>
                  </a:cubicBezTo>
                  <a:cubicBezTo>
                    <a:pt x="1151" y="1"/>
                    <a:pt x="1549" y="189"/>
                    <a:pt x="1591" y="419"/>
                  </a:cubicBezTo>
                  <a:cubicBezTo>
                    <a:pt x="1716" y="922"/>
                    <a:pt x="2030" y="1340"/>
                    <a:pt x="2009" y="1884"/>
                  </a:cubicBezTo>
                  <a:cubicBezTo>
                    <a:pt x="1988" y="2282"/>
                    <a:pt x="2030" y="2679"/>
                    <a:pt x="2072" y="3056"/>
                  </a:cubicBezTo>
                  <a:cubicBezTo>
                    <a:pt x="2114" y="3788"/>
                    <a:pt x="1716" y="4353"/>
                    <a:pt x="1235" y="4813"/>
                  </a:cubicBezTo>
                  <a:cubicBezTo>
                    <a:pt x="921" y="5127"/>
                    <a:pt x="503" y="5044"/>
                    <a:pt x="84" y="49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6564900" y="2887725"/>
              <a:ext cx="184675" cy="205075"/>
            </a:xfrm>
            <a:custGeom>
              <a:rect b="b" l="l" r="r" t="t"/>
              <a:pathLst>
                <a:path extrusionOk="0" h="8203" w="7387">
                  <a:moveTo>
                    <a:pt x="6801" y="3474"/>
                  </a:moveTo>
                  <a:cubicBezTo>
                    <a:pt x="6319" y="1717"/>
                    <a:pt x="4206" y="1"/>
                    <a:pt x="2407" y="1068"/>
                  </a:cubicBezTo>
                  <a:cubicBezTo>
                    <a:pt x="2302" y="1152"/>
                    <a:pt x="2177" y="1235"/>
                    <a:pt x="2072" y="1298"/>
                  </a:cubicBezTo>
                  <a:cubicBezTo>
                    <a:pt x="963" y="1696"/>
                    <a:pt x="63" y="2554"/>
                    <a:pt x="21" y="3746"/>
                  </a:cubicBezTo>
                  <a:cubicBezTo>
                    <a:pt x="1" y="5880"/>
                    <a:pt x="1381" y="8203"/>
                    <a:pt x="3746" y="8077"/>
                  </a:cubicBezTo>
                  <a:cubicBezTo>
                    <a:pt x="6068" y="7952"/>
                    <a:pt x="7387" y="5525"/>
                    <a:pt x="6801" y="34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7128800" y="2946325"/>
              <a:ext cx="155375" cy="142300"/>
            </a:xfrm>
            <a:custGeom>
              <a:rect b="b" l="l" r="r" t="t"/>
              <a:pathLst>
                <a:path extrusionOk="0" h="5692" w="6215">
                  <a:moveTo>
                    <a:pt x="5859" y="1779"/>
                  </a:moveTo>
                  <a:cubicBezTo>
                    <a:pt x="5859" y="1779"/>
                    <a:pt x="5859" y="1758"/>
                    <a:pt x="5838" y="1758"/>
                  </a:cubicBezTo>
                  <a:cubicBezTo>
                    <a:pt x="5754" y="1465"/>
                    <a:pt x="5629" y="1151"/>
                    <a:pt x="5440" y="837"/>
                  </a:cubicBezTo>
                  <a:cubicBezTo>
                    <a:pt x="5106" y="293"/>
                    <a:pt x="4373" y="0"/>
                    <a:pt x="3787" y="105"/>
                  </a:cubicBezTo>
                  <a:cubicBezTo>
                    <a:pt x="3662" y="84"/>
                    <a:pt x="3494" y="63"/>
                    <a:pt x="3369" y="63"/>
                  </a:cubicBezTo>
                  <a:cubicBezTo>
                    <a:pt x="2699" y="42"/>
                    <a:pt x="2134" y="293"/>
                    <a:pt x="1821" y="733"/>
                  </a:cubicBezTo>
                  <a:lnTo>
                    <a:pt x="1674" y="816"/>
                  </a:lnTo>
                  <a:cubicBezTo>
                    <a:pt x="0" y="1716"/>
                    <a:pt x="126" y="4060"/>
                    <a:pt x="1653" y="5022"/>
                  </a:cubicBezTo>
                  <a:cubicBezTo>
                    <a:pt x="2699" y="5692"/>
                    <a:pt x="3892" y="5482"/>
                    <a:pt x="4750" y="4771"/>
                  </a:cubicBezTo>
                  <a:cubicBezTo>
                    <a:pt x="5691" y="4143"/>
                    <a:pt x="6214" y="2972"/>
                    <a:pt x="5859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6097250" y="2382950"/>
              <a:ext cx="2326750" cy="2220550"/>
            </a:xfrm>
            <a:custGeom>
              <a:rect b="b" l="l" r="r" t="t"/>
              <a:pathLst>
                <a:path extrusionOk="0" h="88822" w="93070">
                  <a:moveTo>
                    <a:pt x="21803" y="59152"/>
                  </a:moveTo>
                  <a:cubicBezTo>
                    <a:pt x="21531" y="59361"/>
                    <a:pt x="21322" y="59507"/>
                    <a:pt x="21155" y="59654"/>
                  </a:cubicBezTo>
                  <a:cubicBezTo>
                    <a:pt x="20234" y="60386"/>
                    <a:pt x="19188" y="60386"/>
                    <a:pt x="18225" y="59696"/>
                  </a:cubicBezTo>
                  <a:cubicBezTo>
                    <a:pt x="18037" y="59570"/>
                    <a:pt x="17849" y="59382"/>
                    <a:pt x="17660" y="59235"/>
                  </a:cubicBezTo>
                  <a:cubicBezTo>
                    <a:pt x="17409" y="59319"/>
                    <a:pt x="17493" y="59549"/>
                    <a:pt x="17430" y="59675"/>
                  </a:cubicBezTo>
                  <a:cubicBezTo>
                    <a:pt x="17388" y="59779"/>
                    <a:pt x="17388" y="59905"/>
                    <a:pt x="17326" y="60010"/>
                  </a:cubicBezTo>
                  <a:cubicBezTo>
                    <a:pt x="16802" y="61202"/>
                    <a:pt x="16258" y="61411"/>
                    <a:pt x="15087" y="61202"/>
                  </a:cubicBezTo>
                  <a:cubicBezTo>
                    <a:pt x="14689" y="61139"/>
                    <a:pt x="14313" y="60993"/>
                    <a:pt x="13936" y="60888"/>
                  </a:cubicBezTo>
                  <a:cubicBezTo>
                    <a:pt x="12932" y="60575"/>
                    <a:pt x="11969" y="60219"/>
                    <a:pt x="10965" y="59905"/>
                  </a:cubicBezTo>
                  <a:cubicBezTo>
                    <a:pt x="10860" y="59884"/>
                    <a:pt x="10735" y="59884"/>
                    <a:pt x="10588" y="59863"/>
                  </a:cubicBezTo>
                  <a:cubicBezTo>
                    <a:pt x="10525" y="60491"/>
                    <a:pt x="10588" y="61077"/>
                    <a:pt x="10630" y="61621"/>
                  </a:cubicBezTo>
                  <a:cubicBezTo>
                    <a:pt x="10756" y="62813"/>
                    <a:pt x="10212" y="63734"/>
                    <a:pt x="9396" y="64550"/>
                  </a:cubicBezTo>
                  <a:cubicBezTo>
                    <a:pt x="9186" y="64780"/>
                    <a:pt x="8914" y="64906"/>
                    <a:pt x="8600" y="64927"/>
                  </a:cubicBezTo>
                  <a:cubicBezTo>
                    <a:pt x="8245" y="64968"/>
                    <a:pt x="7910" y="64989"/>
                    <a:pt x="7596" y="64989"/>
                  </a:cubicBezTo>
                  <a:cubicBezTo>
                    <a:pt x="6843" y="64968"/>
                    <a:pt x="6362" y="64466"/>
                    <a:pt x="6341" y="63713"/>
                  </a:cubicBezTo>
                  <a:lnTo>
                    <a:pt x="6341" y="63148"/>
                  </a:lnTo>
                  <a:cubicBezTo>
                    <a:pt x="6508" y="61935"/>
                    <a:pt x="6675" y="60700"/>
                    <a:pt x="6843" y="59445"/>
                  </a:cubicBezTo>
                  <a:cubicBezTo>
                    <a:pt x="6927" y="58922"/>
                    <a:pt x="7157" y="58440"/>
                    <a:pt x="7450" y="58022"/>
                  </a:cubicBezTo>
                  <a:cubicBezTo>
                    <a:pt x="7784" y="57562"/>
                    <a:pt x="8307" y="57415"/>
                    <a:pt x="8810" y="57687"/>
                  </a:cubicBezTo>
                  <a:cubicBezTo>
                    <a:pt x="9542" y="58126"/>
                    <a:pt x="10337" y="58419"/>
                    <a:pt x="11132" y="58733"/>
                  </a:cubicBezTo>
                  <a:cubicBezTo>
                    <a:pt x="12492" y="59319"/>
                    <a:pt x="13894" y="59675"/>
                    <a:pt x="15296" y="60093"/>
                  </a:cubicBezTo>
                  <a:cubicBezTo>
                    <a:pt x="15819" y="60261"/>
                    <a:pt x="16091" y="60093"/>
                    <a:pt x="16279" y="59570"/>
                  </a:cubicBezTo>
                  <a:cubicBezTo>
                    <a:pt x="16363" y="59361"/>
                    <a:pt x="16405" y="59152"/>
                    <a:pt x="16447" y="58942"/>
                  </a:cubicBezTo>
                  <a:cubicBezTo>
                    <a:pt x="16572" y="58231"/>
                    <a:pt x="16719" y="57499"/>
                    <a:pt x="16865" y="56808"/>
                  </a:cubicBezTo>
                  <a:cubicBezTo>
                    <a:pt x="16907" y="56578"/>
                    <a:pt x="16970" y="56327"/>
                    <a:pt x="16782" y="56097"/>
                  </a:cubicBezTo>
                  <a:cubicBezTo>
                    <a:pt x="15777" y="56390"/>
                    <a:pt x="14731" y="56390"/>
                    <a:pt x="13727" y="56390"/>
                  </a:cubicBezTo>
                  <a:cubicBezTo>
                    <a:pt x="12953" y="56390"/>
                    <a:pt x="12199" y="56222"/>
                    <a:pt x="11488" y="55950"/>
                  </a:cubicBezTo>
                  <a:cubicBezTo>
                    <a:pt x="11279" y="55846"/>
                    <a:pt x="11048" y="55741"/>
                    <a:pt x="10860" y="55574"/>
                  </a:cubicBezTo>
                  <a:cubicBezTo>
                    <a:pt x="10504" y="55281"/>
                    <a:pt x="10442" y="54904"/>
                    <a:pt x="10714" y="54528"/>
                  </a:cubicBezTo>
                  <a:cubicBezTo>
                    <a:pt x="11048" y="54067"/>
                    <a:pt x="11383" y="53586"/>
                    <a:pt x="11781" y="53168"/>
                  </a:cubicBezTo>
                  <a:cubicBezTo>
                    <a:pt x="12701" y="52205"/>
                    <a:pt x="13643" y="51264"/>
                    <a:pt x="14605" y="50259"/>
                  </a:cubicBezTo>
                  <a:cubicBezTo>
                    <a:pt x="14605" y="50092"/>
                    <a:pt x="14605" y="49924"/>
                    <a:pt x="14585" y="49736"/>
                  </a:cubicBezTo>
                  <a:cubicBezTo>
                    <a:pt x="14522" y="49380"/>
                    <a:pt x="14668" y="49067"/>
                    <a:pt x="14836" y="48732"/>
                  </a:cubicBezTo>
                  <a:cubicBezTo>
                    <a:pt x="15547" y="47476"/>
                    <a:pt x="16510" y="46430"/>
                    <a:pt x="17284" y="45196"/>
                  </a:cubicBezTo>
                  <a:cubicBezTo>
                    <a:pt x="17430" y="44924"/>
                    <a:pt x="17639" y="44693"/>
                    <a:pt x="17849" y="44484"/>
                  </a:cubicBezTo>
                  <a:cubicBezTo>
                    <a:pt x="18455" y="43836"/>
                    <a:pt x="18979" y="43124"/>
                    <a:pt x="19439" y="42371"/>
                  </a:cubicBezTo>
                  <a:cubicBezTo>
                    <a:pt x="20757" y="40216"/>
                    <a:pt x="22264" y="38270"/>
                    <a:pt x="23917" y="36387"/>
                  </a:cubicBezTo>
                  <a:cubicBezTo>
                    <a:pt x="24021" y="36282"/>
                    <a:pt x="24105" y="36136"/>
                    <a:pt x="24189" y="36010"/>
                  </a:cubicBezTo>
                  <a:cubicBezTo>
                    <a:pt x="24189" y="35989"/>
                    <a:pt x="24189" y="35968"/>
                    <a:pt x="24147" y="35864"/>
                  </a:cubicBezTo>
                  <a:cubicBezTo>
                    <a:pt x="23979" y="35906"/>
                    <a:pt x="23812" y="35968"/>
                    <a:pt x="23665" y="36031"/>
                  </a:cubicBezTo>
                  <a:cubicBezTo>
                    <a:pt x="22033" y="36931"/>
                    <a:pt x="20276" y="37433"/>
                    <a:pt x="18539" y="37956"/>
                  </a:cubicBezTo>
                  <a:cubicBezTo>
                    <a:pt x="18079" y="38082"/>
                    <a:pt x="17639" y="38123"/>
                    <a:pt x="17200" y="38186"/>
                  </a:cubicBezTo>
                  <a:cubicBezTo>
                    <a:pt x="15756" y="38416"/>
                    <a:pt x="14313" y="38626"/>
                    <a:pt x="12848" y="38688"/>
                  </a:cubicBezTo>
                  <a:cubicBezTo>
                    <a:pt x="11969" y="38709"/>
                    <a:pt x="11111" y="38688"/>
                    <a:pt x="10232" y="38437"/>
                  </a:cubicBezTo>
                  <a:cubicBezTo>
                    <a:pt x="10170" y="38416"/>
                    <a:pt x="10065" y="38416"/>
                    <a:pt x="9981" y="38416"/>
                  </a:cubicBezTo>
                  <a:cubicBezTo>
                    <a:pt x="9772" y="39128"/>
                    <a:pt x="9772" y="39128"/>
                    <a:pt x="9061" y="39546"/>
                  </a:cubicBezTo>
                  <a:cubicBezTo>
                    <a:pt x="8433" y="39944"/>
                    <a:pt x="7805" y="40300"/>
                    <a:pt x="7136" y="40530"/>
                  </a:cubicBezTo>
                  <a:cubicBezTo>
                    <a:pt x="6822" y="40634"/>
                    <a:pt x="6529" y="40613"/>
                    <a:pt x="6257" y="40467"/>
                  </a:cubicBezTo>
                  <a:cubicBezTo>
                    <a:pt x="6027" y="40320"/>
                    <a:pt x="6006" y="39986"/>
                    <a:pt x="6215" y="39839"/>
                  </a:cubicBezTo>
                  <a:cubicBezTo>
                    <a:pt x="6362" y="39693"/>
                    <a:pt x="6571" y="39630"/>
                    <a:pt x="6759" y="39546"/>
                  </a:cubicBezTo>
                  <a:cubicBezTo>
                    <a:pt x="7157" y="39358"/>
                    <a:pt x="7617" y="39253"/>
                    <a:pt x="8077" y="38814"/>
                  </a:cubicBezTo>
                  <a:cubicBezTo>
                    <a:pt x="7805" y="38835"/>
                    <a:pt x="7680" y="38835"/>
                    <a:pt x="7554" y="38856"/>
                  </a:cubicBezTo>
                  <a:cubicBezTo>
                    <a:pt x="7031" y="38919"/>
                    <a:pt x="6529" y="39002"/>
                    <a:pt x="6006" y="39002"/>
                  </a:cubicBezTo>
                  <a:cubicBezTo>
                    <a:pt x="5608" y="39002"/>
                    <a:pt x="5378" y="38751"/>
                    <a:pt x="5399" y="38479"/>
                  </a:cubicBezTo>
                  <a:cubicBezTo>
                    <a:pt x="5399" y="38207"/>
                    <a:pt x="5608" y="37998"/>
                    <a:pt x="5943" y="37977"/>
                  </a:cubicBezTo>
                  <a:cubicBezTo>
                    <a:pt x="6111" y="37956"/>
                    <a:pt x="6257" y="37956"/>
                    <a:pt x="6403" y="37956"/>
                  </a:cubicBezTo>
                  <a:cubicBezTo>
                    <a:pt x="6613" y="37914"/>
                    <a:pt x="6822" y="37956"/>
                    <a:pt x="7031" y="37893"/>
                  </a:cubicBezTo>
                  <a:cubicBezTo>
                    <a:pt x="7387" y="37851"/>
                    <a:pt x="7722" y="37747"/>
                    <a:pt x="8287" y="37600"/>
                  </a:cubicBezTo>
                  <a:cubicBezTo>
                    <a:pt x="7282" y="37370"/>
                    <a:pt x="6529" y="37119"/>
                    <a:pt x="5692" y="37077"/>
                  </a:cubicBezTo>
                  <a:cubicBezTo>
                    <a:pt x="5148" y="37056"/>
                    <a:pt x="4730" y="36805"/>
                    <a:pt x="4353" y="36387"/>
                  </a:cubicBezTo>
                  <a:cubicBezTo>
                    <a:pt x="4583" y="35989"/>
                    <a:pt x="4939" y="35906"/>
                    <a:pt x="5294" y="35927"/>
                  </a:cubicBezTo>
                  <a:cubicBezTo>
                    <a:pt x="6445" y="36010"/>
                    <a:pt x="7575" y="36303"/>
                    <a:pt x="8705" y="36596"/>
                  </a:cubicBezTo>
                  <a:cubicBezTo>
                    <a:pt x="9249" y="36722"/>
                    <a:pt x="9688" y="37056"/>
                    <a:pt x="10023" y="37559"/>
                  </a:cubicBezTo>
                  <a:cubicBezTo>
                    <a:pt x="10567" y="37579"/>
                    <a:pt x="11132" y="37642"/>
                    <a:pt x="11676" y="37642"/>
                  </a:cubicBezTo>
                  <a:cubicBezTo>
                    <a:pt x="13371" y="37600"/>
                    <a:pt x="15066" y="37433"/>
                    <a:pt x="16761" y="37140"/>
                  </a:cubicBezTo>
                  <a:cubicBezTo>
                    <a:pt x="18958" y="36763"/>
                    <a:pt x="21071" y="36094"/>
                    <a:pt x="23080" y="35152"/>
                  </a:cubicBezTo>
                  <a:cubicBezTo>
                    <a:pt x="23686" y="34859"/>
                    <a:pt x="24314" y="34629"/>
                    <a:pt x="25025" y="34336"/>
                  </a:cubicBezTo>
                  <a:cubicBezTo>
                    <a:pt x="24795" y="34232"/>
                    <a:pt x="24712" y="34127"/>
                    <a:pt x="24544" y="34085"/>
                  </a:cubicBezTo>
                  <a:cubicBezTo>
                    <a:pt x="23059" y="33478"/>
                    <a:pt x="21531" y="32893"/>
                    <a:pt x="20067" y="32223"/>
                  </a:cubicBezTo>
                  <a:cubicBezTo>
                    <a:pt x="18727" y="31595"/>
                    <a:pt x="17535" y="30779"/>
                    <a:pt x="16405" y="29838"/>
                  </a:cubicBezTo>
                  <a:cubicBezTo>
                    <a:pt x="15735" y="29231"/>
                    <a:pt x="15066" y="28603"/>
                    <a:pt x="14396" y="27976"/>
                  </a:cubicBezTo>
                  <a:cubicBezTo>
                    <a:pt x="14375" y="27976"/>
                    <a:pt x="14292" y="27955"/>
                    <a:pt x="14250" y="27955"/>
                  </a:cubicBezTo>
                  <a:cubicBezTo>
                    <a:pt x="13204" y="28248"/>
                    <a:pt x="12262" y="27871"/>
                    <a:pt x="11320" y="27515"/>
                  </a:cubicBezTo>
                  <a:cubicBezTo>
                    <a:pt x="10797" y="27306"/>
                    <a:pt x="10379" y="26971"/>
                    <a:pt x="10086" y="26469"/>
                  </a:cubicBezTo>
                  <a:cubicBezTo>
                    <a:pt x="9270" y="25046"/>
                    <a:pt x="8621" y="23582"/>
                    <a:pt x="8852" y="21887"/>
                  </a:cubicBezTo>
                  <a:cubicBezTo>
                    <a:pt x="8914" y="21489"/>
                    <a:pt x="8872" y="21113"/>
                    <a:pt x="8872" y="20715"/>
                  </a:cubicBezTo>
                  <a:cubicBezTo>
                    <a:pt x="8872" y="20297"/>
                    <a:pt x="8956" y="19920"/>
                    <a:pt x="9249" y="19606"/>
                  </a:cubicBezTo>
                  <a:cubicBezTo>
                    <a:pt x="9312" y="19543"/>
                    <a:pt x="9396" y="19439"/>
                    <a:pt x="9458" y="19334"/>
                  </a:cubicBezTo>
                  <a:cubicBezTo>
                    <a:pt x="9960" y="18455"/>
                    <a:pt x="10714" y="18141"/>
                    <a:pt x="11676" y="18183"/>
                  </a:cubicBezTo>
                  <a:cubicBezTo>
                    <a:pt x="12137" y="18204"/>
                    <a:pt x="12639" y="18204"/>
                    <a:pt x="13162" y="18225"/>
                  </a:cubicBezTo>
                  <a:cubicBezTo>
                    <a:pt x="13664" y="17137"/>
                    <a:pt x="14166" y="16049"/>
                    <a:pt x="14668" y="14982"/>
                  </a:cubicBezTo>
                  <a:cubicBezTo>
                    <a:pt x="15191" y="13936"/>
                    <a:pt x="15756" y="12890"/>
                    <a:pt x="16510" y="12011"/>
                  </a:cubicBezTo>
                  <a:cubicBezTo>
                    <a:pt x="16175" y="11697"/>
                    <a:pt x="15840" y="11655"/>
                    <a:pt x="15484" y="11655"/>
                  </a:cubicBezTo>
                  <a:cubicBezTo>
                    <a:pt x="14731" y="11718"/>
                    <a:pt x="13978" y="11739"/>
                    <a:pt x="13225" y="11802"/>
                  </a:cubicBezTo>
                  <a:cubicBezTo>
                    <a:pt x="12220" y="11864"/>
                    <a:pt x="11341" y="12241"/>
                    <a:pt x="10525" y="12806"/>
                  </a:cubicBezTo>
                  <a:lnTo>
                    <a:pt x="7157" y="15170"/>
                  </a:lnTo>
                  <a:cubicBezTo>
                    <a:pt x="6529" y="15610"/>
                    <a:pt x="5818" y="15882"/>
                    <a:pt x="5064" y="16028"/>
                  </a:cubicBezTo>
                  <a:cubicBezTo>
                    <a:pt x="4541" y="16133"/>
                    <a:pt x="3976" y="16133"/>
                    <a:pt x="3621" y="15672"/>
                  </a:cubicBezTo>
                  <a:cubicBezTo>
                    <a:pt x="3307" y="15254"/>
                    <a:pt x="3077" y="14773"/>
                    <a:pt x="3328" y="14229"/>
                  </a:cubicBezTo>
                  <a:cubicBezTo>
                    <a:pt x="3349" y="14166"/>
                    <a:pt x="3307" y="14124"/>
                    <a:pt x="3307" y="14019"/>
                  </a:cubicBezTo>
                  <a:cubicBezTo>
                    <a:pt x="3098" y="13957"/>
                    <a:pt x="2867" y="13915"/>
                    <a:pt x="2637" y="13831"/>
                  </a:cubicBezTo>
                  <a:cubicBezTo>
                    <a:pt x="2386" y="13747"/>
                    <a:pt x="2156" y="13685"/>
                    <a:pt x="1968" y="13538"/>
                  </a:cubicBezTo>
                  <a:cubicBezTo>
                    <a:pt x="1570" y="13308"/>
                    <a:pt x="1382" y="12952"/>
                    <a:pt x="1445" y="12471"/>
                  </a:cubicBezTo>
                  <a:cubicBezTo>
                    <a:pt x="1570" y="11613"/>
                    <a:pt x="1696" y="10714"/>
                    <a:pt x="2240" y="9981"/>
                  </a:cubicBezTo>
                  <a:cubicBezTo>
                    <a:pt x="2365" y="9814"/>
                    <a:pt x="2449" y="9563"/>
                    <a:pt x="2574" y="9312"/>
                  </a:cubicBezTo>
                  <a:cubicBezTo>
                    <a:pt x="2344" y="9312"/>
                    <a:pt x="2198" y="9333"/>
                    <a:pt x="2051" y="9333"/>
                  </a:cubicBezTo>
                  <a:lnTo>
                    <a:pt x="1507" y="9416"/>
                  </a:lnTo>
                  <a:cubicBezTo>
                    <a:pt x="398" y="9458"/>
                    <a:pt x="1" y="9040"/>
                    <a:pt x="64" y="7952"/>
                  </a:cubicBezTo>
                  <a:cubicBezTo>
                    <a:pt x="126" y="6822"/>
                    <a:pt x="524" y="5838"/>
                    <a:pt x="1235" y="4939"/>
                  </a:cubicBezTo>
                  <a:cubicBezTo>
                    <a:pt x="1382" y="4792"/>
                    <a:pt x="1528" y="4583"/>
                    <a:pt x="1717" y="4520"/>
                  </a:cubicBezTo>
                  <a:cubicBezTo>
                    <a:pt x="2219" y="4395"/>
                    <a:pt x="2428" y="3976"/>
                    <a:pt x="2742" y="3662"/>
                  </a:cubicBezTo>
                  <a:cubicBezTo>
                    <a:pt x="3390" y="3055"/>
                    <a:pt x="4039" y="2449"/>
                    <a:pt x="4730" y="1905"/>
                  </a:cubicBezTo>
                  <a:cubicBezTo>
                    <a:pt x="4981" y="1695"/>
                    <a:pt x="5274" y="1507"/>
                    <a:pt x="5587" y="1382"/>
                  </a:cubicBezTo>
                  <a:cubicBezTo>
                    <a:pt x="7701" y="461"/>
                    <a:pt x="9877" y="1"/>
                    <a:pt x="12178" y="545"/>
                  </a:cubicBezTo>
                  <a:cubicBezTo>
                    <a:pt x="12681" y="670"/>
                    <a:pt x="13162" y="817"/>
                    <a:pt x="13685" y="921"/>
                  </a:cubicBezTo>
                  <a:cubicBezTo>
                    <a:pt x="15024" y="1193"/>
                    <a:pt x="16091" y="1884"/>
                    <a:pt x="17095" y="2763"/>
                  </a:cubicBezTo>
                  <a:cubicBezTo>
                    <a:pt x="17367" y="3035"/>
                    <a:pt x="17660" y="3328"/>
                    <a:pt x="17974" y="3558"/>
                  </a:cubicBezTo>
                  <a:cubicBezTo>
                    <a:pt x="19146" y="4541"/>
                    <a:pt x="19941" y="5776"/>
                    <a:pt x="20485" y="7198"/>
                  </a:cubicBezTo>
                  <a:cubicBezTo>
                    <a:pt x="20548" y="7303"/>
                    <a:pt x="20590" y="7429"/>
                    <a:pt x="20611" y="7533"/>
                  </a:cubicBezTo>
                  <a:cubicBezTo>
                    <a:pt x="20611" y="7554"/>
                    <a:pt x="20673" y="7575"/>
                    <a:pt x="20715" y="7659"/>
                  </a:cubicBezTo>
                  <a:cubicBezTo>
                    <a:pt x="20820" y="7617"/>
                    <a:pt x="20966" y="7575"/>
                    <a:pt x="21092" y="7512"/>
                  </a:cubicBezTo>
                  <a:cubicBezTo>
                    <a:pt x="21803" y="7031"/>
                    <a:pt x="22515" y="6613"/>
                    <a:pt x="23372" y="6424"/>
                  </a:cubicBezTo>
                  <a:cubicBezTo>
                    <a:pt x="24230" y="6257"/>
                    <a:pt x="25046" y="5859"/>
                    <a:pt x="25883" y="5587"/>
                  </a:cubicBezTo>
                  <a:cubicBezTo>
                    <a:pt x="26971" y="5232"/>
                    <a:pt x="28101" y="5001"/>
                    <a:pt x="29273" y="4960"/>
                  </a:cubicBezTo>
                  <a:cubicBezTo>
                    <a:pt x="30152" y="4939"/>
                    <a:pt x="30968" y="4918"/>
                    <a:pt x="31847" y="4834"/>
                  </a:cubicBezTo>
                  <a:cubicBezTo>
                    <a:pt x="33395" y="4708"/>
                    <a:pt x="34880" y="5022"/>
                    <a:pt x="36387" y="5148"/>
                  </a:cubicBezTo>
                  <a:lnTo>
                    <a:pt x="38835" y="6173"/>
                  </a:lnTo>
                  <a:cubicBezTo>
                    <a:pt x="39086" y="6278"/>
                    <a:pt x="39295" y="6424"/>
                    <a:pt x="39567" y="6508"/>
                  </a:cubicBezTo>
                  <a:cubicBezTo>
                    <a:pt x="40153" y="6696"/>
                    <a:pt x="40655" y="7010"/>
                    <a:pt x="41137" y="7408"/>
                  </a:cubicBezTo>
                  <a:cubicBezTo>
                    <a:pt x="41471" y="7659"/>
                    <a:pt x="41806" y="7889"/>
                    <a:pt x="42141" y="8161"/>
                  </a:cubicBezTo>
                  <a:cubicBezTo>
                    <a:pt x="42308" y="8265"/>
                    <a:pt x="42434" y="8391"/>
                    <a:pt x="42559" y="8517"/>
                  </a:cubicBezTo>
                  <a:cubicBezTo>
                    <a:pt x="43062" y="9019"/>
                    <a:pt x="43564" y="9521"/>
                    <a:pt x="44024" y="10023"/>
                  </a:cubicBezTo>
                  <a:cubicBezTo>
                    <a:pt x="44275" y="10253"/>
                    <a:pt x="44526" y="10504"/>
                    <a:pt x="44631" y="10797"/>
                  </a:cubicBezTo>
                  <a:cubicBezTo>
                    <a:pt x="45028" y="11739"/>
                    <a:pt x="45635" y="12534"/>
                    <a:pt x="46179" y="13371"/>
                  </a:cubicBezTo>
                  <a:cubicBezTo>
                    <a:pt x="46849" y="14375"/>
                    <a:pt x="47518" y="15400"/>
                    <a:pt x="48062" y="16468"/>
                  </a:cubicBezTo>
                  <a:cubicBezTo>
                    <a:pt x="48355" y="17032"/>
                    <a:pt x="48523" y="17597"/>
                    <a:pt x="48669" y="18204"/>
                  </a:cubicBezTo>
                  <a:cubicBezTo>
                    <a:pt x="48816" y="18874"/>
                    <a:pt x="48983" y="19564"/>
                    <a:pt x="49109" y="20276"/>
                  </a:cubicBezTo>
                  <a:cubicBezTo>
                    <a:pt x="49192" y="20715"/>
                    <a:pt x="49213" y="21175"/>
                    <a:pt x="49213" y="21636"/>
                  </a:cubicBezTo>
                  <a:cubicBezTo>
                    <a:pt x="49171" y="22201"/>
                    <a:pt x="49088" y="22786"/>
                    <a:pt x="49025" y="23351"/>
                  </a:cubicBezTo>
                  <a:cubicBezTo>
                    <a:pt x="48837" y="24900"/>
                    <a:pt x="48272" y="26281"/>
                    <a:pt x="47330" y="27515"/>
                  </a:cubicBezTo>
                  <a:cubicBezTo>
                    <a:pt x="46200" y="28959"/>
                    <a:pt x="45008" y="30340"/>
                    <a:pt x="43647" y="31574"/>
                  </a:cubicBezTo>
                  <a:cubicBezTo>
                    <a:pt x="43396" y="31784"/>
                    <a:pt x="43166" y="31951"/>
                    <a:pt x="42915" y="32118"/>
                  </a:cubicBezTo>
                  <a:cubicBezTo>
                    <a:pt x="41262" y="33186"/>
                    <a:pt x="39463" y="33876"/>
                    <a:pt x="37538" y="34399"/>
                  </a:cubicBezTo>
                  <a:cubicBezTo>
                    <a:pt x="36805" y="34608"/>
                    <a:pt x="36073" y="34776"/>
                    <a:pt x="35341" y="34964"/>
                  </a:cubicBezTo>
                  <a:cubicBezTo>
                    <a:pt x="35132" y="35173"/>
                    <a:pt x="35215" y="35445"/>
                    <a:pt x="35215" y="35675"/>
                  </a:cubicBezTo>
                  <a:cubicBezTo>
                    <a:pt x="35215" y="35906"/>
                    <a:pt x="35236" y="36178"/>
                    <a:pt x="35236" y="36240"/>
                  </a:cubicBezTo>
                  <a:cubicBezTo>
                    <a:pt x="35592" y="36722"/>
                    <a:pt x="35822" y="37056"/>
                    <a:pt x="36052" y="37391"/>
                  </a:cubicBezTo>
                  <a:cubicBezTo>
                    <a:pt x="36533" y="38019"/>
                    <a:pt x="36952" y="38709"/>
                    <a:pt x="37433" y="39316"/>
                  </a:cubicBezTo>
                  <a:cubicBezTo>
                    <a:pt x="39295" y="41534"/>
                    <a:pt x="41283" y="43647"/>
                    <a:pt x="43438" y="45593"/>
                  </a:cubicBezTo>
                  <a:cubicBezTo>
                    <a:pt x="44443" y="46535"/>
                    <a:pt x="45593" y="47330"/>
                    <a:pt x="46744" y="48167"/>
                  </a:cubicBezTo>
                  <a:cubicBezTo>
                    <a:pt x="47560" y="48753"/>
                    <a:pt x="48397" y="49318"/>
                    <a:pt x="49339" y="49694"/>
                  </a:cubicBezTo>
                  <a:cubicBezTo>
                    <a:pt x="49653" y="49820"/>
                    <a:pt x="49945" y="49903"/>
                    <a:pt x="50301" y="49799"/>
                  </a:cubicBezTo>
                  <a:cubicBezTo>
                    <a:pt x="51222" y="49485"/>
                    <a:pt x="52059" y="49715"/>
                    <a:pt x="52707" y="50427"/>
                  </a:cubicBezTo>
                  <a:cubicBezTo>
                    <a:pt x="52938" y="50657"/>
                    <a:pt x="53189" y="50761"/>
                    <a:pt x="53461" y="50845"/>
                  </a:cubicBezTo>
                  <a:cubicBezTo>
                    <a:pt x="54047" y="50950"/>
                    <a:pt x="54570" y="51180"/>
                    <a:pt x="55009" y="51577"/>
                  </a:cubicBezTo>
                  <a:cubicBezTo>
                    <a:pt x="58440" y="54402"/>
                    <a:pt x="61977" y="57122"/>
                    <a:pt x="65324" y="60051"/>
                  </a:cubicBezTo>
                  <a:cubicBezTo>
                    <a:pt x="67124" y="61642"/>
                    <a:pt x="68881" y="63295"/>
                    <a:pt x="70618" y="64906"/>
                  </a:cubicBezTo>
                  <a:cubicBezTo>
                    <a:pt x="70702" y="64968"/>
                    <a:pt x="70764" y="65010"/>
                    <a:pt x="70869" y="65094"/>
                  </a:cubicBezTo>
                  <a:cubicBezTo>
                    <a:pt x="72438" y="64885"/>
                    <a:pt x="74008" y="65178"/>
                    <a:pt x="75535" y="65492"/>
                  </a:cubicBezTo>
                  <a:cubicBezTo>
                    <a:pt x="75744" y="65533"/>
                    <a:pt x="75954" y="65575"/>
                    <a:pt x="76163" y="65596"/>
                  </a:cubicBezTo>
                  <a:cubicBezTo>
                    <a:pt x="76686" y="65680"/>
                    <a:pt x="77104" y="65596"/>
                    <a:pt x="77481" y="65157"/>
                  </a:cubicBezTo>
                  <a:cubicBezTo>
                    <a:pt x="77732" y="64843"/>
                    <a:pt x="78088" y="64571"/>
                    <a:pt x="78402" y="64278"/>
                  </a:cubicBezTo>
                  <a:cubicBezTo>
                    <a:pt x="78423" y="64111"/>
                    <a:pt x="78255" y="64027"/>
                    <a:pt x="78151" y="63922"/>
                  </a:cubicBezTo>
                  <a:cubicBezTo>
                    <a:pt x="77146" y="62981"/>
                    <a:pt x="76539" y="61725"/>
                    <a:pt x="75849" y="60554"/>
                  </a:cubicBezTo>
                  <a:cubicBezTo>
                    <a:pt x="75640" y="60156"/>
                    <a:pt x="75640" y="59738"/>
                    <a:pt x="75702" y="59298"/>
                  </a:cubicBezTo>
                  <a:cubicBezTo>
                    <a:pt x="75744" y="58838"/>
                    <a:pt x="76037" y="58587"/>
                    <a:pt x="76477" y="58503"/>
                  </a:cubicBezTo>
                  <a:cubicBezTo>
                    <a:pt x="78109" y="58252"/>
                    <a:pt x="79573" y="58524"/>
                    <a:pt x="80724" y="59821"/>
                  </a:cubicBezTo>
                  <a:cubicBezTo>
                    <a:pt x="81456" y="60616"/>
                    <a:pt x="82189" y="61432"/>
                    <a:pt x="82649" y="62395"/>
                  </a:cubicBezTo>
                  <a:cubicBezTo>
                    <a:pt x="83109" y="62604"/>
                    <a:pt x="83528" y="62771"/>
                    <a:pt x="83946" y="62960"/>
                  </a:cubicBezTo>
                  <a:cubicBezTo>
                    <a:pt x="84093" y="63023"/>
                    <a:pt x="84281" y="63127"/>
                    <a:pt x="84428" y="63169"/>
                  </a:cubicBezTo>
                  <a:cubicBezTo>
                    <a:pt x="85327" y="63316"/>
                    <a:pt x="86185" y="63629"/>
                    <a:pt x="87127" y="63650"/>
                  </a:cubicBezTo>
                  <a:cubicBezTo>
                    <a:pt x="87880" y="63713"/>
                    <a:pt x="88654" y="63797"/>
                    <a:pt x="89407" y="63839"/>
                  </a:cubicBezTo>
                  <a:cubicBezTo>
                    <a:pt x="90119" y="63901"/>
                    <a:pt x="90851" y="64132"/>
                    <a:pt x="91521" y="64362"/>
                  </a:cubicBezTo>
                  <a:cubicBezTo>
                    <a:pt x="92044" y="64550"/>
                    <a:pt x="92420" y="65010"/>
                    <a:pt x="92734" y="65429"/>
                  </a:cubicBezTo>
                  <a:cubicBezTo>
                    <a:pt x="92839" y="65575"/>
                    <a:pt x="92881" y="65784"/>
                    <a:pt x="92881" y="65952"/>
                  </a:cubicBezTo>
                  <a:cubicBezTo>
                    <a:pt x="92881" y="66412"/>
                    <a:pt x="92881" y="66873"/>
                    <a:pt x="92860" y="67312"/>
                  </a:cubicBezTo>
                  <a:cubicBezTo>
                    <a:pt x="92860" y="67668"/>
                    <a:pt x="92797" y="68002"/>
                    <a:pt x="92860" y="68316"/>
                  </a:cubicBezTo>
                  <a:cubicBezTo>
                    <a:pt x="93069" y="69760"/>
                    <a:pt x="92023" y="70806"/>
                    <a:pt x="91019" y="71287"/>
                  </a:cubicBezTo>
                  <a:cubicBezTo>
                    <a:pt x="90328" y="71643"/>
                    <a:pt x="89554" y="71706"/>
                    <a:pt x="88863" y="71915"/>
                  </a:cubicBezTo>
                  <a:cubicBezTo>
                    <a:pt x="88173" y="72103"/>
                    <a:pt x="87462" y="72124"/>
                    <a:pt x="86771" y="72187"/>
                  </a:cubicBezTo>
                  <a:cubicBezTo>
                    <a:pt x="86583" y="72187"/>
                    <a:pt x="86415" y="72229"/>
                    <a:pt x="86269" y="72229"/>
                  </a:cubicBezTo>
                  <a:cubicBezTo>
                    <a:pt x="86248" y="72480"/>
                    <a:pt x="86373" y="72480"/>
                    <a:pt x="86478" y="72522"/>
                  </a:cubicBezTo>
                  <a:cubicBezTo>
                    <a:pt x="86625" y="72606"/>
                    <a:pt x="86813" y="72689"/>
                    <a:pt x="86980" y="72731"/>
                  </a:cubicBezTo>
                  <a:cubicBezTo>
                    <a:pt x="88487" y="73233"/>
                    <a:pt x="89826" y="74091"/>
                    <a:pt x="91186" y="74886"/>
                  </a:cubicBezTo>
                  <a:cubicBezTo>
                    <a:pt x="91793" y="75221"/>
                    <a:pt x="92065" y="75786"/>
                    <a:pt x="92316" y="76372"/>
                  </a:cubicBezTo>
                  <a:cubicBezTo>
                    <a:pt x="92441" y="76707"/>
                    <a:pt x="92274" y="77041"/>
                    <a:pt x="92002" y="77251"/>
                  </a:cubicBezTo>
                  <a:cubicBezTo>
                    <a:pt x="91793" y="77397"/>
                    <a:pt x="91583" y="77544"/>
                    <a:pt x="91332" y="77544"/>
                  </a:cubicBezTo>
                  <a:cubicBezTo>
                    <a:pt x="90579" y="77627"/>
                    <a:pt x="89826" y="77669"/>
                    <a:pt x="89073" y="77669"/>
                  </a:cubicBezTo>
                  <a:cubicBezTo>
                    <a:pt x="88717" y="77669"/>
                    <a:pt x="88361" y="77523"/>
                    <a:pt x="88026" y="77397"/>
                  </a:cubicBezTo>
                  <a:cubicBezTo>
                    <a:pt x="87566" y="77230"/>
                    <a:pt x="87106" y="77041"/>
                    <a:pt x="86666" y="76832"/>
                  </a:cubicBezTo>
                  <a:cubicBezTo>
                    <a:pt x="86373" y="76707"/>
                    <a:pt x="86081" y="76497"/>
                    <a:pt x="85829" y="76288"/>
                  </a:cubicBezTo>
                  <a:cubicBezTo>
                    <a:pt x="85411" y="75995"/>
                    <a:pt x="84951" y="75891"/>
                    <a:pt x="84386" y="75995"/>
                  </a:cubicBezTo>
                  <a:cubicBezTo>
                    <a:pt x="84490" y="76163"/>
                    <a:pt x="84532" y="76267"/>
                    <a:pt x="84616" y="76351"/>
                  </a:cubicBezTo>
                  <a:cubicBezTo>
                    <a:pt x="84825" y="76497"/>
                    <a:pt x="85055" y="76686"/>
                    <a:pt x="85306" y="76811"/>
                  </a:cubicBezTo>
                  <a:cubicBezTo>
                    <a:pt x="86185" y="77313"/>
                    <a:pt x="86897" y="78046"/>
                    <a:pt x="87650" y="78694"/>
                  </a:cubicBezTo>
                  <a:cubicBezTo>
                    <a:pt x="88361" y="79322"/>
                    <a:pt x="88612" y="80159"/>
                    <a:pt x="88801" y="81017"/>
                  </a:cubicBezTo>
                  <a:cubicBezTo>
                    <a:pt x="88968" y="81728"/>
                    <a:pt x="88508" y="82272"/>
                    <a:pt x="87817" y="82398"/>
                  </a:cubicBezTo>
                  <a:cubicBezTo>
                    <a:pt x="86771" y="82586"/>
                    <a:pt x="85829" y="82461"/>
                    <a:pt x="85013" y="81707"/>
                  </a:cubicBezTo>
                  <a:cubicBezTo>
                    <a:pt x="84260" y="80996"/>
                    <a:pt x="83465" y="80305"/>
                    <a:pt x="82712" y="79636"/>
                  </a:cubicBezTo>
                  <a:cubicBezTo>
                    <a:pt x="82440" y="79427"/>
                    <a:pt x="82189" y="79238"/>
                    <a:pt x="81896" y="79071"/>
                  </a:cubicBezTo>
                  <a:cubicBezTo>
                    <a:pt x="81687" y="78925"/>
                    <a:pt x="81456" y="78904"/>
                    <a:pt x="81226" y="78862"/>
                  </a:cubicBezTo>
                  <a:cubicBezTo>
                    <a:pt x="80222" y="78653"/>
                    <a:pt x="79239" y="78799"/>
                    <a:pt x="78234" y="78820"/>
                  </a:cubicBezTo>
                  <a:cubicBezTo>
                    <a:pt x="77272" y="78883"/>
                    <a:pt x="76309" y="78966"/>
                    <a:pt x="75305" y="78966"/>
                  </a:cubicBezTo>
                  <a:cubicBezTo>
                    <a:pt x="73924" y="78987"/>
                    <a:pt x="72585" y="79217"/>
                    <a:pt x="71288" y="79720"/>
                  </a:cubicBezTo>
                  <a:cubicBezTo>
                    <a:pt x="70974" y="79845"/>
                    <a:pt x="70660" y="79929"/>
                    <a:pt x="70367" y="80033"/>
                  </a:cubicBezTo>
                  <a:cubicBezTo>
                    <a:pt x="69635" y="81540"/>
                    <a:pt x="68944" y="83005"/>
                    <a:pt x="68003" y="84365"/>
                  </a:cubicBezTo>
                  <a:cubicBezTo>
                    <a:pt x="67375" y="85264"/>
                    <a:pt x="66622" y="85976"/>
                    <a:pt x="65575" y="86331"/>
                  </a:cubicBezTo>
                  <a:cubicBezTo>
                    <a:pt x="64822" y="86583"/>
                    <a:pt x="64132" y="86290"/>
                    <a:pt x="63985" y="85515"/>
                  </a:cubicBezTo>
                  <a:cubicBezTo>
                    <a:pt x="63902" y="85181"/>
                    <a:pt x="63964" y="84783"/>
                    <a:pt x="63985" y="84448"/>
                  </a:cubicBezTo>
                  <a:cubicBezTo>
                    <a:pt x="64006" y="84155"/>
                    <a:pt x="64111" y="83842"/>
                    <a:pt x="64215" y="83590"/>
                  </a:cubicBezTo>
                  <a:cubicBezTo>
                    <a:pt x="64299" y="83402"/>
                    <a:pt x="64425" y="83214"/>
                    <a:pt x="64592" y="83088"/>
                  </a:cubicBezTo>
                  <a:cubicBezTo>
                    <a:pt x="64843" y="82816"/>
                    <a:pt x="65031" y="82502"/>
                    <a:pt x="65031" y="82147"/>
                  </a:cubicBezTo>
                  <a:cubicBezTo>
                    <a:pt x="64634" y="82021"/>
                    <a:pt x="64278" y="82063"/>
                    <a:pt x="63922" y="82126"/>
                  </a:cubicBezTo>
                  <a:cubicBezTo>
                    <a:pt x="63567" y="82189"/>
                    <a:pt x="63253" y="82440"/>
                    <a:pt x="63127" y="82795"/>
                  </a:cubicBezTo>
                  <a:cubicBezTo>
                    <a:pt x="62751" y="83716"/>
                    <a:pt x="62123" y="84469"/>
                    <a:pt x="61579" y="85285"/>
                  </a:cubicBezTo>
                  <a:cubicBezTo>
                    <a:pt x="61349" y="85641"/>
                    <a:pt x="61181" y="86039"/>
                    <a:pt x="61056" y="86436"/>
                  </a:cubicBezTo>
                  <a:cubicBezTo>
                    <a:pt x="60951" y="86750"/>
                    <a:pt x="60784" y="87064"/>
                    <a:pt x="60658" y="87357"/>
                  </a:cubicBezTo>
                  <a:cubicBezTo>
                    <a:pt x="60637" y="87420"/>
                    <a:pt x="60575" y="87524"/>
                    <a:pt x="60512" y="87587"/>
                  </a:cubicBezTo>
                  <a:cubicBezTo>
                    <a:pt x="59738" y="88131"/>
                    <a:pt x="59068" y="88821"/>
                    <a:pt x="58022" y="88717"/>
                  </a:cubicBezTo>
                  <a:cubicBezTo>
                    <a:pt x="57436" y="88654"/>
                    <a:pt x="56997" y="88298"/>
                    <a:pt x="56871" y="87712"/>
                  </a:cubicBezTo>
                  <a:cubicBezTo>
                    <a:pt x="56641" y="86666"/>
                    <a:pt x="56871" y="85746"/>
                    <a:pt x="57520" y="84909"/>
                  </a:cubicBezTo>
                  <a:cubicBezTo>
                    <a:pt x="57687" y="84741"/>
                    <a:pt x="57813" y="84532"/>
                    <a:pt x="57938" y="84323"/>
                  </a:cubicBezTo>
                  <a:cubicBezTo>
                    <a:pt x="58001" y="84218"/>
                    <a:pt x="58043" y="84072"/>
                    <a:pt x="58022" y="83967"/>
                  </a:cubicBezTo>
                  <a:cubicBezTo>
                    <a:pt x="57896" y="83402"/>
                    <a:pt x="58231" y="82984"/>
                    <a:pt x="58440" y="82502"/>
                  </a:cubicBezTo>
                  <a:cubicBezTo>
                    <a:pt x="58566" y="82230"/>
                    <a:pt x="58733" y="81958"/>
                    <a:pt x="58775" y="81666"/>
                  </a:cubicBezTo>
                  <a:cubicBezTo>
                    <a:pt x="59047" y="80557"/>
                    <a:pt x="59361" y="79427"/>
                    <a:pt x="59466" y="78276"/>
                  </a:cubicBezTo>
                  <a:cubicBezTo>
                    <a:pt x="59591" y="76895"/>
                    <a:pt x="59905" y="75493"/>
                    <a:pt x="60365" y="74196"/>
                  </a:cubicBezTo>
                  <a:cubicBezTo>
                    <a:pt x="60470" y="73861"/>
                    <a:pt x="60658" y="73547"/>
                    <a:pt x="60784" y="73233"/>
                  </a:cubicBezTo>
                  <a:cubicBezTo>
                    <a:pt x="60156" y="73171"/>
                    <a:pt x="59570" y="73150"/>
                    <a:pt x="58964" y="73066"/>
                  </a:cubicBezTo>
                  <a:cubicBezTo>
                    <a:pt x="57541" y="72878"/>
                    <a:pt x="56369" y="72250"/>
                    <a:pt x="55511" y="71078"/>
                  </a:cubicBezTo>
                  <a:cubicBezTo>
                    <a:pt x="55218" y="70681"/>
                    <a:pt x="54967" y="70304"/>
                    <a:pt x="54695" y="69886"/>
                  </a:cubicBezTo>
                  <a:cubicBezTo>
                    <a:pt x="54381" y="69362"/>
                    <a:pt x="54193" y="68777"/>
                    <a:pt x="54172" y="68149"/>
                  </a:cubicBezTo>
                  <a:cubicBezTo>
                    <a:pt x="54130" y="67291"/>
                    <a:pt x="54088" y="66454"/>
                    <a:pt x="54047" y="65596"/>
                  </a:cubicBezTo>
                  <a:cubicBezTo>
                    <a:pt x="53984" y="64571"/>
                    <a:pt x="54444" y="63755"/>
                    <a:pt x="55114" y="63085"/>
                  </a:cubicBezTo>
                  <a:cubicBezTo>
                    <a:pt x="55511" y="62688"/>
                    <a:pt x="55930" y="62562"/>
                    <a:pt x="56432" y="62876"/>
                  </a:cubicBezTo>
                  <a:cubicBezTo>
                    <a:pt x="56536" y="62918"/>
                    <a:pt x="56641" y="63002"/>
                    <a:pt x="56767" y="63085"/>
                  </a:cubicBezTo>
                  <a:lnTo>
                    <a:pt x="56850" y="63860"/>
                  </a:lnTo>
                  <a:cubicBezTo>
                    <a:pt x="56892" y="64655"/>
                    <a:pt x="56955" y="65429"/>
                    <a:pt x="56976" y="66245"/>
                  </a:cubicBezTo>
                  <a:cubicBezTo>
                    <a:pt x="56997" y="66873"/>
                    <a:pt x="57185" y="67437"/>
                    <a:pt x="57520" y="67961"/>
                  </a:cubicBezTo>
                  <a:cubicBezTo>
                    <a:pt x="58106" y="68797"/>
                    <a:pt x="58650" y="69634"/>
                    <a:pt x="59466" y="70262"/>
                  </a:cubicBezTo>
                  <a:cubicBezTo>
                    <a:pt x="59570" y="70346"/>
                    <a:pt x="59633" y="70430"/>
                    <a:pt x="59738" y="70513"/>
                  </a:cubicBezTo>
                  <a:cubicBezTo>
                    <a:pt x="61098" y="71518"/>
                    <a:pt x="61684" y="71685"/>
                    <a:pt x="63378" y="71455"/>
                  </a:cubicBezTo>
                  <a:cubicBezTo>
                    <a:pt x="63588" y="71413"/>
                    <a:pt x="63776" y="71308"/>
                    <a:pt x="63964" y="71246"/>
                  </a:cubicBezTo>
                  <a:cubicBezTo>
                    <a:pt x="64425" y="70994"/>
                    <a:pt x="64864" y="70743"/>
                    <a:pt x="65324" y="70513"/>
                  </a:cubicBezTo>
                  <a:cubicBezTo>
                    <a:pt x="65889" y="70241"/>
                    <a:pt x="66475" y="69990"/>
                    <a:pt x="67124" y="69906"/>
                  </a:cubicBezTo>
                  <a:cubicBezTo>
                    <a:pt x="67626" y="69844"/>
                    <a:pt x="68107" y="69614"/>
                    <a:pt x="68609" y="69509"/>
                  </a:cubicBezTo>
                  <a:cubicBezTo>
                    <a:pt x="69237" y="69383"/>
                    <a:pt x="69844" y="69279"/>
                    <a:pt x="70513" y="69153"/>
                  </a:cubicBezTo>
                  <a:cubicBezTo>
                    <a:pt x="70283" y="68777"/>
                    <a:pt x="70032" y="68484"/>
                    <a:pt x="69865" y="68149"/>
                  </a:cubicBezTo>
                  <a:cubicBezTo>
                    <a:pt x="69739" y="67793"/>
                    <a:pt x="69656" y="67396"/>
                    <a:pt x="69656" y="66998"/>
                  </a:cubicBezTo>
                  <a:cubicBezTo>
                    <a:pt x="69656" y="66601"/>
                    <a:pt x="69781" y="66245"/>
                    <a:pt x="69865" y="65764"/>
                  </a:cubicBezTo>
                  <a:cubicBezTo>
                    <a:pt x="69656" y="65554"/>
                    <a:pt x="69404" y="65240"/>
                    <a:pt x="69112" y="64989"/>
                  </a:cubicBezTo>
                  <a:cubicBezTo>
                    <a:pt x="66831" y="62897"/>
                    <a:pt x="64529" y="60784"/>
                    <a:pt x="62123" y="58817"/>
                  </a:cubicBezTo>
                  <a:cubicBezTo>
                    <a:pt x="60345" y="57373"/>
                    <a:pt x="58629" y="55909"/>
                    <a:pt x="56788" y="54507"/>
                  </a:cubicBezTo>
                  <a:cubicBezTo>
                    <a:pt x="55951" y="53837"/>
                    <a:pt x="55176" y="53105"/>
                    <a:pt x="54360" y="52435"/>
                  </a:cubicBezTo>
                  <a:cubicBezTo>
                    <a:pt x="53649" y="51849"/>
                    <a:pt x="53147" y="51724"/>
                    <a:pt x="52247" y="51808"/>
                  </a:cubicBezTo>
                  <a:cubicBezTo>
                    <a:pt x="52184" y="52017"/>
                    <a:pt x="52142" y="52247"/>
                    <a:pt x="52059" y="52477"/>
                  </a:cubicBezTo>
                  <a:cubicBezTo>
                    <a:pt x="52038" y="52540"/>
                    <a:pt x="51975" y="52561"/>
                    <a:pt x="51891" y="52644"/>
                  </a:cubicBezTo>
                  <a:cubicBezTo>
                    <a:pt x="51682" y="52561"/>
                    <a:pt x="51452" y="52477"/>
                    <a:pt x="51243" y="52372"/>
                  </a:cubicBezTo>
                  <a:cubicBezTo>
                    <a:pt x="51034" y="52268"/>
                    <a:pt x="50908" y="51996"/>
                    <a:pt x="50573" y="52226"/>
                  </a:cubicBezTo>
                  <a:cubicBezTo>
                    <a:pt x="50594" y="52372"/>
                    <a:pt x="50636" y="52540"/>
                    <a:pt x="50678" y="52728"/>
                  </a:cubicBezTo>
                  <a:cubicBezTo>
                    <a:pt x="50699" y="53000"/>
                    <a:pt x="50489" y="53209"/>
                    <a:pt x="50217" y="53105"/>
                  </a:cubicBezTo>
                  <a:cubicBezTo>
                    <a:pt x="49966" y="53042"/>
                    <a:pt x="49757" y="52875"/>
                    <a:pt x="49464" y="52749"/>
                  </a:cubicBezTo>
                  <a:cubicBezTo>
                    <a:pt x="49150" y="52937"/>
                    <a:pt x="48816" y="53168"/>
                    <a:pt x="48481" y="53314"/>
                  </a:cubicBezTo>
                  <a:cubicBezTo>
                    <a:pt x="48230" y="53419"/>
                    <a:pt x="47979" y="53502"/>
                    <a:pt x="47686" y="53565"/>
                  </a:cubicBezTo>
                  <a:cubicBezTo>
                    <a:pt x="47456" y="53586"/>
                    <a:pt x="47330" y="53356"/>
                    <a:pt x="47393" y="53105"/>
                  </a:cubicBezTo>
                  <a:cubicBezTo>
                    <a:pt x="47476" y="52833"/>
                    <a:pt x="47686" y="52665"/>
                    <a:pt x="47916" y="52519"/>
                  </a:cubicBezTo>
                  <a:cubicBezTo>
                    <a:pt x="48313" y="52268"/>
                    <a:pt x="48711" y="52038"/>
                    <a:pt x="49067" y="51787"/>
                  </a:cubicBezTo>
                  <a:cubicBezTo>
                    <a:pt x="49339" y="51598"/>
                    <a:pt x="49339" y="51598"/>
                    <a:pt x="49360" y="51012"/>
                  </a:cubicBezTo>
                  <a:cubicBezTo>
                    <a:pt x="49171" y="50908"/>
                    <a:pt x="49004" y="50761"/>
                    <a:pt x="48753" y="50678"/>
                  </a:cubicBezTo>
                  <a:cubicBezTo>
                    <a:pt x="47330" y="50113"/>
                    <a:pt x="46116" y="49192"/>
                    <a:pt x="44882" y="48292"/>
                  </a:cubicBezTo>
                  <a:cubicBezTo>
                    <a:pt x="42685" y="46702"/>
                    <a:pt x="40781" y="44777"/>
                    <a:pt x="38982" y="42748"/>
                  </a:cubicBezTo>
                  <a:cubicBezTo>
                    <a:pt x="37810" y="41471"/>
                    <a:pt x="36722" y="40111"/>
                    <a:pt x="35613" y="38814"/>
                  </a:cubicBezTo>
                  <a:cubicBezTo>
                    <a:pt x="35550" y="38751"/>
                    <a:pt x="35466" y="38709"/>
                    <a:pt x="35404" y="38667"/>
                  </a:cubicBezTo>
                  <a:cubicBezTo>
                    <a:pt x="35215" y="38877"/>
                    <a:pt x="35299" y="39086"/>
                    <a:pt x="35320" y="39295"/>
                  </a:cubicBezTo>
                  <a:cubicBezTo>
                    <a:pt x="35424" y="41471"/>
                    <a:pt x="35550" y="43626"/>
                    <a:pt x="35655" y="45782"/>
                  </a:cubicBezTo>
                  <a:cubicBezTo>
                    <a:pt x="35717" y="46974"/>
                    <a:pt x="35738" y="48167"/>
                    <a:pt x="35655" y="49339"/>
                  </a:cubicBezTo>
                  <a:cubicBezTo>
                    <a:pt x="35613" y="50134"/>
                    <a:pt x="35676" y="50908"/>
                    <a:pt x="35717" y="51724"/>
                  </a:cubicBezTo>
                  <a:cubicBezTo>
                    <a:pt x="35738" y="52121"/>
                    <a:pt x="35717" y="52519"/>
                    <a:pt x="35634" y="52896"/>
                  </a:cubicBezTo>
                  <a:cubicBezTo>
                    <a:pt x="35529" y="53356"/>
                    <a:pt x="35571" y="53816"/>
                    <a:pt x="35529" y="54256"/>
                  </a:cubicBezTo>
                  <a:cubicBezTo>
                    <a:pt x="35466" y="54674"/>
                    <a:pt x="35404" y="55093"/>
                    <a:pt x="35613" y="55490"/>
                  </a:cubicBezTo>
                  <a:cubicBezTo>
                    <a:pt x="35655" y="55574"/>
                    <a:pt x="35634" y="55678"/>
                    <a:pt x="35634" y="55762"/>
                  </a:cubicBezTo>
                  <a:cubicBezTo>
                    <a:pt x="35676" y="56913"/>
                    <a:pt x="35717" y="58064"/>
                    <a:pt x="35780" y="59214"/>
                  </a:cubicBezTo>
                  <a:cubicBezTo>
                    <a:pt x="35843" y="59779"/>
                    <a:pt x="35717" y="60282"/>
                    <a:pt x="35445" y="60784"/>
                  </a:cubicBezTo>
                  <a:cubicBezTo>
                    <a:pt x="35132" y="61411"/>
                    <a:pt x="34629" y="61579"/>
                    <a:pt x="34002" y="61265"/>
                  </a:cubicBezTo>
                  <a:cubicBezTo>
                    <a:pt x="33688" y="61119"/>
                    <a:pt x="33416" y="60847"/>
                    <a:pt x="33102" y="60679"/>
                  </a:cubicBezTo>
                  <a:cubicBezTo>
                    <a:pt x="32935" y="60575"/>
                    <a:pt x="32746" y="60428"/>
                    <a:pt x="32579" y="60303"/>
                  </a:cubicBezTo>
                  <a:cubicBezTo>
                    <a:pt x="32202" y="60888"/>
                    <a:pt x="32223" y="61621"/>
                    <a:pt x="31637" y="61976"/>
                  </a:cubicBezTo>
                  <a:cubicBezTo>
                    <a:pt x="31261" y="62207"/>
                    <a:pt x="30905" y="62416"/>
                    <a:pt x="30424" y="62688"/>
                  </a:cubicBezTo>
                  <a:cubicBezTo>
                    <a:pt x="30382" y="63044"/>
                    <a:pt x="30277" y="63525"/>
                    <a:pt x="30298" y="63985"/>
                  </a:cubicBezTo>
                  <a:cubicBezTo>
                    <a:pt x="30340" y="65722"/>
                    <a:pt x="30487" y="67437"/>
                    <a:pt x="30549" y="69258"/>
                  </a:cubicBezTo>
                  <a:cubicBezTo>
                    <a:pt x="30800" y="69279"/>
                    <a:pt x="31010" y="69300"/>
                    <a:pt x="31177" y="69300"/>
                  </a:cubicBezTo>
                  <a:cubicBezTo>
                    <a:pt x="31700" y="69300"/>
                    <a:pt x="32223" y="69216"/>
                    <a:pt x="32725" y="69258"/>
                  </a:cubicBezTo>
                  <a:cubicBezTo>
                    <a:pt x="33751" y="69279"/>
                    <a:pt x="34692" y="69614"/>
                    <a:pt x="35676" y="69844"/>
                  </a:cubicBezTo>
                  <a:cubicBezTo>
                    <a:pt x="35927" y="69906"/>
                    <a:pt x="36136" y="70053"/>
                    <a:pt x="36303" y="70220"/>
                  </a:cubicBezTo>
                  <a:cubicBezTo>
                    <a:pt x="36889" y="70764"/>
                    <a:pt x="37287" y="71476"/>
                    <a:pt x="37517" y="72229"/>
                  </a:cubicBezTo>
                  <a:cubicBezTo>
                    <a:pt x="37642" y="72710"/>
                    <a:pt x="37538" y="73150"/>
                    <a:pt x="37140" y="73484"/>
                  </a:cubicBezTo>
                  <a:cubicBezTo>
                    <a:pt x="36764" y="73819"/>
                    <a:pt x="36366" y="74175"/>
                    <a:pt x="35822" y="74238"/>
                  </a:cubicBezTo>
                  <a:cubicBezTo>
                    <a:pt x="34567" y="74447"/>
                    <a:pt x="33332" y="74489"/>
                    <a:pt x="32119" y="74007"/>
                  </a:cubicBezTo>
                  <a:cubicBezTo>
                    <a:pt x="31888" y="73924"/>
                    <a:pt x="31679" y="73819"/>
                    <a:pt x="31470" y="73694"/>
                  </a:cubicBezTo>
                  <a:cubicBezTo>
                    <a:pt x="31031" y="73463"/>
                    <a:pt x="30549" y="73191"/>
                    <a:pt x="30110" y="72940"/>
                  </a:cubicBezTo>
                  <a:cubicBezTo>
                    <a:pt x="29775" y="72731"/>
                    <a:pt x="29461" y="72501"/>
                    <a:pt x="29168" y="72229"/>
                  </a:cubicBezTo>
                  <a:cubicBezTo>
                    <a:pt x="28875" y="71978"/>
                    <a:pt x="28750" y="71664"/>
                    <a:pt x="28708" y="71266"/>
                  </a:cubicBezTo>
                  <a:cubicBezTo>
                    <a:pt x="28645" y="70848"/>
                    <a:pt x="28729" y="70471"/>
                    <a:pt x="29085" y="70220"/>
                  </a:cubicBezTo>
                  <a:cubicBezTo>
                    <a:pt x="29231" y="70137"/>
                    <a:pt x="29336" y="70032"/>
                    <a:pt x="29440" y="69927"/>
                  </a:cubicBezTo>
                  <a:cubicBezTo>
                    <a:pt x="29482" y="67417"/>
                    <a:pt x="28959" y="64927"/>
                    <a:pt x="29378" y="62416"/>
                  </a:cubicBezTo>
                  <a:cubicBezTo>
                    <a:pt x="28499" y="61872"/>
                    <a:pt x="28038" y="60993"/>
                    <a:pt x="27599" y="60177"/>
                  </a:cubicBezTo>
                  <a:cubicBezTo>
                    <a:pt x="27369" y="60114"/>
                    <a:pt x="27306" y="60303"/>
                    <a:pt x="27243" y="60407"/>
                  </a:cubicBezTo>
                  <a:cubicBezTo>
                    <a:pt x="27055" y="60637"/>
                    <a:pt x="26867" y="60909"/>
                    <a:pt x="26657" y="61119"/>
                  </a:cubicBezTo>
                  <a:cubicBezTo>
                    <a:pt x="26406" y="61432"/>
                    <a:pt x="26030" y="61579"/>
                    <a:pt x="25632" y="61642"/>
                  </a:cubicBezTo>
                  <a:cubicBezTo>
                    <a:pt x="24126" y="61851"/>
                    <a:pt x="22975" y="61307"/>
                    <a:pt x="22075" y="60093"/>
                  </a:cubicBezTo>
                  <a:cubicBezTo>
                    <a:pt x="22138" y="59758"/>
                    <a:pt x="22012" y="59507"/>
                    <a:pt x="21803" y="59152"/>
                  </a:cubicBezTo>
                  <a:close/>
                  <a:moveTo>
                    <a:pt x="15296" y="26825"/>
                  </a:moveTo>
                  <a:cubicBezTo>
                    <a:pt x="15526" y="27180"/>
                    <a:pt x="15714" y="27452"/>
                    <a:pt x="15945" y="27704"/>
                  </a:cubicBezTo>
                  <a:cubicBezTo>
                    <a:pt x="17200" y="28959"/>
                    <a:pt x="18560" y="30068"/>
                    <a:pt x="20150" y="30863"/>
                  </a:cubicBezTo>
                  <a:cubicBezTo>
                    <a:pt x="21343" y="31428"/>
                    <a:pt x="22577" y="31951"/>
                    <a:pt x="23812" y="32474"/>
                  </a:cubicBezTo>
                  <a:cubicBezTo>
                    <a:pt x="24816" y="32893"/>
                    <a:pt x="25779" y="33290"/>
                    <a:pt x="26804" y="33667"/>
                  </a:cubicBezTo>
                  <a:cubicBezTo>
                    <a:pt x="27264" y="33834"/>
                    <a:pt x="27787" y="34002"/>
                    <a:pt x="28290" y="34022"/>
                  </a:cubicBezTo>
                  <a:cubicBezTo>
                    <a:pt x="29461" y="34085"/>
                    <a:pt x="30675" y="34085"/>
                    <a:pt x="31847" y="34022"/>
                  </a:cubicBezTo>
                  <a:cubicBezTo>
                    <a:pt x="32997" y="33981"/>
                    <a:pt x="34148" y="33876"/>
                    <a:pt x="35299" y="33771"/>
                  </a:cubicBezTo>
                  <a:cubicBezTo>
                    <a:pt x="35676" y="33730"/>
                    <a:pt x="36136" y="33730"/>
                    <a:pt x="36450" y="33562"/>
                  </a:cubicBezTo>
                  <a:cubicBezTo>
                    <a:pt x="36994" y="33248"/>
                    <a:pt x="37580" y="33144"/>
                    <a:pt x="38145" y="32934"/>
                  </a:cubicBezTo>
                  <a:cubicBezTo>
                    <a:pt x="39526" y="32453"/>
                    <a:pt x="40886" y="31951"/>
                    <a:pt x="42141" y="31156"/>
                  </a:cubicBezTo>
                  <a:cubicBezTo>
                    <a:pt x="42455" y="30926"/>
                    <a:pt x="42748" y="30758"/>
                    <a:pt x="43041" y="30486"/>
                  </a:cubicBezTo>
                  <a:cubicBezTo>
                    <a:pt x="44129" y="29503"/>
                    <a:pt x="45112" y="28352"/>
                    <a:pt x="46075" y="27222"/>
                  </a:cubicBezTo>
                  <a:cubicBezTo>
                    <a:pt x="47163" y="25925"/>
                    <a:pt x="47853" y="24419"/>
                    <a:pt x="48041" y="22703"/>
                  </a:cubicBezTo>
                  <a:cubicBezTo>
                    <a:pt x="48167" y="21615"/>
                    <a:pt x="48188" y="20610"/>
                    <a:pt x="47937" y="19522"/>
                  </a:cubicBezTo>
                  <a:cubicBezTo>
                    <a:pt x="47435" y="17367"/>
                    <a:pt x="47414" y="17179"/>
                    <a:pt x="46577" y="15693"/>
                  </a:cubicBezTo>
                  <a:cubicBezTo>
                    <a:pt x="46493" y="15526"/>
                    <a:pt x="46388" y="15380"/>
                    <a:pt x="46284" y="15212"/>
                  </a:cubicBezTo>
                  <a:cubicBezTo>
                    <a:pt x="46116" y="14982"/>
                    <a:pt x="45970" y="14773"/>
                    <a:pt x="45782" y="14480"/>
                  </a:cubicBezTo>
                  <a:cubicBezTo>
                    <a:pt x="45217" y="15233"/>
                    <a:pt x="44505" y="15714"/>
                    <a:pt x="43668" y="15944"/>
                  </a:cubicBezTo>
                  <a:cubicBezTo>
                    <a:pt x="43083" y="16112"/>
                    <a:pt x="42497" y="16216"/>
                    <a:pt x="41890" y="16279"/>
                  </a:cubicBezTo>
                  <a:cubicBezTo>
                    <a:pt x="40634" y="16447"/>
                    <a:pt x="39400" y="16279"/>
                    <a:pt x="38145" y="16237"/>
                  </a:cubicBezTo>
                  <a:cubicBezTo>
                    <a:pt x="37098" y="16216"/>
                    <a:pt x="36115" y="15924"/>
                    <a:pt x="35173" y="15505"/>
                  </a:cubicBezTo>
                  <a:cubicBezTo>
                    <a:pt x="34797" y="15338"/>
                    <a:pt x="34441" y="15191"/>
                    <a:pt x="34085" y="15003"/>
                  </a:cubicBezTo>
                  <a:lnTo>
                    <a:pt x="33541" y="14773"/>
                  </a:lnTo>
                  <a:cubicBezTo>
                    <a:pt x="33458" y="14856"/>
                    <a:pt x="33416" y="14898"/>
                    <a:pt x="33395" y="14961"/>
                  </a:cubicBezTo>
                  <a:cubicBezTo>
                    <a:pt x="32997" y="16112"/>
                    <a:pt x="32307" y="17053"/>
                    <a:pt x="31470" y="17932"/>
                  </a:cubicBezTo>
                  <a:cubicBezTo>
                    <a:pt x="31135" y="18267"/>
                    <a:pt x="30821" y="18665"/>
                    <a:pt x="30507" y="19041"/>
                  </a:cubicBezTo>
                  <a:cubicBezTo>
                    <a:pt x="29378" y="20422"/>
                    <a:pt x="27913" y="20987"/>
                    <a:pt x="26176" y="20966"/>
                  </a:cubicBezTo>
                  <a:cubicBezTo>
                    <a:pt x="25653" y="20966"/>
                    <a:pt x="25277" y="20736"/>
                    <a:pt x="25088" y="20255"/>
                  </a:cubicBezTo>
                  <a:cubicBezTo>
                    <a:pt x="24963" y="19899"/>
                    <a:pt x="24858" y="19501"/>
                    <a:pt x="24837" y="19104"/>
                  </a:cubicBezTo>
                  <a:cubicBezTo>
                    <a:pt x="24753" y="18476"/>
                    <a:pt x="24753" y="17828"/>
                    <a:pt x="24733" y="17200"/>
                  </a:cubicBezTo>
                  <a:cubicBezTo>
                    <a:pt x="24733" y="17074"/>
                    <a:pt x="24774" y="16886"/>
                    <a:pt x="24502" y="16844"/>
                  </a:cubicBezTo>
                  <a:cubicBezTo>
                    <a:pt x="24293" y="17053"/>
                    <a:pt x="24021" y="17263"/>
                    <a:pt x="23791" y="17493"/>
                  </a:cubicBezTo>
                  <a:cubicBezTo>
                    <a:pt x="22870" y="18413"/>
                    <a:pt x="21908" y="19209"/>
                    <a:pt x="20862" y="19941"/>
                  </a:cubicBezTo>
                  <a:cubicBezTo>
                    <a:pt x="20108" y="20506"/>
                    <a:pt x="19271" y="20945"/>
                    <a:pt x="18372" y="21301"/>
                  </a:cubicBezTo>
                  <a:cubicBezTo>
                    <a:pt x="17870" y="21510"/>
                    <a:pt x="17326" y="21615"/>
                    <a:pt x="16782" y="21698"/>
                  </a:cubicBezTo>
                  <a:cubicBezTo>
                    <a:pt x="16091" y="21782"/>
                    <a:pt x="15526" y="21615"/>
                    <a:pt x="15045" y="21092"/>
                  </a:cubicBezTo>
                  <a:cubicBezTo>
                    <a:pt x="14668" y="20652"/>
                    <a:pt x="14208" y="20297"/>
                    <a:pt x="13685" y="20045"/>
                  </a:cubicBezTo>
                  <a:cubicBezTo>
                    <a:pt x="13580" y="20004"/>
                    <a:pt x="13476" y="19920"/>
                    <a:pt x="13413" y="19836"/>
                  </a:cubicBezTo>
                  <a:cubicBezTo>
                    <a:pt x="12722" y="19062"/>
                    <a:pt x="11865" y="19271"/>
                    <a:pt x="11028" y="19397"/>
                  </a:cubicBezTo>
                  <a:cubicBezTo>
                    <a:pt x="10923" y="19418"/>
                    <a:pt x="10797" y="19501"/>
                    <a:pt x="10735" y="19585"/>
                  </a:cubicBezTo>
                  <a:cubicBezTo>
                    <a:pt x="10379" y="20025"/>
                    <a:pt x="9960" y="20443"/>
                    <a:pt x="10065" y="21092"/>
                  </a:cubicBezTo>
                  <a:cubicBezTo>
                    <a:pt x="10107" y="21385"/>
                    <a:pt x="10023" y="21698"/>
                    <a:pt x="10002" y="22012"/>
                  </a:cubicBezTo>
                  <a:cubicBezTo>
                    <a:pt x="9856" y="23393"/>
                    <a:pt x="10337" y="24586"/>
                    <a:pt x="11007" y="25737"/>
                  </a:cubicBezTo>
                  <a:cubicBezTo>
                    <a:pt x="11216" y="26113"/>
                    <a:pt x="11551" y="26364"/>
                    <a:pt x="11990" y="26490"/>
                  </a:cubicBezTo>
                  <a:cubicBezTo>
                    <a:pt x="13099" y="26867"/>
                    <a:pt x="14145" y="27076"/>
                    <a:pt x="15296" y="26825"/>
                  </a:cubicBezTo>
                  <a:close/>
                  <a:moveTo>
                    <a:pt x="15840" y="49673"/>
                  </a:moveTo>
                  <a:cubicBezTo>
                    <a:pt x="16049" y="49903"/>
                    <a:pt x="16258" y="50155"/>
                    <a:pt x="16489" y="50364"/>
                  </a:cubicBezTo>
                  <a:cubicBezTo>
                    <a:pt x="17744" y="51598"/>
                    <a:pt x="19125" y="52603"/>
                    <a:pt x="20652" y="53460"/>
                  </a:cubicBezTo>
                  <a:cubicBezTo>
                    <a:pt x="21322" y="53858"/>
                    <a:pt x="22054" y="54172"/>
                    <a:pt x="22828" y="54402"/>
                  </a:cubicBezTo>
                  <a:cubicBezTo>
                    <a:pt x="25758" y="55239"/>
                    <a:pt x="28750" y="55678"/>
                    <a:pt x="31826" y="55448"/>
                  </a:cubicBezTo>
                  <a:cubicBezTo>
                    <a:pt x="32244" y="55427"/>
                    <a:pt x="32683" y="55385"/>
                    <a:pt x="33102" y="55365"/>
                  </a:cubicBezTo>
                  <a:cubicBezTo>
                    <a:pt x="33248" y="55365"/>
                    <a:pt x="33416" y="55344"/>
                    <a:pt x="33541" y="55344"/>
                  </a:cubicBezTo>
                  <a:cubicBezTo>
                    <a:pt x="34023" y="55281"/>
                    <a:pt x="34357" y="55051"/>
                    <a:pt x="34441" y="54590"/>
                  </a:cubicBezTo>
                  <a:cubicBezTo>
                    <a:pt x="34504" y="54214"/>
                    <a:pt x="34546" y="53879"/>
                    <a:pt x="34567" y="53502"/>
                  </a:cubicBezTo>
                  <a:cubicBezTo>
                    <a:pt x="34588" y="53251"/>
                    <a:pt x="34567" y="52958"/>
                    <a:pt x="34608" y="52707"/>
                  </a:cubicBezTo>
                  <a:cubicBezTo>
                    <a:pt x="34755" y="52247"/>
                    <a:pt x="34755" y="51808"/>
                    <a:pt x="34692" y="51347"/>
                  </a:cubicBezTo>
                  <a:cubicBezTo>
                    <a:pt x="34608" y="50364"/>
                    <a:pt x="34650" y="49401"/>
                    <a:pt x="34692" y="48439"/>
                  </a:cubicBezTo>
                  <a:cubicBezTo>
                    <a:pt x="34713" y="47874"/>
                    <a:pt x="34755" y="47330"/>
                    <a:pt x="34713" y="46786"/>
                  </a:cubicBezTo>
                  <a:cubicBezTo>
                    <a:pt x="34546" y="43041"/>
                    <a:pt x="34336" y="39295"/>
                    <a:pt x="34148" y="35592"/>
                  </a:cubicBezTo>
                  <a:cubicBezTo>
                    <a:pt x="34148" y="35403"/>
                    <a:pt x="34064" y="35257"/>
                    <a:pt x="34023" y="35048"/>
                  </a:cubicBezTo>
                  <a:cubicBezTo>
                    <a:pt x="31428" y="35362"/>
                    <a:pt x="28896" y="35424"/>
                    <a:pt x="26406" y="34776"/>
                  </a:cubicBezTo>
                  <a:cubicBezTo>
                    <a:pt x="25967" y="35152"/>
                    <a:pt x="25695" y="35571"/>
                    <a:pt x="25444" y="36031"/>
                  </a:cubicBezTo>
                  <a:cubicBezTo>
                    <a:pt x="25256" y="36387"/>
                    <a:pt x="25046" y="36743"/>
                    <a:pt x="24816" y="37035"/>
                  </a:cubicBezTo>
                  <a:cubicBezTo>
                    <a:pt x="23163" y="39002"/>
                    <a:pt x="21636" y="41053"/>
                    <a:pt x="20318" y="43229"/>
                  </a:cubicBezTo>
                  <a:cubicBezTo>
                    <a:pt x="20004" y="43752"/>
                    <a:pt x="19627" y="44233"/>
                    <a:pt x="19271" y="44714"/>
                  </a:cubicBezTo>
                  <a:cubicBezTo>
                    <a:pt x="18748" y="45405"/>
                    <a:pt x="18225" y="46054"/>
                    <a:pt x="17702" y="46723"/>
                  </a:cubicBezTo>
                  <a:cubicBezTo>
                    <a:pt x="17388" y="47162"/>
                    <a:pt x="17116" y="47602"/>
                    <a:pt x="16782" y="47999"/>
                  </a:cubicBezTo>
                  <a:cubicBezTo>
                    <a:pt x="16384" y="48460"/>
                    <a:pt x="16091" y="49004"/>
                    <a:pt x="15840" y="49673"/>
                  </a:cubicBezTo>
                  <a:close/>
                  <a:moveTo>
                    <a:pt x="45112" y="13622"/>
                  </a:moveTo>
                  <a:lnTo>
                    <a:pt x="44087" y="12136"/>
                  </a:lnTo>
                  <a:cubicBezTo>
                    <a:pt x="43878" y="11843"/>
                    <a:pt x="43543" y="11655"/>
                    <a:pt x="43647" y="11195"/>
                  </a:cubicBezTo>
                  <a:cubicBezTo>
                    <a:pt x="43668" y="11090"/>
                    <a:pt x="43459" y="10902"/>
                    <a:pt x="43334" y="10776"/>
                  </a:cubicBezTo>
                  <a:cubicBezTo>
                    <a:pt x="42831" y="10274"/>
                    <a:pt x="42329" y="9772"/>
                    <a:pt x="41869" y="9291"/>
                  </a:cubicBezTo>
                  <a:lnTo>
                    <a:pt x="41681" y="9102"/>
                  </a:lnTo>
                  <a:cubicBezTo>
                    <a:pt x="41241" y="8768"/>
                    <a:pt x="40823" y="8412"/>
                    <a:pt x="40362" y="8140"/>
                  </a:cubicBezTo>
                  <a:cubicBezTo>
                    <a:pt x="40090" y="7931"/>
                    <a:pt x="39735" y="7742"/>
                    <a:pt x="39400" y="7617"/>
                  </a:cubicBezTo>
                  <a:cubicBezTo>
                    <a:pt x="38982" y="7470"/>
                    <a:pt x="38647" y="7240"/>
                    <a:pt x="38249" y="7052"/>
                  </a:cubicBezTo>
                  <a:cubicBezTo>
                    <a:pt x="37329" y="6592"/>
                    <a:pt x="36387" y="6152"/>
                    <a:pt x="35341" y="6069"/>
                  </a:cubicBezTo>
                  <a:cubicBezTo>
                    <a:pt x="34797" y="6048"/>
                    <a:pt x="34253" y="5943"/>
                    <a:pt x="33730" y="5880"/>
                  </a:cubicBezTo>
                  <a:cubicBezTo>
                    <a:pt x="33353" y="5859"/>
                    <a:pt x="32997" y="5838"/>
                    <a:pt x="32621" y="5838"/>
                  </a:cubicBezTo>
                  <a:cubicBezTo>
                    <a:pt x="31365" y="5880"/>
                    <a:pt x="30152" y="5901"/>
                    <a:pt x="28896" y="6048"/>
                  </a:cubicBezTo>
                  <a:cubicBezTo>
                    <a:pt x="28164" y="6110"/>
                    <a:pt x="27390" y="6194"/>
                    <a:pt x="26762" y="6487"/>
                  </a:cubicBezTo>
                  <a:cubicBezTo>
                    <a:pt x="25883" y="6885"/>
                    <a:pt x="24879" y="6947"/>
                    <a:pt x="24042" y="7512"/>
                  </a:cubicBezTo>
                  <a:cubicBezTo>
                    <a:pt x="23917" y="7575"/>
                    <a:pt x="23770" y="7617"/>
                    <a:pt x="23603" y="7617"/>
                  </a:cubicBezTo>
                  <a:cubicBezTo>
                    <a:pt x="22410" y="7721"/>
                    <a:pt x="21427" y="8307"/>
                    <a:pt x="20569" y="9102"/>
                  </a:cubicBezTo>
                  <a:lnTo>
                    <a:pt x="20171" y="9500"/>
                  </a:lnTo>
                  <a:cubicBezTo>
                    <a:pt x="18769" y="10755"/>
                    <a:pt x="17723" y="12262"/>
                    <a:pt x="16698" y="13810"/>
                  </a:cubicBezTo>
                  <a:cubicBezTo>
                    <a:pt x="15714" y="15317"/>
                    <a:pt x="15087" y="16991"/>
                    <a:pt x="14375" y="18644"/>
                  </a:cubicBezTo>
                  <a:cubicBezTo>
                    <a:pt x="14354" y="18727"/>
                    <a:pt x="14354" y="18832"/>
                    <a:pt x="14313" y="18916"/>
                  </a:cubicBezTo>
                  <a:cubicBezTo>
                    <a:pt x="14898" y="19397"/>
                    <a:pt x="15442" y="19857"/>
                    <a:pt x="15966" y="20338"/>
                  </a:cubicBezTo>
                  <a:cubicBezTo>
                    <a:pt x="16258" y="20631"/>
                    <a:pt x="16572" y="20715"/>
                    <a:pt x="16970" y="20631"/>
                  </a:cubicBezTo>
                  <a:cubicBezTo>
                    <a:pt x="18037" y="20422"/>
                    <a:pt x="18979" y="19962"/>
                    <a:pt x="19857" y="19355"/>
                  </a:cubicBezTo>
                  <a:cubicBezTo>
                    <a:pt x="20841" y="18727"/>
                    <a:pt x="21740" y="17995"/>
                    <a:pt x="22577" y="17200"/>
                  </a:cubicBezTo>
                  <a:cubicBezTo>
                    <a:pt x="23038" y="16781"/>
                    <a:pt x="23456" y="16342"/>
                    <a:pt x="23896" y="15924"/>
                  </a:cubicBezTo>
                  <a:cubicBezTo>
                    <a:pt x="24356" y="15484"/>
                    <a:pt x="24837" y="15066"/>
                    <a:pt x="25297" y="14647"/>
                  </a:cubicBezTo>
                  <a:cubicBezTo>
                    <a:pt x="25549" y="14438"/>
                    <a:pt x="25779" y="14417"/>
                    <a:pt x="25967" y="14563"/>
                  </a:cubicBezTo>
                  <a:cubicBezTo>
                    <a:pt x="26197" y="14731"/>
                    <a:pt x="26239" y="14961"/>
                    <a:pt x="26197" y="15212"/>
                  </a:cubicBezTo>
                  <a:cubicBezTo>
                    <a:pt x="26176" y="15359"/>
                    <a:pt x="26134" y="15463"/>
                    <a:pt x="26093" y="15568"/>
                  </a:cubicBezTo>
                  <a:cubicBezTo>
                    <a:pt x="25862" y="16216"/>
                    <a:pt x="25821" y="16865"/>
                    <a:pt x="25883" y="17556"/>
                  </a:cubicBezTo>
                  <a:cubicBezTo>
                    <a:pt x="25904" y="18037"/>
                    <a:pt x="25925" y="18518"/>
                    <a:pt x="25988" y="19020"/>
                  </a:cubicBezTo>
                  <a:cubicBezTo>
                    <a:pt x="26009" y="19271"/>
                    <a:pt x="26009" y="19564"/>
                    <a:pt x="26218" y="19794"/>
                  </a:cubicBezTo>
                  <a:cubicBezTo>
                    <a:pt x="26302" y="19815"/>
                    <a:pt x="26385" y="19857"/>
                    <a:pt x="26448" y="19857"/>
                  </a:cubicBezTo>
                  <a:cubicBezTo>
                    <a:pt x="27683" y="19857"/>
                    <a:pt x="28708" y="19397"/>
                    <a:pt x="29524" y="18497"/>
                  </a:cubicBezTo>
                  <a:cubicBezTo>
                    <a:pt x="30005" y="17911"/>
                    <a:pt x="30570" y="17367"/>
                    <a:pt x="31031" y="16781"/>
                  </a:cubicBezTo>
                  <a:cubicBezTo>
                    <a:pt x="31428" y="16300"/>
                    <a:pt x="31763" y="15735"/>
                    <a:pt x="32098" y="15191"/>
                  </a:cubicBezTo>
                  <a:cubicBezTo>
                    <a:pt x="32370" y="14773"/>
                    <a:pt x="32474" y="14312"/>
                    <a:pt x="32286" y="13789"/>
                  </a:cubicBezTo>
                  <a:cubicBezTo>
                    <a:pt x="32495" y="13622"/>
                    <a:pt x="32683" y="13496"/>
                    <a:pt x="32893" y="13308"/>
                  </a:cubicBezTo>
                  <a:cubicBezTo>
                    <a:pt x="33123" y="13413"/>
                    <a:pt x="33332" y="13538"/>
                    <a:pt x="33562" y="13622"/>
                  </a:cubicBezTo>
                  <a:cubicBezTo>
                    <a:pt x="34357" y="13957"/>
                    <a:pt x="35132" y="14312"/>
                    <a:pt x="35927" y="14626"/>
                  </a:cubicBezTo>
                  <a:cubicBezTo>
                    <a:pt x="36596" y="14898"/>
                    <a:pt x="37308" y="15087"/>
                    <a:pt x="38040" y="15108"/>
                  </a:cubicBezTo>
                  <a:cubicBezTo>
                    <a:pt x="38940" y="15149"/>
                    <a:pt x="39798" y="15191"/>
                    <a:pt x="40676" y="15212"/>
                  </a:cubicBezTo>
                  <a:cubicBezTo>
                    <a:pt x="41555" y="15254"/>
                    <a:pt x="42392" y="15170"/>
                    <a:pt x="43229" y="14940"/>
                  </a:cubicBezTo>
                  <a:cubicBezTo>
                    <a:pt x="43961" y="14731"/>
                    <a:pt x="44652" y="14375"/>
                    <a:pt x="45112" y="13622"/>
                  </a:cubicBezTo>
                  <a:close/>
                  <a:moveTo>
                    <a:pt x="73798" y="70032"/>
                  </a:moveTo>
                  <a:cubicBezTo>
                    <a:pt x="73192" y="69990"/>
                    <a:pt x="72585" y="69865"/>
                    <a:pt x="71936" y="69990"/>
                  </a:cubicBezTo>
                  <a:cubicBezTo>
                    <a:pt x="71329" y="70095"/>
                    <a:pt x="70723" y="70116"/>
                    <a:pt x="70137" y="70241"/>
                  </a:cubicBezTo>
                  <a:cubicBezTo>
                    <a:pt x="69509" y="70346"/>
                    <a:pt x="68881" y="70513"/>
                    <a:pt x="68275" y="70660"/>
                  </a:cubicBezTo>
                  <a:cubicBezTo>
                    <a:pt x="67626" y="70827"/>
                    <a:pt x="67040" y="71162"/>
                    <a:pt x="66371" y="71225"/>
                  </a:cubicBezTo>
                  <a:cubicBezTo>
                    <a:pt x="66182" y="71225"/>
                    <a:pt x="66015" y="71350"/>
                    <a:pt x="65868" y="71434"/>
                  </a:cubicBezTo>
                  <a:cubicBezTo>
                    <a:pt x="65429" y="71685"/>
                    <a:pt x="64990" y="71957"/>
                    <a:pt x="64529" y="72187"/>
                  </a:cubicBezTo>
                  <a:cubicBezTo>
                    <a:pt x="64341" y="72292"/>
                    <a:pt x="64132" y="72334"/>
                    <a:pt x="63922" y="72396"/>
                  </a:cubicBezTo>
                  <a:cubicBezTo>
                    <a:pt x="63713" y="72438"/>
                    <a:pt x="63504" y="72417"/>
                    <a:pt x="63295" y="72438"/>
                  </a:cubicBezTo>
                  <a:cubicBezTo>
                    <a:pt x="62814" y="72522"/>
                    <a:pt x="62395" y="72710"/>
                    <a:pt x="62165" y="73233"/>
                  </a:cubicBezTo>
                  <a:cubicBezTo>
                    <a:pt x="62018" y="73526"/>
                    <a:pt x="61788" y="73777"/>
                    <a:pt x="61600" y="74070"/>
                  </a:cubicBezTo>
                  <a:cubicBezTo>
                    <a:pt x="61412" y="74384"/>
                    <a:pt x="61202" y="74698"/>
                    <a:pt x="61119" y="75033"/>
                  </a:cubicBezTo>
                  <a:cubicBezTo>
                    <a:pt x="60868" y="75870"/>
                    <a:pt x="60637" y="76728"/>
                    <a:pt x="60721" y="77627"/>
                  </a:cubicBezTo>
                  <a:cubicBezTo>
                    <a:pt x="60763" y="78171"/>
                    <a:pt x="60679" y="78715"/>
                    <a:pt x="60658" y="79280"/>
                  </a:cubicBezTo>
                  <a:cubicBezTo>
                    <a:pt x="60658" y="79448"/>
                    <a:pt x="60658" y="79657"/>
                    <a:pt x="60554" y="79803"/>
                  </a:cubicBezTo>
                  <a:cubicBezTo>
                    <a:pt x="60345" y="80075"/>
                    <a:pt x="60386" y="80431"/>
                    <a:pt x="60303" y="80745"/>
                  </a:cubicBezTo>
                  <a:cubicBezTo>
                    <a:pt x="60135" y="81373"/>
                    <a:pt x="60031" y="82000"/>
                    <a:pt x="59780" y="82565"/>
                  </a:cubicBezTo>
                  <a:cubicBezTo>
                    <a:pt x="59298" y="83695"/>
                    <a:pt x="58754" y="84762"/>
                    <a:pt x="58231" y="85871"/>
                  </a:cubicBezTo>
                  <a:cubicBezTo>
                    <a:pt x="58001" y="86394"/>
                    <a:pt x="57938" y="86917"/>
                    <a:pt x="58189" y="87440"/>
                  </a:cubicBezTo>
                  <a:cubicBezTo>
                    <a:pt x="59549" y="87482"/>
                    <a:pt x="60386" y="86876"/>
                    <a:pt x="60763" y="85599"/>
                  </a:cubicBezTo>
                  <a:cubicBezTo>
                    <a:pt x="61077" y="84658"/>
                    <a:pt x="61370" y="83695"/>
                    <a:pt x="61977" y="82879"/>
                  </a:cubicBezTo>
                  <a:cubicBezTo>
                    <a:pt x="62060" y="82754"/>
                    <a:pt x="62123" y="82628"/>
                    <a:pt x="62165" y="82461"/>
                  </a:cubicBezTo>
                  <a:cubicBezTo>
                    <a:pt x="62332" y="81958"/>
                    <a:pt x="62688" y="81582"/>
                    <a:pt x="63044" y="81205"/>
                  </a:cubicBezTo>
                  <a:cubicBezTo>
                    <a:pt x="63232" y="81017"/>
                    <a:pt x="63441" y="80912"/>
                    <a:pt x="63692" y="80912"/>
                  </a:cubicBezTo>
                  <a:cubicBezTo>
                    <a:pt x="64194" y="80891"/>
                    <a:pt x="64676" y="80850"/>
                    <a:pt x="65157" y="80850"/>
                  </a:cubicBezTo>
                  <a:cubicBezTo>
                    <a:pt x="65847" y="80850"/>
                    <a:pt x="66475" y="80598"/>
                    <a:pt x="67040" y="80264"/>
                  </a:cubicBezTo>
                  <a:cubicBezTo>
                    <a:pt x="67291" y="80138"/>
                    <a:pt x="67521" y="80013"/>
                    <a:pt x="67772" y="79908"/>
                  </a:cubicBezTo>
                  <a:lnTo>
                    <a:pt x="69028" y="79343"/>
                  </a:lnTo>
                  <a:cubicBezTo>
                    <a:pt x="69279" y="79238"/>
                    <a:pt x="69488" y="79134"/>
                    <a:pt x="69718" y="79092"/>
                  </a:cubicBezTo>
                  <a:cubicBezTo>
                    <a:pt x="70325" y="78904"/>
                    <a:pt x="70953" y="78778"/>
                    <a:pt x="71539" y="78548"/>
                  </a:cubicBezTo>
                  <a:cubicBezTo>
                    <a:pt x="73673" y="77816"/>
                    <a:pt x="75828" y="77753"/>
                    <a:pt x="78025" y="77774"/>
                  </a:cubicBezTo>
                  <a:cubicBezTo>
                    <a:pt x="79029" y="77816"/>
                    <a:pt x="80055" y="77837"/>
                    <a:pt x="81017" y="77502"/>
                  </a:cubicBezTo>
                  <a:cubicBezTo>
                    <a:pt x="81415" y="77355"/>
                    <a:pt x="81728" y="77439"/>
                    <a:pt x="82042" y="77648"/>
                  </a:cubicBezTo>
                  <a:cubicBezTo>
                    <a:pt x="82796" y="78129"/>
                    <a:pt x="83528" y="78590"/>
                    <a:pt x="84156" y="79217"/>
                  </a:cubicBezTo>
                  <a:cubicBezTo>
                    <a:pt x="84679" y="79741"/>
                    <a:pt x="85223" y="80222"/>
                    <a:pt x="85767" y="80682"/>
                  </a:cubicBezTo>
                  <a:cubicBezTo>
                    <a:pt x="85955" y="80850"/>
                    <a:pt x="86143" y="80996"/>
                    <a:pt x="86353" y="81122"/>
                  </a:cubicBezTo>
                  <a:cubicBezTo>
                    <a:pt x="86855" y="81414"/>
                    <a:pt x="87378" y="81414"/>
                    <a:pt x="87901" y="81163"/>
                  </a:cubicBezTo>
                  <a:cubicBezTo>
                    <a:pt x="87713" y="80326"/>
                    <a:pt x="87378" y="79657"/>
                    <a:pt x="86750" y="79092"/>
                  </a:cubicBezTo>
                  <a:cubicBezTo>
                    <a:pt x="85913" y="78360"/>
                    <a:pt x="85013" y="77732"/>
                    <a:pt x="84135" y="77125"/>
                  </a:cubicBezTo>
                  <a:cubicBezTo>
                    <a:pt x="83925" y="77000"/>
                    <a:pt x="83737" y="76832"/>
                    <a:pt x="83549" y="76686"/>
                  </a:cubicBezTo>
                  <a:cubicBezTo>
                    <a:pt x="83256" y="76372"/>
                    <a:pt x="83235" y="75932"/>
                    <a:pt x="83507" y="75619"/>
                  </a:cubicBezTo>
                  <a:cubicBezTo>
                    <a:pt x="83737" y="75326"/>
                    <a:pt x="83988" y="75054"/>
                    <a:pt x="84260" y="74844"/>
                  </a:cubicBezTo>
                  <a:cubicBezTo>
                    <a:pt x="84511" y="74635"/>
                    <a:pt x="84867" y="74593"/>
                    <a:pt x="85202" y="74719"/>
                  </a:cubicBezTo>
                  <a:cubicBezTo>
                    <a:pt x="85767" y="74991"/>
                    <a:pt x="86436" y="75116"/>
                    <a:pt x="86876" y="75577"/>
                  </a:cubicBezTo>
                  <a:cubicBezTo>
                    <a:pt x="86980" y="75681"/>
                    <a:pt x="87127" y="75744"/>
                    <a:pt x="87273" y="75786"/>
                  </a:cubicBezTo>
                  <a:cubicBezTo>
                    <a:pt x="87692" y="75974"/>
                    <a:pt x="88131" y="76100"/>
                    <a:pt x="88550" y="76288"/>
                  </a:cubicBezTo>
                  <a:cubicBezTo>
                    <a:pt x="89428" y="76665"/>
                    <a:pt x="90307" y="76518"/>
                    <a:pt x="91207" y="76393"/>
                  </a:cubicBezTo>
                  <a:cubicBezTo>
                    <a:pt x="91207" y="75932"/>
                    <a:pt x="90935" y="75765"/>
                    <a:pt x="90642" y="75577"/>
                  </a:cubicBezTo>
                  <a:cubicBezTo>
                    <a:pt x="89407" y="74823"/>
                    <a:pt x="88152" y="74070"/>
                    <a:pt x="86771" y="73568"/>
                  </a:cubicBezTo>
                  <a:cubicBezTo>
                    <a:pt x="86562" y="73484"/>
                    <a:pt x="86373" y="73380"/>
                    <a:pt x="86185" y="73338"/>
                  </a:cubicBezTo>
                  <a:cubicBezTo>
                    <a:pt x="85767" y="73171"/>
                    <a:pt x="85327" y="73045"/>
                    <a:pt x="84909" y="72899"/>
                  </a:cubicBezTo>
                  <a:cubicBezTo>
                    <a:pt x="84783" y="72836"/>
                    <a:pt x="84595" y="72815"/>
                    <a:pt x="84490" y="72731"/>
                  </a:cubicBezTo>
                  <a:cubicBezTo>
                    <a:pt x="84344" y="72606"/>
                    <a:pt x="84239" y="72417"/>
                    <a:pt x="84093" y="72229"/>
                  </a:cubicBezTo>
                  <a:cubicBezTo>
                    <a:pt x="83319" y="72292"/>
                    <a:pt x="82524" y="72313"/>
                    <a:pt x="81749" y="72375"/>
                  </a:cubicBezTo>
                  <a:lnTo>
                    <a:pt x="81164" y="72940"/>
                  </a:lnTo>
                  <a:cubicBezTo>
                    <a:pt x="80682" y="73463"/>
                    <a:pt x="80075" y="73735"/>
                    <a:pt x="79322" y="73777"/>
                  </a:cubicBezTo>
                  <a:cubicBezTo>
                    <a:pt x="78506" y="73840"/>
                    <a:pt x="77753" y="73568"/>
                    <a:pt x="76979" y="73463"/>
                  </a:cubicBezTo>
                  <a:cubicBezTo>
                    <a:pt x="76874" y="73443"/>
                    <a:pt x="76749" y="73380"/>
                    <a:pt x="76644" y="73317"/>
                  </a:cubicBezTo>
                  <a:cubicBezTo>
                    <a:pt x="76226" y="73045"/>
                    <a:pt x="75828" y="72794"/>
                    <a:pt x="75451" y="72501"/>
                  </a:cubicBezTo>
                  <a:cubicBezTo>
                    <a:pt x="74656" y="71915"/>
                    <a:pt x="74049" y="71225"/>
                    <a:pt x="73945" y="70199"/>
                  </a:cubicBezTo>
                  <a:cubicBezTo>
                    <a:pt x="73903" y="70199"/>
                    <a:pt x="73840" y="70137"/>
                    <a:pt x="73798" y="70032"/>
                  </a:cubicBezTo>
                  <a:close/>
                  <a:moveTo>
                    <a:pt x="19774" y="8475"/>
                  </a:moveTo>
                  <a:cubicBezTo>
                    <a:pt x="19774" y="8307"/>
                    <a:pt x="19815" y="8265"/>
                    <a:pt x="19815" y="8203"/>
                  </a:cubicBezTo>
                  <a:cubicBezTo>
                    <a:pt x="19815" y="8140"/>
                    <a:pt x="19774" y="8035"/>
                    <a:pt x="19753" y="7952"/>
                  </a:cubicBezTo>
                  <a:cubicBezTo>
                    <a:pt x="19376" y="6717"/>
                    <a:pt x="18769" y="5587"/>
                    <a:pt x="17828" y="4688"/>
                  </a:cubicBezTo>
                  <a:cubicBezTo>
                    <a:pt x="17388" y="4269"/>
                    <a:pt x="16949" y="3809"/>
                    <a:pt x="16489" y="3453"/>
                  </a:cubicBezTo>
                  <a:cubicBezTo>
                    <a:pt x="15945" y="2993"/>
                    <a:pt x="15422" y="2511"/>
                    <a:pt x="14773" y="2239"/>
                  </a:cubicBezTo>
                  <a:cubicBezTo>
                    <a:pt x="13476" y="1716"/>
                    <a:pt x="12095" y="1444"/>
                    <a:pt x="10693" y="1298"/>
                  </a:cubicBezTo>
                  <a:cubicBezTo>
                    <a:pt x="9458" y="1193"/>
                    <a:pt x="8287" y="1486"/>
                    <a:pt x="7094" y="1821"/>
                  </a:cubicBezTo>
                  <a:cubicBezTo>
                    <a:pt x="5315" y="2344"/>
                    <a:pt x="4039" y="3495"/>
                    <a:pt x="2888" y="4855"/>
                  </a:cubicBezTo>
                  <a:cubicBezTo>
                    <a:pt x="2679" y="5127"/>
                    <a:pt x="2491" y="5378"/>
                    <a:pt x="2177" y="5566"/>
                  </a:cubicBezTo>
                  <a:cubicBezTo>
                    <a:pt x="1989" y="5671"/>
                    <a:pt x="1863" y="5859"/>
                    <a:pt x="1758" y="6048"/>
                  </a:cubicBezTo>
                  <a:cubicBezTo>
                    <a:pt x="1445" y="6571"/>
                    <a:pt x="1256" y="7157"/>
                    <a:pt x="1235" y="7763"/>
                  </a:cubicBezTo>
                  <a:cubicBezTo>
                    <a:pt x="1235" y="7910"/>
                    <a:pt x="1298" y="8098"/>
                    <a:pt x="1298" y="8265"/>
                  </a:cubicBezTo>
                  <a:cubicBezTo>
                    <a:pt x="1717" y="8391"/>
                    <a:pt x="2030" y="8203"/>
                    <a:pt x="2344" y="8161"/>
                  </a:cubicBezTo>
                  <a:cubicBezTo>
                    <a:pt x="2700" y="8077"/>
                    <a:pt x="3056" y="7973"/>
                    <a:pt x="3411" y="7952"/>
                  </a:cubicBezTo>
                  <a:cubicBezTo>
                    <a:pt x="4018" y="7889"/>
                    <a:pt x="4332" y="8307"/>
                    <a:pt x="4144" y="8851"/>
                  </a:cubicBezTo>
                  <a:cubicBezTo>
                    <a:pt x="4060" y="9061"/>
                    <a:pt x="3955" y="9249"/>
                    <a:pt x="3851" y="9437"/>
                  </a:cubicBezTo>
                  <a:cubicBezTo>
                    <a:pt x="3621" y="9835"/>
                    <a:pt x="3411" y="10253"/>
                    <a:pt x="3160" y="10609"/>
                  </a:cubicBezTo>
                  <a:cubicBezTo>
                    <a:pt x="2763" y="11216"/>
                    <a:pt x="2658" y="11885"/>
                    <a:pt x="2637" y="12576"/>
                  </a:cubicBezTo>
                  <a:cubicBezTo>
                    <a:pt x="3370" y="12911"/>
                    <a:pt x="3370" y="12890"/>
                    <a:pt x="3914" y="12576"/>
                  </a:cubicBezTo>
                  <a:cubicBezTo>
                    <a:pt x="4165" y="12408"/>
                    <a:pt x="4374" y="12178"/>
                    <a:pt x="4562" y="11948"/>
                  </a:cubicBezTo>
                  <a:cubicBezTo>
                    <a:pt x="4688" y="11760"/>
                    <a:pt x="4897" y="11676"/>
                    <a:pt x="5148" y="11781"/>
                  </a:cubicBezTo>
                  <a:cubicBezTo>
                    <a:pt x="5378" y="11885"/>
                    <a:pt x="5525" y="12095"/>
                    <a:pt x="5483" y="12367"/>
                  </a:cubicBezTo>
                  <a:cubicBezTo>
                    <a:pt x="5462" y="12576"/>
                    <a:pt x="5378" y="12785"/>
                    <a:pt x="5274" y="12973"/>
                  </a:cubicBezTo>
                  <a:cubicBezTo>
                    <a:pt x="5169" y="13183"/>
                    <a:pt x="4981" y="13350"/>
                    <a:pt x="4855" y="13559"/>
                  </a:cubicBezTo>
                  <a:cubicBezTo>
                    <a:pt x="4562" y="13978"/>
                    <a:pt x="4437" y="14438"/>
                    <a:pt x="4625" y="14919"/>
                  </a:cubicBezTo>
                  <a:cubicBezTo>
                    <a:pt x="4960" y="15087"/>
                    <a:pt x="5253" y="15024"/>
                    <a:pt x="5525" y="14898"/>
                  </a:cubicBezTo>
                  <a:cubicBezTo>
                    <a:pt x="5922" y="14710"/>
                    <a:pt x="6320" y="14543"/>
                    <a:pt x="6655" y="14291"/>
                  </a:cubicBezTo>
                  <a:cubicBezTo>
                    <a:pt x="7617" y="13622"/>
                    <a:pt x="8600" y="12931"/>
                    <a:pt x="9563" y="12241"/>
                  </a:cubicBezTo>
                  <a:cubicBezTo>
                    <a:pt x="10944" y="11216"/>
                    <a:pt x="12513" y="10714"/>
                    <a:pt x="14250" y="10672"/>
                  </a:cubicBezTo>
                  <a:cubicBezTo>
                    <a:pt x="15317" y="10630"/>
                    <a:pt x="16363" y="10525"/>
                    <a:pt x="17388" y="11048"/>
                  </a:cubicBezTo>
                  <a:cubicBezTo>
                    <a:pt x="17618" y="10776"/>
                    <a:pt x="17828" y="10525"/>
                    <a:pt x="18037" y="10274"/>
                  </a:cubicBezTo>
                  <a:cubicBezTo>
                    <a:pt x="18372" y="9877"/>
                    <a:pt x="18686" y="9479"/>
                    <a:pt x="19062" y="9102"/>
                  </a:cubicBezTo>
                  <a:cubicBezTo>
                    <a:pt x="19292" y="8872"/>
                    <a:pt x="19543" y="8684"/>
                    <a:pt x="19774" y="8475"/>
                  </a:cubicBezTo>
                  <a:close/>
                  <a:moveTo>
                    <a:pt x="90935" y="65282"/>
                  </a:moveTo>
                  <a:cubicBezTo>
                    <a:pt x="90454" y="64968"/>
                    <a:pt x="90014" y="64864"/>
                    <a:pt x="89575" y="64864"/>
                  </a:cubicBezTo>
                  <a:cubicBezTo>
                    <a:pt x="88654" y="64864"/>
                    <a:pt x="87734" y="64759"/>
                    <a:pt x="86855" y="64634"/>
                  </a:cubicBezTo>
                  <a:cubicBezTo>
                    <a:pt x="85641" y="64466"/>
                    <a:pt x="84449" y="64320"/>
                    <a:pt x="83360" y="63692"/>
                  </a:cubicBezTo>
                  <a:cubicBezTo>
                    <a:pt x="83151" y="63588"/>
                    <a:pt x="83005" y="63546"/>
                    <a:pt x="82775" y="63608"/>
                  </a:cubicBezTo>
                  <a:cubicBezTo>
                    <a:pt x="82293" y="63713"/>
                    <a:pt x="82189" y="63629"/>
                    <a:pt x="81980" y="63211"/>
                  </a:cubicBezTo>
                  <a:cubicBezTo>
                    <a:pt x="81938" y="63106"/>
                    <a:pt x="81896" y="62981"/>
                    <a:pt x="81854" y="62876"/>
                  </a:cubicBezTo>
                  <a:cubicBezTo>
                    <a:pt x="81331" y="61788"/>
                    <a:pt x="80578" y="60888"/>
                    <a:pt x="79678" y="60072"/>
                  </a:cubicBezTo>
                  <a:cubicBezTo>
                    <a:pt x="78904" y="59340"/>
                    <a:pt x="77879" y="59194"/>
                    <a:pt x="76874" y="59549"/>
                  </a:cubicBezTo>
                  <a:cubicBezTo>
                    <a:pt x="76874" y="59633"/>
                    <a:pt x="76853" y="59738"/>
                    <a:pt x="76916" y="59800"/>
                  </a:cubicBezTo>
                  <a:cubicBezTo>
                    <a:pt x="77460" y="60867"/>
                    <a:pt x="77983" y="61935"/>
                    <a:pt x="78757" y="62855"/>
                  </a:cubicBezTo>
                  <a:cubicBezTo>
                    <a:pt x="79050" y="63169"/>
                    <a:pt x="79343" y="63441"/>
                    <a:pt x="79783" y="63588"/>
                  </a:cubicBezTo>
                  <a:cubicBezTo>
                    <a:pt x="79950" y="63629"/>
                    <a:pt x="80055" y="63797"/>
                    <a:pt x="80180" y="63922"/>
                  </a:cubicBezTo>
                  <a:cubicBezTo>
                    <a:pt x="79908" y="64362"/>
                    <a:pt x="79699" y="64759"/>
                    <a:pt x="79322" y="65052"/>
                  </a:cubicBezTo>
                  <a:cubicBezTo>
                    <a:pt x="78862" y="65366"/>
                    <a:pt x="78443" y="65722"/>
                    <a:pt x="78109" y="66140"/>
                  </a:cubicBezTo>
                  <a:cubicBezTo>
                    <a:pt x="77899" y="66370"/>
                    <a:pt x="77648" y="66538"/>
                    <a:pt x="77334" y="66517"/>
                  </a:cubicBezTo>
                  <a:cubicBezTo>
                    <a:pt x="76770" y="66475"/>
                    <a:pt x="76226" y="66475"/>
                    <a:pt x="75702" y="66412"/>
                  </a:cubicBezTo>
                  <a:cubicBezTo>
                    <a:pt x="74928" y="66308"/>
                    <a:pt x="74133" y="66140"/>
                    <a:pt x="73380" y="66036"/>
                  </a:cubicBezTo>
                  <a:cubicBezTo>
                    <a:pt x="72417" y="65910"/>
                    <a:pt x="72417" y="65931"/>
                    <a:pt x="71539" y="66266"/>
                  </a:cubicBezTo>
                  <a:cubicBezTo>
                    <a:pt x="71099" y="66454"/>
                    <a:pt x="70995" y="66642"/>
                    <a:pt x="71016" y="67103"/>
                  </a:cubicBezTo>
                  <a:cubicBezTo>
                    <a:pt x="71057" y="67479"/>
                    <a:pt x="71162" y="67772"/>
                    <a:pt x="71413" y="68002"/>
                  </a:cubicBezTo>
                  <a:cubicBezTo>
                    <a:pt x="71936" y="68442"/>
                    <a:pt x="72480" y="68777"/>
                    <a:pt x="73213" y="68672"/>
                  </a:cubicBezTo>
                  <a:cubicBezTo>
                    <a:pt x="73589" y="68630"/>
                    <a:pt x="73945" y="68630"/>
                    <a:pt x="74321" y="68609"/>
                  </a:cubicBezTo>
                  <a:cubicBezTo>
                    <a:pt x="74761" y="68567"/>
                    <a:pt x="75242" y="68525"/>
                    <a:pt x="75661" y="68735"/>
                  </a:cubicBezTo>
                  <a:cubicBezTo>
                    <a:pt x="75786" y="68777"/>
                    <a:pt x="76037" y="68756"/>
                    <a:pt x="76142" y="68651"/>
                  </a:cubicBezTo>
                  <a:cubicBezTo>
                    <a:pt x="76602" y="68337"/>
                    <a:pt x="77083" y="68505"/>
                    <a:pt x="77565" y="68442"/>
                  </a:cubicBezTo>
                  <a:cubicBezTo>
                    <a:pt x="77607" y="68442"/>
                    <a:pt x="77690" y="68463"/>
                    <a:pt x="77732" y="68505"/>
                  </a:cubicBezTo>
                  <a:cubicBezTo>
                    <a:pt x="77920" y="68567"/>
                    <a:pt x="78046" y="68672"/>
                    <a:pt x="78088" y="68881"/>
                  </a:cubicBezTo>
                  <a:cubicBezTo>
                    <a:pt x="78109" y="69070"/>
                    <a:pt x="78025" y="69237"/>
                    <a:pt x="77879" y="69362"/>
                  </a:cubicBezTo>
                  <a:cubicBezTo>
                    <a:pt x="77690" y="69551"/>
                    <a:pt x="77293" y="69404"/>
                    <a:pt x="77209" y="69802"/>
                  </a:cubicBezTo>
                  <a:cubicBezTo>
                    <a:pt x="77397" y="70220"/>
                    <a:pt x="77795" y="70367"/>
                    <a:pt x="78213" y="70513"/>
                  </a:cubicBezTo>
                  <a:cubicBezTo>
                    <a:pt x="78967" y="70764"/>
                    <a:pt x="79741" y="71120"/>
                    <a:pt x="80599" y="70974"/>
                  </a:cubicBezTo>
                  <a:cubicBezTo>
                    <a:pt x="80703" y="70953"/>
                    <a:pt x="80829" y="71036"/>
                    <a:pt x="80954" y="71036"/>
                  </a:cubicBezTo>
                  <a:cubicBezTo>
                    <a:pt x="81310" y="71057"/>
                    <a:pt x="81624" y="71141"/>
                    <a:pt x="81959" y="71120"/>
                  </a:cubicBezTo>
                  <a:cubicBezTo>
                    <a:pt x="83863" y="71036"/>
                    <a:pt x="85767" y="70932"/>
                    <a:pt x="87713" y="70827"/>
                  </a:cubicBezTo>
                  <a:cubicBezTo>
                    <a:pt x="88654" y="70764"/>
                    <a:pt x="89575" y="70471"/>
                    <a:pt x="90454" y="70220"/>
                  </a:cubicBezTo>
                  <a:cubicBezTo>
                    <a:pt x="90977" y="70053"/>
                    <a:pt x="91374" y="69718"/>
                    <a:pt x="91688" y="69300"/>
                  </a:cubicBezTo>
                  <a:cubicBezTo>
                    <a:pt x="91918" y="68965"/>
                    <a:pt x="92023" y="68588"/>
                    <a:pt x="91835" y="68212"/>
                  </a:cubicBezTo>
                  <a:cubicBezTo>
                    <a:pt x="91311" y="68358"/>
                    <a:pt x="90851" y="68567"/>
                    <a:pt x="90349" y="68672"/>
                  </a:cubicBezTo>
                  <a:cubicBezTo>
                    <a:pt x="89993" y="68756"/>
                    <a:pt x="89617" y="68735"/>
                    <a:pt x="89282" y="68588"/>
                  </a:cubicBezTo>
                  <a:cubicBezTo>
                    <a:pt x="88947" y="68442"/>
                    <a:pt x="88863" y="68107"/>
                    <a:pt x="88759" y="67793"/>
                  </a:cubicBezTo>
                  <a:cubicBezTo>
                    <a:pt x="88759" y="67751"/>
                    <a:pt x="88696" y="67730"/>
                    <a:pt x="88696" y="67709"/>
                  </a:cubicBezTo>
                  <a:cubicBezTo>
                    <a:pt x="88445" y="67103"/>
                    <a:pt x="88487" y="66768"/>
                    <a:pt x="88989" y="66349"/>
                  </a:cubicBezTo>
                  <a:cubicBezTo>
                    <a:pt x="89491" y="65910"/>
                    <a:pt x="90098" y="65471"/>
                    <a:pt x="90935" y="65282"/>
                  </a:cubicBezTo>
                  <a:close/>
                  <a:moveTo>
                    <a:pt x="11906" y="54925"/>
                  </a:moveTo>
                  <a:cubicBezTo>
                    <a:pt x="12199" y="55030"/>
                    <a:pt x="12367" y="55072"/>
                    <a:pt x="12534" y="55134"/>
                  </a:cubicBezTo>
                  <a:cubicBezTo>
                    <a:pt x="13622" y="55427"/>
                    <a:pt x="14710" y="55281"/>
                    <a:pt x="15819" y="55176"/>
                  </a:cubicBezTo>
                  <a:cubicBezTo>
                    <a:pt x="15986" y="55155"/>
                    <a:pt x="16196" y="55030"/>
                    <a:pt x="16384" y="54925"/>
                  </a:cubicBezTo>
                  <a:cubicBezTo>
                    <a:pt x="16593" y="54821"/>
                    <a:pt x="16802" y="54695"/>
                    <a:pt x="17033" y="54611"/>
                  </a:cubicBezTo>
                  <a:cubicBezTo>
                    <a:pt x="17514" y="54486"/>
                    <a:pt x="17870" y="54737"/>
                    <a:pt x="17974" y="55218"/>
                  </a:cubicBezTo>
                  <a:cubicBezTo>
                    <a:pt x="17995" y="55427"/>
                    <a:pt x="17995" y="55637"/>
                    <a:pt x="18037" y="55846"/>
                  </a:cubicBezTo>
                  <a:cubicBezTo>
                    <a:pt x="18058" y="56264"/>
                    <a:pt x="18079" y="56704"/>
                    <a:pt x="18100" y="57122"/>
                  </a:cubicBezTo>
                  <a:cubicBezTo>
                    <a:pt x="18142" y="57603"/>
                    <a:pt x="18330" y="58064"/>
                    <a:pt x="18602" y="58482"/>
                  </a:cubicBezTo>
                  <a:cubicBezTo>
                    <a:pt x="19083" y="59131"/>
                    <a:pt x="19857" y="59235"/>
                    <a:pt x="20527" y="58733"/>
                  </a:cubicBezTo>
                  <a:cubicBezTo>
                    <a:pt x="20883" y="58440"/>
                    <a:pt x="21217" y="58168"/>
                    <a:pt x="21468" y="57771"/>
                  </a:cubicBezTo>
                  <a:cubicBezTo>
                    <a:pt x="21740" y="57269"/>
                    <a:pt x="22222" y="57290"/>
                    <a:pt x="22556" y="57771"/>
                  </a:cubicBezTo>
                  <a:cubicBezTo>
                    <a:pt x="22661" y="57938"/>
                    <a:pt x="22703" y="58085"/>
                    <a:pt x="22787" y="58273"/>
                  </a:cubicBezTo>
                  <a:cubicBezTo>
                    <a:pt x="22849" y="58398"/>
                    <a:pt x="22891" y="58545"/>
                    <a:pt x="22912" y="58712"/>
                  </a:cubicBezTo>
                  <a:cubicBezTo>
                    <a:pt x="23184" y="59549"/>
                    <a:pt x="23749" y="60114"/>
                    <a:pt x="24607" y="60386"/>
                  </a:cubicBezTo>
                  <a:cubicBezTo>
                    <a:pt x="25486" y="60679"/>
                    <a:pt x="26113" y="60533"/>
                    <a:pt x="26553" y="59758"/>
                  </a:cubicBezTo>
                  <a:cubicBezTo>
                    <a:pt x="26637" y="59591"/>
                    <a:pt x="26741" y="59445"/>
                    <a:pt x="26846" y="59277"/>
                  </a:cubicBezTo>
                  <a:cubicBezTo>
                    <a:pt x="26971" y="59110"/>
                    <a:pt x="27118" y="58942"/>
                    <a:pt x="27243" y="58796"/>
                  </a:cubicBezTo>
                  <a:cubicBezTo>
                    <a:pt x="27599" y="58419"/>
                    <a:pt x="27997" y="58398"/>
                    <a:pt x="28331" y="58796"/>
                  </a:cubicBezTo>
                  <a:cubicBezTo>
                    <a:pt x="28541" y="59026"/>
                    <a:pt x="28708" y="59340"/>
                    <a:pt x="28875" y="59633"/>
                  </a:cubicBezTo>
                  <a:cubicBezTo>
                    <a:pt x="29126" y="60010"/>
                    <a:pt x="29336" y="60407"/>
                    <a:pt x="29587" y="60805"/>
                  </a:cubicBezTo>
                  <a:cubicBezTo>
                    <a:pt x="29691" y="60951"/>
                    <a:pt x="29817" y="61098"/>
                    <a:pt x="29984" y="61202"/>
                  </a:cubicBezTo>
                  <a:cubicBezTo>
                    <a:pt x="30528" y="61537"/>
                    <a:pt x="31177" y="61244"/>
                    <a:pt x="31449" y="60595"/>
                  </a:cubicBezTo>
                  <a:cubicBezTo>
                    <a:pt x="31637" y="60114"/>
                    <a:pt x="31784" y="59633"/>
                    <a:pt x="31993" y="59152"/>
                  </a:cubicBezTo>
                  <a:cubicBezTo>
                    <a:pt x="32098" y="58922"/>
                    <a:pt x="32370" y="58754"/>
                    <a:pt x="32600" y="58838"/>
                  </a:cubicBezTo>
                  <a:cubicBezTo>
                    <a:pt x="33039" y="59026"/>
                    <a:pt x="33541" y="59068"/>
                    <a:pt x="33834" y="59549"/>
                  </a:cubicBezTo>
                  <a:cubicBezTo>
                    <a:pt x="34002" y="59842"/>
                    <a:pt x="34274" y="60093"/>
                    <a:pt x="34629" y="60219"/>
                  </a:cubicBezTo>
                  <a:cubicBezTo>
                    <a:pt x="35006" y="59277"/>
                    <a:pt x="34901" y="58336"/>
                    <a:pt x="34839" y="57394"/>
                  </a:cubicBezTo>
                  <a:cubicBezTo>
                    <a:pt x="34839" y="57164"/>
                    <a:pt x="34776" y="56955"/>
                    <a:pt x="34713" y="56662"/>
                  </a:cubicBezTo>
                  <a:cubicBezTo>
                    <a:pt x="33751" y="56662"/>
                    <a:pt x="32830" y="56620"/>
                    <a:pt x="31951" y="56641"/>
                  </a:cubicBezTo>
                  <a:cubicBezTo>
                    <a:pt x="30696" y="56704"/>
                    <a:pt x="29461" y="56725"/>
                    <a:pt x="28206" y="56620"/>
                  </a:cubicBezTo>
                  <a:cubicBezTo>
                    <a:pt x="26239" y="56453"/>
                    <a:pt x="24356" y="56097"/>
                    <a:pt x="22473" y="55574"/>
                  </a:cubicBezTo>
                  <a:cubicBezTo>
                    <a:pt x="21657" y="55344"/>
                    <a:pt x="20883" y="55030"/>
                    <a:pt x="20129" y="54569"/>
                  </a:cubicBezTo>
                  <a:cubicBezTo>
                    <a:pt x="18686" y="53732"/>
                    <a:pt x="17263" y="52791"/>
                    <a:pt x="16070" y="51640"/>
                  </a:cubicBezTo>
                  <a:cubicBezTo>
                    <a:pt x="15861" y="51431"/>
                    <a:pt x="15673" y="51159"/>
                    <a:pt x="15254" y="51180"/>
                  </a:cubicBezTo>
                  <a:cubicBezTo>
                    <a:pt x="14417" y="52038"/>
                    <a:pt x="13559" y="52958"/>
                    <a:pt x="12722" y="53837"/>
                  </a:cubicBezTo>
                  <a:cubicBezTo>
                    <a:pt x="12555" y="54025"/>
                    <a:pt x="12409" y="54214"/>
                    <a:pt x="12283" y="54423"/>
                  </a:cubicBezTo>
                  <a:cubicBezTo>
                    <a:pt x="12178" y="54528"/>
                    <a:pt x="12074" y="54695"/>
                    <a:pt x="11906" y="54925"/>
                  </a:cubicBezTo>
                  <a:close/>
                  <a:moveTo>
                    <a:pt x="36680" y="72417"/>
                  </a:moveTo>
                  <a:cubicBezTo>
                    <a:pt x="36575" y="72187"/>
                    <a:pt x="36492" y="71915"/>
                    <a:pt x="36366" y="71685"/>
                  </a:cubicBezTo>
                  <a:cubicBezTo>
                    <a:pt x="36052" y="71120"/>
                    <a:pt x="35634" y="70639"/>
                    <a:pt x="34901" y="70618"/>
                  </a:cubicBezTo>
                  <a:cubicBezTo>
                    <a:pt x="34755" y="70618"/>
                    <a:pt x="34608" y="70555"/>
                    <a:pt x="34462" y="70513"/>
                  </a:cubicBezTo>
                  <a:cubicBezTo>
                    <a:pt x="33186" y="70095"/>
                    <a:pt x="31888" y="70283"/>
                    <a:pt x="30612" y="70388"/>
                  </a:cubicBezTo>
                  <a:cubicBezTo>
                    <a:pt x="30403" y="70660"/>
                    <a:pt x="30215" y="70911"/>
                    <a:pt x="30068" y="71120"/>
                  </a:cubicBezTo>
                  <a:cubicBezTo>
                    <a:pt x="30256" y="71497"/>
                    <a:pt x="30570" y="71685"/>
                    <a:pt x="30884" y="71873"/>
                  </a:cubicBezTo>
                  <a:cubicBezTo>
                    <a:pt x="31323" y="72124"/>
                    <a:pt x="31763" y="72396"/>
                    <a:pt x="32244" y="72627"/>
                  </a:cubicBezTo>
                  <a:cubicBezTo>
                    <a:pt x="32579" y="72815"/>
                    <a:pt x="32935" y="72961"/>
                    <a:pt x="33332" y="73045"/>
                  </a:cubicBezTo>
                  <a:cubicBezTo>
                    <a:pt x="34127" y="73233"/>
                    <a:pt x="34901" y="73171"/>
                    <a:pt x="35696" y="73066"/>
                  </a:cubicBezTo>
                  <a:cubicBezTo>
                    <a:pt x="36073" y="73024"/>
                    <a:pt x="36429" y="72815"/>
                    <a:pt x="36680" y="72417"/>
                  </a:cubicBezTo>
                  <a:close/>
                  <a:moveTo>
                    <a:pt x="56013" y="63755"/>
                  </a:moveTo>
                  <a:cubicBezTo>
                    <a:pt x="55427" y="64236"/>
                    <a:pt x="55218" y="64696"/>
                    <a:pt x="55260" y="65220"/>
                  </a:cubicBezTo>
                  <a:cubicBezTo>
                    <a:pt x="55302" y="66329"/>
                    <a:pt x="55407" y="67396"/>
                    <a:pt x="55490" y="68505"/>
                  </a:cubicBezTo>
                  <a:cubicBezTo>
                    <a:pt x="55490" y="68567"/>
                    <a:pt x="55511" y="68672"/>
                    <a:pt x="55574" y="68756"/>
                  </a:cubicBezTo>
                  <a:cubicBezTo>
                    <a:pt x="56348" y="70430"/>
                    <a:pt x="57415" y="71769"/>
                    <a:pt x="59445" y="71957"/>
                  </a:cubicBezTo>
                  <a:cubicBezTo>
                    <a:pt x="59591" y="71978"/>
                    <a:pt x="59717" y="72020"/>
                    <a:pt x="59884" y="72020"/>
                  </a:cubicBezTo>
                  <a:cubicBezTo>
                    <a:pt x="60010" y="72020"/>
                    <a:pt x="60177" y="72124"/>
                    <a:pt x="60303" y="71873"/>
                  </a:cubicBezTo>
                  <a:cubicBezTo>
                    <a:pt x="60219" y="71852"/>
                    <a:pt x="60135" y="71790"/>
                    <a:pt x="60073" y="71748"/>
                  </a:cubicBezTo>
                  <a:cubicBezTo>
                    <a:pt x="58984" y="71078"/>
                    <a:pt x="58127" y="70199"/>
                    <a:pt x="57373" y="69195"/>
                  </a:cubicBezTo>
                  <a:cubicBezTo>
                    <a:pt x="56536" y="68086"/>
                    <a:pt x="56097" y="66873"/>
                    <a:pt x="56118" y="65492"/>
                  </a:cubicBezTo>
                  <a:cubicBezTo>
                    <a:pt x="56118" y="64989"/>
                    <a:pt x="56055" y="64466"/>
                    <a:pt x="56013" y="63755"/>
                  </a:cubicBezTo>
                  <a:close/>
                  <a:moveTo>
                    <a:pt x="7554" y="63797"/>
                  </a:moveTo>
                  <a:cubicBezTo>
                    <a:pt x="7973" y="63860"/>
                    <a:pt x="8391" y="63943"/>
                    <a:pt x="8705" y="63650"/>
                  </a:cubicBezTo>
                  <a:cubicBezTo>
                    <a:pt x="9186" y="63190"/>
                    <a:pt x="9584" y="62646"/>
                    <a:pt x="9542" y="61914"/>
                  </a:cubicBezTo>
                  <a:cubicBezTo>
                    <a:pt x="9500" y="61516"/>
                    <a:pt x="9458" y="61119"/>
                    <a:pt x="9479" y="60721"/>
                  </a:cubicBezTo>
                  <a:cubicBezTo>
                    <a:pt x="9500" y="60177"/>
                    <a:pt x="9186" y="59738"/>
                    <a:pt x="9061" y="59256"/>
                  </a:cubicBezTo>
                  <a:cubicBezTo>
                    <a:pt x="9019" y="59026"/>
                    <a:pt x="8600" y="58817"/>
                    <a:pt x="8412" y="58901"/>
                  </a:cubicBezTo>
                  <a:cubicBezTo>
                    <a:pt x="8182" y="58984"/>
                    <a:pt x="8098" y="59194"/>
                    <a:pt x="8035" y="59403"/>
                  </a:cubicBezTo>
                  <a:cubicBezTo>
                    <a:pt x="7994" y="59549"/>
                    <a:pt x="7994" y="59675"/>
                    <a:pt x="7973" y="59842"/>
                  </a:cubicBezTo>
                  <a:cubicBezTo>
                    <a:pt x="7805" y="61014"/>
                    <a:pt x="7659" y="62186"/>
                    <a:pt x="7491" y="63336"/>
                  </a:cubicBezTo>
                  <a:cubicBezTo>
                    <a:pt x="7491" y="63483"/>
                    <a:pt x="7512" y="63608"/>
                    <a:pt x="7554" y="63797"/>
                  </a:cubicBezTo>
                  <a:close/>
                  <a:moveTo>
                    <a:pt x="65115" y="84930"/>
                  </a:moveTo>
                  <a:cubicBezTo>
                    <a:pt x="65659" y="84951"/>
                    <a:pt x="66099" y="84992"/>
                    <a:pt x="66454" y="84637"/>
                  </a:cubicBezTo>
                  <a:cubicBezTo>
                    <a:pt x="67438" y="83549"/>
                    <a:pt x="68233" y="82356"/>
                    <a:pt x="68714" y="80996"/>
                  </a:cubicBezTo>
                  <a:cubicBezTo>
                    <a:pt x="68547" y="80870"/>
                    <a:pt x="68400" y="80954"/>
                    <a:pt x="68275" y="81017"/>
                  </a:cubicBezTo>
                  <a:cubicBezTo>
                    <a:pt x="67877" y="81310"/>
                    <a:pt x="67438" y="81519"/>
                    <a:pt x="66935" y="81582"/>
                  </a:cubicBezTo>
                  <a:cubicBezTo>
                    <a:pt x="66622" y="81603"/>
                    <a:pt x="66475" y="81812"/>
                    <a:pt x="66350" y="82063"/>
                  </a:cubicBezTo>
                  <a:cubicBezTo>
                    <a:pt x="65952" y="82984"/>
                    <a:pt x="65555" y="83904"/>
                    <a:pt x="65115" y="84930"/>
                  </a:cubicBezTo>
                  <a:close/>
                  <a:moveTo>
                    <a:pt x="75284" y="70116"/>
                  </a:moveTo>
                  <a:cubicBezTo>
                    <a:pt x="74970" y="70513"/>
                    <a:pt x="75033" y="70764"/>
                    <a:pt x="75263" y="71036"/>
                  </a:cubicBezTo>
                  <a:cubicBezTo>
                    <a:pt x="75640" y="71476"/>
                    <a:pt x="76100" y="71790"/>
                    <a:pt x="76602" y="72124"/>
                  </a:cubicBezTo>
                  <a:cubicBezTo>
                    <a:pt x="77544" y="72752"/>
                    <a:pt x="78548" y="72836"/>
                    <a:pt x="79636" y="72731"/>
                  </a:cubicBezTo>
                  <a:cubicBezTo>
                    <a:pt x="79908" y="72710"/>
                    <a:pt x="80117" y="72585"/>
                    <a:pt x="80264" y="72292"/>
                  </a:cubicBezTo>
                  <a:cubicBezTo>
                    <a:pt x="80180" y="72229"/>
                    <a:pt x="80117" y="72187"/>
                    <a:pt x="80075" y="72187"/>
                  </a:cubicBezTo>
                  <a:cubicBezTo>
                    <a:pt x="79239" y="72334"/>
                    <a:pt x="78527" y="71706"/>
                    <a:pt x="77690" y="71810"/>
                  </a:cubicBezTo>
                  <a:cubicBezTo>
                    <a:pt x="77648" y="71810"/>
                    <a:pt x="77586" y="71769"/>
                    <a:pt x="77523" y="71748"/>
                  </a:cubicBezTo>
                  <a:cubicBezTo>
                    <a:pt x="76811" y="71183"/>
                    <a:pt x="75828" y="70974"/>
                    <a:pt x="75284" y="70116"/>
                  </a:cubicBezTo>
                  <a:close/>
                  <a:moveTo>
                    <a:pt x="91772" y="67165"/>
                  </a:moveTo>
                  <a:cubicBezTo>
                    <a:pt x="91772" y="66977"/>
                    <a:pt x="91793" y="66789"/>
                    <a:pt x="91772" y="66621"/>
                  </a:cubicBezTo>
                  <a:cubicBezTo>
                    <a:pt x="91730" y="66412"/>
                    <a:pt x="91709" y="66224"/>
                    <a:pt x="91667" y="66015"/>
                  </a:cubicBezTo>
                  <a:cubicBezTo>
                    <a:pt x="90203" y="66245"/>
                    <a:pt x="90098" y="66433"/>
                    <a:pt x="89282" y="67207"/>
                  </a:cubicBezTo>
                  <a:cubicBezTo>
                    <a:pt x="89491" y="67814"/>
                    <a:pt x="89617" y="67919"/>
                    <a:pt x="90140" y="67814"/>
                  </a:cubicBezTo>
                  <a:cubicBezTo>
                    <a:pt x="90747" y="67730"/>
                    <a:pt x="91249" y="67458"/>
                    <a:pt x="91772" y="67165"/>
                  </a:cubicBezTo>
                  <a:close/>
                  <a:moveTo>
                    <a:pt x="51536" y="50636"/>
                  </a:moveTo>
                  <a:cubicBezTo>
                    <a:pt x="51431" y="50636"/>
                    <a:pt x="51347" y="50615"/>
                    <a:pt x="51285" y="50615"/>
                  </a:cubicBezTo>
                  <a:cubicBezTo>
                    <a:pt x="51243" y="50615"/>
                    <a:pt x="51222" y="50636"/>
                    <a:pt x="51222" y="50657"/>
                  </a:cubicBezTo>
                  <a:cubicBezTo>
                    <a:pt x="51285" y="50678"/>
                    <a:pt x="51347" y="50740"/>
                    <a:pt x="51410" y="50740"/>
                  </a:cubicBezTo>
                  <a:cubicBezTo>
                    <a:pt x="51410" y="50761"/>
                    <a:pt x="51452" y="50678"/>
                    <a:pt x="51536" y="50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7114150" y="4261900"/>
              <a:ext cx="301850" cy="46050"/>
            </a:xfrm>
            <a:custGeom>
              <a:rect b="b" l="l" r="r" t="t"/>
              <a:pathLst>
                <a:path extrusionOk="0" h="1842" w="12074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1"/>
            <p:cNvSpPr/>
            <p:nvPr/>
          </p:nvSpPr>
          <p:spPr>
            <a:xfrm>
              <a:off x="7211975" y="4349775"/>
              <a:ext cx="192500" cy="39250"/>
            </a:xfrm>
            <a:custGeom>
              <a:rect b="b" l="l" r="r" t="t"/>
              <a:pathLst>
                <a:path extrusionOk="0" h="1570" w="770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5881750" y="3584500"/>
              <a:ext cx="185725" cy="46575"/>
            </a:xfrm>
            <a:custGeom>
              <a:rect b="b" l="l" r="r" t="t"/>
              <a:pathLst>
                <a:path extrusionOk="0" h="1863" w="7429">
                  <a:moveTo>
                    <a:pt x="7428" y="1862"/>
                  </a:moveTo>
                  <a:cubicBezTo>
                    <a:pt x="7114" y="1841"/>
                    <a:pt x="6821" y="1841"/>
                    <a:pt x="6591" y="1779"/>
                  </a:cubicBezTo>
                  <a:cubicBezTo>
                    <a:pt x="5357" y="1507"/>
                    <a:pt x="4080" y="1360"/>
                    <a:pt x="2846" y="1025"/>
                  </a:cubicBezTo>
                  <a:cubicBezTo>
                    <a:pt x="2323" y="879"/>
                    <a:pt x="1779" y="921"/>
                    <a:pt x="1235" y="879"/>
                  </a:cubicBezTo>
                  <a:cubicBezTo>
                    <a:pt x="900" y="837"/>
                    <a:pt x="586" y="816"/>
                    <a:pt x="230" y="774"/>
                  </a:cubicBezTo>
                  <a:cubicBezTo>
                    <a:pt x="168" y="733"/>
                    <a:pt x="0" y="586"/>
                    <a:pt x="21" y="523"/>
                  </a:cubicBezTo>
                  <a:cubicBezTo>
                    <a:pt x="63" y="398"/>
                    <a:pt x="189" y="251"/>
                    <a:pt x="272" y="209"/>
                  </a:cubicBezTo>
                  <a:cubicBezTo>
                    <a:pt x="837" y="105"/>
                    <a:pt x="1423" y="42"/>
                    <a:pt x="1967" y="0"/>
                  </a:cubicBezTo>
                  <a:cubicBezTo>
                    <a:pt x="2427" y="0"/>
                    <a:pt x="2930" y="105"/>
                    <a:pt x="3411" y="209"/>
                  </a:cubicBezTo>
                  <a:cubicBezTo>
                    <a:pt x="4101" y="356"/>
                    <a:pt x="4813" y="502"/>
                    <a:pt x="5545" y="628"/>
                  </a:cubicBezTo>
                  <a:cubicBezTo>
                    <a:pt x="6068" y="733"/>
                    <a:pt x="6528" y="921"/>
                    <a:pt x="6989" y="1151"/>
                  </a:cubicBezTo>
                  <a:cubicBezTo>
                    <a:pt x="7198" y="1277"/>
                    <a:pt x="7407" y="1423"/>
                    <a:pt x="7428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5966475" y="3485625"/>
              <a:ext cx="149125" cy="63850"/>
            </a:xfrm>
            <a:custGeom>
              <a:rect b="b" l="l" r="r" t="t"/>
              <a:pathLst>
                <a:path extrusionOk="0" h="2554" w="5965">
                  <a:moveTo>
                    <a:pt x="1068" y="1"/>
                  </a:moveTo>
                  <a:cubicBezTo>
                    <a:pt x="1214" y="42"/>
                    <a:pt x="1445" y="63"/>
                    <a:pt x="1696" y="147"/>
                  </a:cubicBezTo>
                  <a:cubicBezTo>
                    <a:pt x="2470" y="398"/>
                    <a:pt x="3265" y="607"/>
                    <a:pt x="4018" y="921"/>
                  </a:cubicBezTo>
                  <a:cubicBezTo>
                    <a:pt x="4583" y="1151"/>
                    <a:pt x="5106" y="1528"/>
                    <a:pt x="5671" y="1863"/>
                  </a:cubicBezTo>
                  <a:cubicBezTo>
                    <a:pt x="5797" y="1947"/>
                    <a:pt x="5880" y="2072"/>
                    <a:pt x="5943" y="2219"/>
                  </a:cubicBezTo>
                  <a:cubicBezTo>
                    <a:pt x="5964" y="2260"/>
                    <a:pt x="5943" y="2386"/>
                    <a:pt x="5901" y="2449"/>
                  </a:cubicBezTo>
                  <a:cubicBezTo>
                    <a:pt x="5839" y="2491"/>
                    <a:pt x="5734" y="2553"/>
                    <a:pt x="5650" y="2553"/>
                  </a:cubicBezTo>
                  <a:cubicBezTo>
                    <a:pt x="5525" y="2511"/>
                    <a:pt x="5399" y="2407"/>
                    <a:pt x="5274" y="2365"/>
                  </a:cubicBezTo>
                  <a:cubicBezTo>
                    <a:pt x="4960" y="2198"/>
                    <a:pt x="4646" y="2030"/>
                    <a:pt x="4290" y="1884"/>
                  </a:cubicBezTo>
                  <a:cubicBezTo>
                    <a:pt x="3391" y="1570"/>
                    <a:pt x="2470" y="1298"/>
                    <a:pt x="1549" y="984"/>
                  </a:cubicBezTo>
                  <a:cubicBezTo>
                    <a:pt x="1131" y="838"/>
                    <a:pt x="733" y="775"/>
                    <a:pt x="294" y="900"/>
                  </a:cubicBezTo>
                  <a:cubicBezTo>
                    <a:pt x="252" y="921"/>
                    <a:pt x="85" y="838"/>
                    <a:pt x="64" y="796"/>
                  </a:cubicBezTo>
                  <a:cubicBezTo>
                    <a:pt x="1" y="691"/>
                    <a:pt x="1" y="566"/>
                    <a:pt x="43" y="461"/>
                  </a:cubicBezTo>
                  <a:cubicBezTo>
                    <a:pt x="231" y="63"/>
                    <a:pt x="587" y="42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6762100" y="2997050"/>
              <a:ext cx="320675" cy="199325"/>
            </a:xfrm>
            <a:custGeom>
              <a:rect b="b" l="l" r="r" t="t"/>
              <a:pathLst>
                <a:path extrusionOk="0" h="7973" w="12827">
                  <a:moveTo>
                    <a:pt x="7157" y="6697"/>
                  </a:moveTo>
                  <a:cubicBezTo>
                    <a:pt x="7680" y="6592"/>
                    <a:pt x="8266" y="6550"/>
                    <a:pt x="8747" y="6404"/>
                  </a:cubicBezTo>
                  <a:cubicBezTo>
                    <a:pt x="10044" y="5985"/>
                    <a:pt x="10986" y="5085"/>
                    <a:pt x="11760" y="3997"/>
                  </a:cubicBezTo>
                  <a:cubicBezTo>
                    <a:pt x="11885" y="3809"/>
                    <a:pt x="11948" y="3600"/>
                    <a:pt x="12074" y="3453"/>
                  </a:cubicBezTo>
                  <a:cubicBezTo>
                    <a:pt x="12157" y="3349"/>
                    <a:pt x="12325" y="3265"/>
                    <a:pt x="12471" y="3265"/>
                  </a:cubicBezTo>
                  <a:cubicBezTo>
                    <a:pt x="12639" y="3265"/>
                    <a:pt x="12806" y="3412"/>
                    <a:pt x="12806" y="3621"/>
                  </a:cubicBezTo>
                  <a:cubicBezTo>
                    <a:pt x="12827" y="4123"/>
                    <a:pt x="12806" y="4625"/>
                    <a:pt x="12492" y="5023"/>
                  </a:cubicBezTo>
                  <a:cubicBezTo>
                    <a:pt x="11823" y="5860"/>
                    <a:pt x="11027" y="6550"/>
                    <a:pt x="10107" y="7115"/>
                  </a:cubicBezTo>
                  <a:cubicBezTo>
                    <a:pt x="9626" y="7387"/>
                    <a:pt x="9061" y="7596"/>
                    <a:pt x="8496" y="7680"/>
                  </a:cubicBezTo>
                  <a:cubicBezTo>
                    <a:pt x="8056" y="7743"/>
                    <a:pt x="7575" y="7785"/>
                    <a:pt x="7136" y="7847"/>
                  </a:cubicBezTo>
                  <a:cubicBezTo>
                    <a:pt x="5671" y="7973"/>
                    <a:pt x="4290" y="7659"/>
                    <a:pt x="3035" y="6906"/>
                  </a:cubicBezTo>
                  <a:lnTo>
                    <a:pt x="1842" y="6194"/>
                  </a:lnTo>
                  <a:cubicBezTo>
                    <a:pt x="754" y="5483"/>
                    <a:pt x="147" y="4500"/>
                    <a:pt x="43" y="3181"/>
                  </a:cubicBezTo>
                  <a:cubicBezTo>
                    <a:pt x="22" y="2763"/>
                    <a:pt x="1" y="2323"/>
                    <a:pt x="1" y="1905"/>
                  </a:cubicBezTo>
                  <a:cubicBezTo>
                    <a:pt x="1" y="1277"/>
                    <a:pt x="210" y="691"/>
                    <a:pt x="628" y="231"/>
                  </a:cubicBezTo>
                  <a:cubicBezTo>
                    <a:pt x="754" y="106"/>
                    <a:pt x="900" y="1"/>
                    <a:pt x="1110" y="64"/>
                  </a:cubicBezTo>
                  <a:cubicBezTo>
                    <a:pt x="1298" y="147"/>
                    <a:pt x="1424" y="357"/>
                    <a:pt x="1382" y="587"/>
                  </a:cubicBezTo>
                  <a:cubicBezTo>
                    <a:pt x="1361" y="671"/>
                    <a:pt x="1361" y="775"/>
                    <a:pt x="1298" y="859"/>
                  </a:cubicBezTo>
                  <a:cubicBezTo>
                    <a:pt x="880" y="1738"/>
                    <a:pt x="1068" y="2637"/>
                    <a:pt x="1256" y="3558"/>
                  </a:cubicBezTo>
                  <a:cubicBezTo>
                    <a:pt x="1361" y="4102"/>
                    <a:pt x="1675" y="4604"/>
                    <a:pt x="2114" y="4918"/>
                  </a:cubicBezTo>
                  <a:cubicBezTo>
                    <a:pt x="3056" y="5609"/>
                    <a:pt x="4081" y="6215"/>
                    <a:pt x="5253" y="6529"/>
                  </a:cubicBezTo>
                  <a:cubicBezTo>
                    <a:pt x="5901" y="6738"/>
                    <a:pt x="6529" y="6655"/>
                    <a:pt x="7157" y="6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6867775" y="2911800"/>
              <a:ext cx="49725" cy="57050"/>
            </a:xfrm>
            <a:custGeom>
              <a:rect b="b" l="l" r="r" t="t"/>
              <a:pathLst>
                <a:path extrusionOk="0" h="2282" w="1989">
                  <a:moveTo>
                    <a:pt x="21" y="1423"/>
                  </a:moveTo>
                  <a:cubicBezTo>
                    <a:pt x="0" y="837"/>
                    <a:pt x="440" y="189"/>
                    <a:pt x="1026" y="21"/>
                  </a:cubicBezTo>
                  <a:cubicBezTo>
                    <a:pt x="1151" y="0"/>
                    <a:pt x="1339" y="21"/>
                    <a:pt x="1444" y="105"/>
                  </a:cubicBezTo>
                  <a:cubicBezTo>
                    <a:pt x="1779" y="314"/>
                    <a:pt x="1988" y="900"/>
                    <a:pt x="1883" y="1235"/>
                  </a:cubicBezTo>
                  <a:cubicBezTo>
                    <a:pt x="1737" y="1695"/>
                    <a:pt x="1486" y="2114"/>
                    <a:pt x="921" y="2218"/>
                  </a:cubicBezTo>
                  <a:cubicBezTo>
                    <a:pt x="440" y="2281"/>
                    <a:pt x="63" y="1946"/>
                    <a:pt x="21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7107875" y="2929050"/>
              <a:ext cx="46575" cy="45550"/>
            </a:xfrm>
            <a:custGeom>
              <a:rect b="b" l="l" r="r" t="t"/>
              <a:pathLst>
                <a:path extrusionOk="0" h="1822" w="1863">
                  <a:moveTo>
                    <a:pt x="942" y="43"/>
                  </a:moveTo>
                  <a:cubicBezTo>
                    <a:pt x="1590" y="1"/>
                    <a:pt x="1862" y="315"/>
                    <a:pt x="1758" y="942"/>
                  </a:cubicBezTo>
                  <a:cubicBezTo>
                    <a:pt x="1716" y="1005"/>
                    <a:pt x="1716" y="1110"/>
                    <a:pt x="1695" y="1194"/>
                  </a:cubicBezTo>
                  <a:cubicBezTo>
                    <a:pt x="1570" y="1528"/>
                    <a:pt x="1381" y="1779"/>
                    <a:pt x="984" y="1800"/>
                  </a:cubicBezTo>
                  <a:cubicBezTo>
                    <a:pt x="628" y="1821"/>
                    <a:pt x="356" y="1612"/>
                    <a:pt x="189" y="1319"/>
                  </a:cubicBezTo>
                  <a:cubicBezTo>
                    <a:pt x="0" y="1005"/>
                    <a:pt x="0" y="691"/>
                    <a:pt x="209" y="378"/>
                  </a:cubicBezTo>
                  <a:cubicBezTo>
                    <a:pt x="356" y="126"/>
                    <a:pt x="670" y="64"/>
                    <a:pt x="94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8141500" y="4051600"/>
              <a:ext cx="43425" cy="47125"/>
            </a:xfrm>
            <a:custGeom>
              <a:rect b="b" l="l" r="r" t="t"/>
              <a:pathLst>
                <a:path extrusionOk="0" h="1885" w="1737">
                  <a:moveTo>
                    <a:pt x="1695" y="1089"/>
                  </a:moveTo>
                  <a:cubicBezTo>
                    <a:pt x="1737" y="1487"/>
                    <a:pt x="1528" y="1717"/>
                    <a:pt x="1151" y="1800"/>
                  </a:cubicBezTo>
                  <a:cubicBezTo>
                    <a:pt x="795" y="1884"/>
                    <a:pt x="544" y="1779"/>
                    <a:pt x="377" y="1382"/>
                  </a:cubicBezTo>
                  <a:cubicBezTo>
                    <a:pt x="293" y="1194"/>
                    <a:pt x="189" y="984"/>
                    <a:pt x="105" y="817"/>
                  </a:cubicBezTo>
                  <a:cubicBezTo>
                    <a:pt x="0" y="545"/>
                    <a:pt x="147" y="252"/>
                    <a:pt x="419" y="189"/>
                  </a:cubicBezTo>
                  <a:cubicBezTo>
                    <a:pt x="1046" y="1"/>
                    <a:pt x="1674" y="461"/>
                    <a:pt x="1695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51"/>
          <p:cNvGrpSpPr/>
          <p:nvPr/>
        </p:nvGrpSpPr>
        <p:grpSpPr>
          <a:xfrm>
            <a:off x="1051113" y="4084475"/>
            <a:ext cx="643950" cy="195675"/>
            <a:chOff x="806663" y="3241275"/>
            <a:chExt cx="643950" cy="195675"/>
          </a:xfrm>
        </p:grpSpPr>
        <p:sp>
          <p:nvSpPr>
            <p:cNvPr id="669" name="Google Shape;669;p51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51"/>
          <p:cNvGrpSpPr/>
          <p:nvPr/>
        </p:nvGrpSpPr>
        <p:grpSpPr>
          <a:xfrm>
            <a:off x="2579950" y="2392575"/>
            <a:ext cx="381375" cy="358350"/>
            <a:chOff x="7723450" y="2617900"/>
            <a:chExt cx="381375" cy="358350"/>
          </a:xfrm>
        </p:grpSpPr>
        <p:sp>
          <p:nvSpPr>
            <p:cNvPr id="672" name="Google Shape;672;p51"/>
            <p:cNvSpPr/>
            <p:nvPr/>
          </p:nvSpPr>
          <p:spPr>
            <a:xfrm>
              <a:off x="7751700" y="2646150"/>
              <a:ext cx="333750" cy="302375"/>
            </a:xfrm>
            <a:custGeom>
              <a:rect b="b" l="l" r="r" t="t"/>
              <a:pathLst>
                <a:path extrusionOk="0" h="12095" w="1335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7897125" y="2778475"/>
              <a:ext cx="75875" cy="57050"/>
            </a:xfrm>
            <a:custGeom>
              <a:rect b="b" l="l" r="r" t="t"/>
              <a:pathLst>
                <a:path extrusionOk="0" h="2282" w="3035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7723450" y="2617900"/>
              <a:ext cx="381375" cy="358350"/>
            </a:xfrm>
            <a:custGeom>
              <a:rect b="b" l="l" r="r" t="t"/>
              <a:pathLst>
                <a:path extrusionOk="0" h="14334" w="15255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7870450" y="2760175"/>
              <a:ext cx="115625" cy="96275"/>
            </a:xfrm>
            <a:custGeom>
              <a:rect b="b" l="l" r="r" t="t"/>
              <a:pathLst>
                <a:path extrusionOk="0" h="3851" w="4625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2"/>
          <p:cNvSpPr txBox="1"/>
          <p:nvPr>
            <p:ph type="title"/>
          </p:nvPr>
        </p:nvSpPr>
        <p:spPr>
          <a:xfrm>
            <a:off x="994050" y="303400"/>
            <a:ext cx="7155900" cy="1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ASSOCIAZIONI GENITORI</a:t>
            </a:r>
            <a:endParaRPr sz="3000"/>
          </a:p>
        </p:txBody>
      </p:sp>
      <p:grpSp>
        <p:nvGrpSpPr>
          <p:cNvPr id="681" name="Google Shape;681;p52"/>
          <p:cNvGrpSpPr/>
          <p:nvPr/>
        </p:nvGrpSpPr>
        <p:grpSpPr>
          <a:xfrm>
            <a:off x="5719525" y="1690388"/>
            <a:ext cx="2570008" cy="2552602"/>
            <a:chOff x="5719525" y="2050888"/>
            <a:chExt cx="2570008" cy="2552602"/>
          </a:xfrm>
        </p:grpSpPr>
        <p:sp>
          <p:nvSpPr>
            <p:cNvPr id="682" name="Google Shape;682;p52"/>
            <p:cNvSpPr/>
            <p:nvPr/>
          </p:nvSpPr>
          <p:spPr>
            <a:xfrm>
              <a:off x="6632174" y="2080057"/>
              <a:ext cx="366963" cy="346699"/>
            </a:xfrm>
            <a:custGeom>
              <a:rect b="b" l="l" r="r" t="t"/>
              <a:pathLst>
                <a:path extrusionOk="0" h="11446" w="12115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6603005" y="2050888"/>
              <a:ext cx="427846" cy="406916"/>
            </a:xfrm>
            <a:custGeom>
              <a:rect b="b" l="l" r="r" t="t"/>
              <a:pathLst>
                <a:path extrusionOk="0" h="13434" w="14125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7013688" y="2636215"/>
              <a:ext cx="1018532" cy="738379"/>
            </a:xfrm>
            <a:custGeom>
              <a:rect b="b" l="l" r="r" t="t"/>
              <a:pathLst>
                <a:path extrusionOk="0" h="24377" w="33626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7348330" y="3348571"/>
              <a:ext cx="572966" cy="535588"/>
            </a:xfrm>
            <a:custGeom>
              <a:rect b="b" l="l" r="r" t="t"/>
              <a:pathLst>
                <a:path extrusionOk="0" h="17682" w="18916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7012446" y="2460049"/>
              <a:ext cx="924693" cy="406280"/>
            </a:xfrm>
            <a:custGeom>
              <a:rect b="b" l="l" r="r" t="t"/>
              <a:pathLst>
                <a:path extrusionOk="0" h="13413" w="30528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7743188" y="2264831"/>
              <a:ext cx="423999" cy="425938"/>
            </a:xfrm>
            <a:custGeom>
              <a:rect b="b" l="l" r="r" t="t"/>
              <a:pathLst>
                <a:path extrusionOk="0" h="14062" w="13998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8050538" y="2807352"/>
              <a:ext cx="99533" cy="187616"/>
            </a:xfrm>
            <a:custGeom>
              <a:rect b="b" l="l" r="r" t="t"/>
              <a:pathLst>
                <a:path extrusionOk="0" h="6194" w="3286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6931935" y="3014595"/>
              <a:ext cx="98261" cy="126158"/>
            </a:xfrm>
            <a:custGeom>
              <a:rect b="b" l="l" r="r" t="t"/>
              <a:pathLst>
                <a:path extrusionOk="0" h="4165" w="3244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7834451" y="4208620"/>
              <a:ext cx="111558" cy="45011"/>
            </a:xfrm>
            <a:custGeom>
              <a:rect b="b" l="l" r="r" t="t"/>
              <a:pathLst>
                <a:path extrusionOk="0" h="1486" w="3683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7420571" y="4231428"/>
              <a:ext cx="76088" cy="50100"/>
            </a:xfrm>
            <a:custGeom>
              <a:rect b="b" l="l" r="r" t="t"/>
              <a:pathLst>
                <a:path extrusionOk="0" h="1654" w="2512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7533400" y="3401184"/>
              <a:ext cx="60247" cy="30441"/>
            </a:xfrm>
            <a:custGeom>
              <a:rect b="b" l="l" r="r" t="t"/>
              <a:pathLst>
                <a:path extrusionOk="0" h="1005" w="1989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7332488" y="3026620"/>
              <a:ext cx="369508" cy="240866"/>
            </a:xfrm>
            <a:custGeom>
              <a:rect b="b" l="l" r="r" t="t"/>
              <a:pathLst>
                <a:path extrusionOk="0" h="7952" w="12199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7080870" y="3060848"/>
              <a:ext cx="206638" cy="199036"/>
            </a:xfrm>
            <a:custGeom>
              <a:rect b="b" l="l" r="r" t="t"/>
              <a:pathLst>
                <a:path extrusionOk="0" h="6571" w="6822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7738099" y="2866932"/>
              <a:ext cx="240866" cy="266825"/>
            </a:xfrm>
            <a:custGeom>
              <a:rect b="b" l="l" r="r" t="t"/>
              <a:pathLst>
                <a:path extrusionOk="0" h="8809" w="7952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6900252" y="2242659"/>
              <a:ext cx="1389281" cy="2061689"/>
            </a:xfrm>
            <a:custGeom>
              <a:rect b="b" l="l" r="r" t="t"/>
              <a:pathLst>
                <a:path extrusionOk="0" h="68065" w="45866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7293838" y="2999390"/>
              <a:ext cx="434147" cy="295358"/>
            </a:xfrm>
            <a:custGeom>
              <a:rect b="b" l="l" r="r" t="t"/>
              <a:pathLst>
                <a:path extrusionOk="0" h="9751" w="14333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7679791" y="2849183"/>
              <a:ext cx="133761" cy="104591"/>
            </a:xfrm>
            <a:custGeom>
              <a:rect b="b" l="l" r="r" t="t"/>
              <a:pathLst>
                <a:path extrusionOk="0" h="3453" w="4416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7191792" y="2946776"/>
              <a:ext cx="129308" cy="115375"/>
            </a:xfrm>
            <a:custGeom>
              <a:rect b="b" l="l" r="r" t="t"/>
              <a:pathLst>
                <a:path extrusionOk="0" h="3809" w="4269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5757569" y="2624826"/>
              <a:ext cx="1026104" cy="697185"/>
            </a:xfrm>
            <a:custGeom>
              <a:rect b="b" l="l" r="r" t="t"/>
              <a:pathLst>
                <a:path extrusionOk="0" h="23017" w="33876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2"/>
            <p:cNvSpPr/>
            <p:nvPr/>
          </p:nvSpPr>
          <p:spPr>
            <a:xfrm>
              <a:off x="5894449" y="2848547"/>
              <a:ext cx="887315" cy="676255"/>
            </a:xfrm>
            <a:custGeom>
              <a:rect b="b" l="l" r="r" t="t"/>
              <a:pathLst>
                <a:path extrusionOk="0" h="22326" w="29294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>
              <a:off x="6124530" y="3417026"/>
              <a:ext cx="508933" cy="566635"/>
            </a:xfrm>
            <a:custGeom>
              <a:rect b="b" l="l" r="r" t="t"/>
              <a:pathLst>
                <a:path extrusionOk="0" h="18707" w="16802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2"/>
            <p:cNvSpPr/>
            <p:nvPr/>
          </p:nvSpPr>
          <p:spPr>
            <a:xfrm>
              <a:off x="6106144" y="3989958"/>
              <a:ext cx="515930" cy="239594"/>
            </a:xfrm>
            <a:custGeom>
              <a:rect b="b" l="l" r="r" t="t"/>
              <a:pathLst>
                <a:path extrusionOk="0" h="7910" w="17033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2"/>
            <p:cNvSpPr/>
            <p:nvPr/>
          </p:nvSpPr>
          <p:spPr>
            <a:xfrm>
              <a:off x="6779850" y="2909368"/>
              <a:ext cx="74180" cy="164202"/>
            </a:xfrm>
            <a:custGeom>
              <a:rect b="b" l="l" r="r" t="t"/>
              <a:pathLst>
                <a:path extrusionOk="0" h="5421" w="2449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5777833" y="3320704"/>
              <a:ext cx="139485" cy="104591"/>
            </a:xfrm>
            <a:custGeom>
              <a:rect b="b" l="l" r="r" t="t"/>
              <a:pathLst>
                <a:path extrusionOk="0" h="3453" w="4605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6554858" y="4508398"/>
              <a:ext cx="119797" cy="66577"/>
            </a:xfrm>
            <a:custGeom>
              <a:rect b="b" l="l" r="r" t="t"/>
              <a:pathLst>
                <a:path extrusionOk="0" h="2198" w="3955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6061770" y="4486196"/>
              <a:ext cx="77997" cy="77997"/>
            </a:xfrm>
            <a:custGeom>
              <a:rect b="b" l="l" r="r" t="t"/>
              <a:pathLst>
                <a:path extrusionOk="0" h="2575" w="2575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6406559" y="3493083"/>
              <a:ext cx="43739" cy="46283"/>
            </a:xfrm>
            <a:custGeom>
              <a:rect b="b" l="l" r="r" t="t"/>
              <a:pathLst>
                <a:path extrusionOk="0" h="1528" w="1444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5994587" y="3250977"/>
              <a:ext cx="222480" cy="193977"/>
            </a:xfrm>
            <a:custGeom>
              <a:rect b="b" l="l" r="r" t="t"/>
              <a:pathLst>
                <a:path extrusionOk="0" h="6404" w="7345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6545347" y="3050701"/>
              <a:ext cx="190161" cy="207911"/>
            </a:xfrm>
            <a:custGeom>
              <a:rect b="b" l="l" r="r" t="t"/>
              <a:pathLst>
                <a:path extrusionOk="0" h="6864" w="6278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6155577" y="3784623"/>
              <a:ext cx="484852" cy="119797"/>
            </a:xfrm>
            <a:custGeom>
              <a:rect b="b" l="l" r="r" t="t"/>
              <a:pathLst>
                <a:path extrusionOk="0" h="3955" w="16007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6130225" y="3878431"/>
              <a:ext cx="493727" cy="129308"/>
            </a:xfrm>
            <a:custGeom>
              <a:rect b="b" l="l" r="r" t="t"/>
              <a:pathLst>
                <a:path extrusionOk="0" h="4269" w="1630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5719525" y="2589962"/>
              <a:ext cx="1282812" cy="2013528"/>
            </a:xfrm>
            <a:custGeom>
              <a:rect b="b" l="l" r="r" t="t"/>
              <a:pathLst>
                <a:path extrusionOk="0" h="66475" w="42351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6232907" y="3222474"/>
              <a:ext cx="303597" cy="206002"/>
            </a:xfrm>
            <a:custGeom>
              <a:rect b="b" l="l" r="r" t="t"/>
              <a:pathLst>
                <a:path extrusionOk="0" h="6801" w="10023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6162544" y="3193941"/>
              <a:ext cx="46919" cy="56430"/>
            </a:xfrm>
            <a:custGeom>
              <a:rect b="b" l="l" r="r" t="t"/>
              <a:pathLst>
                <a:path extrusionOk="0" h="1863" w="1549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6516814" y="3085564"/>
              <a:ext cx="35530" cy="53916"/>
            </a:xfrm>
            <a:custGeom>
              <a:rect b="b" l="l" r="r" t="t"/>
              <a:pathLst>
                <a:path extrusionOk="0" h="1780" w="1173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2"/>
          <p:cNvGrpSpPr/>
          <p:nvPr/>
        </p:nvGrpSpPr>
        <p:grpSpPr>
          <a:xfrm>
            <a:off x="7747863" y="4118150"/>
            <a:ext cx="643950" cy="195675"/>
            <a:chOff x="806663" y="3241275"/>
            <a:chExt cx="643950" cy="195675"/>
          </a:xfrm>
        </p:grpSpPr>
        <p:sp>
          <p:nvSpPr>
            <p:cNvPr id="718" name="Google Shape;718;p52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52"/>
          <p:cNvSpPr txBox="1"/>
          <p:nvPr/>
        </p:nvSpPr>
        <p:spPr>
          <a:xfrm>
            <a:off x="380375" y="964200"/>
            <a:ext cx="5404800" cy="4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FFFFFF"/>
                </a:solidFill>
              </a:rPr>
              <a:t>✔</a:t>
            </a:r>
            <a:r>
              <a:rPr lang="en-GB" sz="3000">
                <a:solidFill>
                  <a:srgbClr val="0101A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Associazione di Milano 2:</a:t>
            </a:r>
            <a:endParaRPr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3"/>
              </a:rPr>
              <a:t>www.genitorimi2.it</a:t>
            </a:r>
            <a:endParaRPr b="1"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4"/>
              </a:rPr>
              <a:t>info@genitorimi2.it</a:t>
            </a:r>
            <a:endParaRPr b="1"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5"/>
              </a:rPr>
              <a:t>genitorimi2.montessori@gmail.com</a:t>
            </a:r>
            <a:endParaRPr b="1"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✔</a:t>
            </a:r>
            <a:r>
              <a:rPr lang="en-GB" sz="3000">
                <a:solidFill>
                  <a:srgbClr val="0101A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Associazione di Redecesio:</a:t>
            </a:r>
            <a:endParaRPr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101A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   </a:t>
            </a:r>
            <a:r>
              <a:rPr b="1" lang="en-GB" sz="3000" u="sng">
                <a:solidFill>
                  <a:schemeClr val="hlink"/>
                </a:solidFill>
                <a:latin typeface="Patrick Hand SC"/>
                <a:ea typeface="Patrick Hand SC"/>
                <a:cs typeface="Patrick Hand SC"/>
                <a:sym typeface="Patrick Hand SC"/>
                <a:hlinkClick r:id="rId6"/>
              </a:rPr>
              <a:t>agsrredecesio@gmail.com</a:t>
            </a:r>
            <a:endParaRPr b="1" sz="3000">
              <a:solidFill>
                <a:srgbClr val="0101A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3"/>
          <p:cNvSpPr txBox="1"/>
          <p:nvPr>
            <p:ph type="title"/>
          </p:nvPr>
        </p:nvSpPr>
        <p:spPr>
          <a:xfrm>
            <a:off x="720000" y="97400"/>
            <a:ext cx="7704000" cy="7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TEMPO SCUOLA</a:t>
            </a:r>
            <a:endParaRPr/>
          </a:p>
        </p:txBody>
      </p:sp>
      <p:sp>
        <p:nvSpPr>
          <p:cNvPr id="726" name="Google Shape;726;p53"/>
          <p:cNvSpPr txBox="1"/>
          <p:nvPr>
            <p:ph idx="2" type="subTitle"/>
          </p:nvPr>
        </p:nvSpPr>
        <p:spPr>
          <a:xfrm>
            <a:off x="610675" y="943875"/>
            <a:ext cx="57237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2500"/>
              <a:buFont typeface="Noto Sans"/>
              <a:buNone/>
            </a:pPr>
            <a:r>
              <a:rPr b="1" lang="en-GB" sz="1700">
                <a:solidFill>
                  <a:schemeClr val="dk1"/>
                </a:solidFill>
              </a:rPr>
              <a:t>S</a:t>
            </a:r>
            <a:r>
              <a:rPr b="1" lang="en-GB" sz="1800">
                <a:solidFill>
                  <a:schemeClr val="dk1"/>
                </a:solidFill>
              </a:rPr>
              <a:t>ede di Milano 2 “Rodari”: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1 classe a tempo ridotto: 29 ore (27+2 di mensa e dopo mensa)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 3 classi a tempo pieno 40 ore (30+10 di mensa e dopo mensa)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BBE0E3"/>
              </a:buClr>
              <a:buSzPts val="2500"/>
              <a:buFont typeface="Noto Sans"/>
              <a:buNone/>
            </a:pPr>
            <a:r>
              <a:rPr b="1" lang="en-GB" sz="1800">
                <a:solidFill>
                  <a:schemeClr val="dk1"/>
                </a:solidFill>
              </a:rPr>
              <a:t>Sede di Redecesio ‘’Merini’’: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 2 classi a tempo pieno 40 ore (30+10 di mensa e dopo mensa)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BBE0E3"/>
              </a:buClr>
              <a:buSzPts val="1800"/>
              <a:buFont typeface="Noto Sans"/>
              <a:buNone/>
            </a:pPr>
            <a:r>
              <a:rPr lang="en-GB" sz="1800">
                <a:solidFill>
                  <a:schemeClr val="dk1"/>
                </a:solidFill>
              </a:rPr>
              <a:t>Per formare una classe ed attivare uno specifico tempo scuola occorrono minimo 15 iscritti.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BBE0E3"/>
              </a:buClr>
              <a:buSzPts val="1800"/>
              <a:buFont typeface="Noto Sans"/>
              <a:buNone/>
            </a:pPr>
            <a:r>
              <a:rPr lang="en-GB" sz="1800">
                <a:solidFill>
                  <a:schemeClr val="dk1"/>
                </a:solidFill>
              </a:rPr>
              <a:t>Le classi iniziali vengono formate con 23 alunni (22 se inserito un alunno diversamente abile).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727" name="Google Shape;727;p53"/>
          <p:cNvGrpSpPr/>
          <p:nvPr/>
        </p:nvGrpSpPr>
        <p:grpSpPr>
          <a:xfrm>
            <a:off x="7257903" y="1751112"/>
            <a:ext cx="1476141" cy="1746429"/>
            <a:chOff x="5154600" y="5891450"/>
            <a:chExt cx="1254475" cy="1484175"/>
          </a:xfrm>
        </p:grpSpPr>
        <p:sp>
          <p:nvSpPr>
            <p:cNvPr id="728" name="Google Shape;728;p53"/>
            <p:cNvSpPr/>
            <p:nvPr/>
          </p:nvSpPr>
          <p:spPr>
            <a:xfrm>
              <a:off x="5237525" y="5893200"/>
              <a:ext cx="1123525" cy="296300"/>
            </a:xfrm>
            <a:custGeom>
              <a:rect b="b" l="l" r="r" t="t"/>
              <a:pathLst>
                <a:path extrusionOk="0" h="11852" w="44941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5415100" y="6092475"/>
              <a:ext cx="721350" cy="536575"/>
            </a:xfrm>
            <a:custGeom>
              <a:rect b="b" l="l" r="r" t="t"/>
              <a:pathLst>
                <a:path extrusionOk="0" h="21463" w="28854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3"/>
            <p:cNvSpPr/>
            <p:nvPr/>
          </p:nvSpPr>
          <p:spPr>
            <a:xfrm>
              <a:off x="5459025" y="6275325"/>
              <a:ext cx="142300" cy="140625"/>
            </a:xfrm>
            <a:custGeom>
              <a:rect b="b" l="l" r="r" t="t"/>
              <a:pathLst>
                <a:path extrusionOk="0" h="5625" w="5692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5957025" y="6241475"/>
              <a:ext cx="148050" cy="140075"/>
            </a:xfrm>
            <a:custGeom>
              <a:rect b="b" l="l" r="r" t="t"/>
              <a:pathLst>
                <a:path extrusionOk="0" h="5603" w="5922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5634800" y="6497525"/>
              <a:ext cx="468175" cy="399000"/>
            </a:xfrm>
            <a:custGeom>
              <a:rect b="b" l="l" r="r" t="t"/>
              <a:pathLst>
                <a:path extrusionOk="0" h="15960" w="18727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5641075" y="6799375"/>
              <a:ext cx="506900" cy="235750"/>
            </a:xfrm>
            <a:custGeom>
              <a:rect b="b" l="l" r="r" t="t"/>
              <a:pathLst>
                <a:path extrusionOk="0" h="9430" w="20276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5608100" y="7294950"/>
              <a:ext cx="155950" cy="62475"/>
            </a:xfrm>
            <a:custGeom>
              <a:rect b="b" l="l" r="r" t="t"/>
              <a:pathLst>
                <a:path extrusionOk="0" h="2499" w="6238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6248900" y="7050225"/>
              <a:ext cx="81300" cy="110250"/>
            </a:xfrm>
            <a:custGeom>
              <a:rect b="b" l="l" r="r" t="t"/>
              <a:pathLst>
                <a:path extrusionOk="0" h="4410" w="3252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5581425" y="6197600"/>
              <a:ext cx="36350" cy="62275"/>
            </a:xfrm>
            <a:custGeom>
              <a:rect b="b" l="l" r="r" t="t"/>
              <a:pathLst>
                <a:path extrusionOk="0" h="2491" w="1454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5889000" y="6183225"/>
              <a:ext cx="26200" cy="59775"/>
            </a:xfrm>
            <a:custGeom>
              <a:rect b="b" l="l" r="r" t="t"/>
              <a:pathLst>
                <a:path extrusionOk="0" h="2391" w="1048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5624325" y="6292425"/>
              <a:ext cx="346975" cy="140725"/>
            </a:xfrm>
            <a:custGeom>
              <a:rect b="b" l="l" r="r" t="t"/>
              <a:pathLst>
                <a:path extrusionOk="0" h="5629" w="13879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5154600" y="5891450"/>
              <a:ext cx="1254475" cy="1484175"/>
            </a:xfrm>
            <a:custGeom>
              <a:rect b="b" l="l" r="r" t="t"/>
              <a:pathLst>
                <a:path extrusionOk="0" h="59367" w="50179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6146300" y="1693313"/>
            <a:ext cx="1018500" cy="1756875"/>
            <a:chOff x="1671850" y="5693675"/>
            <a:chExt cx="1018500" cy="1756875"/>
          </a:xfrm>
        </p:grpSpPr>
        <p:sp>
          <p:nvSpPr>
            <p:cNvPr id="741" name="Google Shape;741;p53"/>
            <p:cNvSpPr/>
            <p:nvPr/>
          </p:nvSpPr>
          <p:spPr>
            <a:xfrm>
              <a:off x="1973150" y="6647950"/>
              <a:ext cx="178400" cy="199575"/>
            </a:xfrm>
            <a:custGeom>
              <a:rect b="b" l="l" r="r" t="t"/>
              <a:pathLst>
                <a:path extrusionOk="0" h="7983" w="7136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2397900" y="6609400"/>
              <a:ext cx="150675" cy="161575"/>
            </a:xfrm>
            <a:custGeom>
              <a:rect b="b" l="l" r="r" t="t"/>
              <a:pathLst>
                <a:path extrusionOk="0" h="6463" w="6027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062075" y="6970850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2044300" y="6626250"/>
              <a:ext cx="434700" cy="455400"/>
            </a:xfrm>
            <a:custGeom>
              <a:rect b="b" l="l" r="r" t="t"/>
              <a:pathLst>
                <a:path extrusionOk="0" h="18216" w="17388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2040125" y="7063700"/>
              <a:ext cx="448300" cy="229825"/>
            </a:xfrm>
            <a:custGeom>
              <a:rect b="b" l="l" r="r" t="t"/>
              <a:pathLst>
                <a:path extrusionOk="0" h="9193" w="17932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1996175" y="7391000"/>
              <a:ext cx="104650" cy="58700"/>
            </a:xfrm>
            <a:custGeom>
              <a:rect b="b" l="l" r="r" t="t"/>
              <a:pathLst>
                <a:path extrusionOk="0" h="2348" w="4186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394250" y="7369525"/>
              <a:ext cx="153800" cy="78500"/>
            </a:xfrm>
            <a:custGeom>
              <a:rect b="b" l="l" r="r" t="t"/>
              <a:pathLst>
                <a:path extrusionOk="0" h="3140" w="6152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1751725" y="6151225"/>
              <a:ext cx="918225" cy="571725"/>
            </a:xfrm>
            <a:custGeom>
              <a:rect b="b" l="l" r="r" t="t"/>
              <a:pathLst>
                <a:path extrusionOk="0" h="22869" w="36729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1911950" y="6420250"/>
              <a:ext cx="127150" cy="135400"/>
            </a:xfrm>
            <a:custGeom>
              <a:rect b="b" l="l" r="r" t="t"/>
              <a:pathLst>
                <a:path extrusionOk="0" h="5416" w="5086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2436100" y="6357500"/>
              <a:ext cx="133925" cy="125300"/>
            </a:xfrm>
            <a:custGeom>
              <a:rect b="b" l="l" r="r" t="t"/>
              <a:pathLst>
                <a:path extrusionOk="0" h="5012" w="5357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2115600" y="6376600"/>
              <a:ext cx="29350" cy="22025"/>
            </a:xfrm>
            <a:custGeom>
              <a:rect b="b" l="l" r="r" t="t"/>
              <a:pathLst>
                <a:path extrusionOk="0" h="881" w="1174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2184475" y="6346500"/>
              <a:ext cx="13125" cy="8175"/>
            </a:xfrm>
            <a:custGeom>
              <a:rect b="b" l="l" r="r" t="t"/>
              <a:pathLst>
                <a:path extrusionOk="0" h="327" w="525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2244650" y="6385500"/>
              <a:ext cx="18675" cy="14700"/>
            </a:xfrm>
            <a:custGeom>
              <a:rect b="b" l="l" r="r" t="t"/>
              <a:pathLst>
                <a:path extrusionOk="0" h="588" w="747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2298525" y="6341575"/>
              <a:ext cx="22500" cy="19400"/>
            </a:xfrm>
            <a:custGeom>
              <a:rect b="b" l="l" r="r" t="t"/>
              <a:pathLst>
                <a:path extrusionOk="0" h="776" w="90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2166700" y="6413200"/>
              <a:ext cx="19050" cy="14200"/>
            </a:xfrm>
            <a:custGeom>
              <a:rect b="b" l="l" r="r" t="t"/>
              <a:pathLst>
                <a:path extrusionOk="0" h="568" w="762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2314200" y="6411150"/>
              <a:ext cx="19925" cy="22000"/>
            </a:xfrm>
            <a:custGeom>
              <a:rect b="b" l="l" r="r" t="t"/>
              <a:pathLst>
                <a:path extrusionOk="0" h="880" w="797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1671850" y="5706975"/>
              <a:ext cx="1011175" cy="643225"/>
            </a:xfrm>
            <a:custGeom>
              <a:rect b="b" l="l" r="r" t="t"/>
              <a:pathLst>
                <a:path extrusionOk="0" h="25729" w="40447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2006625" y="6346825"/>
              <a:ext cx="35600" cy="47325"/>
            </a:xfrm>
            <a:custGeom>
              <a:rect b="b" l="l" r="r" t="t"/>
              <a:pathLst>
                <a:path extrusionOk="0" h="1893" w="1424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2418825" y="6301575"/>
              <a:ext cx="34025" cy="50500"/>
            </a:xfrm>
            <a:custGeom>
              <a:rect b="b" l="l" r="r" t="t"/>
              <a:pathLst>
                <a:path extrusionOk="0" h="2020" w="1361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1688075" y="5693675"/>
              <a:ext cx="1002275" cy="1756875"/>
            </a:xfrm>
            <a:custGeom>
              <a:rect b="b" l="l" r="r" t="t"/>
              <a:pathLst>
                <a:path extrusionOk="0" h="70275" w="40091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53"/>
          <p:cNvSpPr/>
          <p:nvPr/>
        </p:nvSpPr>
        <p:spPr>
          <a:xfrm flipH="1" rot="-1107443">
            <a:off x="6526127" y="2398398"/>
            <a:ext cx="392348" cy="165598"/>
          </a:xfrm>
          <a:custGeom>
            <a:rect b="b" l="l" r="r" t="t"/>
            <a:pathLst>
              <a:path extrusionOk="0" h="5629" w="13879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4"/>
          <p:cNvSpPr txBox="1"/>
          <p:nvPr>
            <p:ph type="title"/>
          </p:nvPr>
        </p:nvSpPr>
        <p:spPr>
          <a:xfrm>
            <a:off x="720150" y="90975"/>
            <a:ext cx="7703700" cy="11361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Sino a 30 ORE (27+ 2 ore mensa)</a:t>
            </a:r>
            <a:r>
              <a:rPr lang="en-GB"/>
              <a:t> </a:t>
            </a:r>
            <a:endParaRPr/>
          </a:p>
        </p:txBody>
      </p:sp>
      <p:sp>
        <p:nvSpPr>
          <p:cNvPr id="767" name="Google Shape;767;p54"/>
          <p:cNvSpPr/>
          <p:nvPr/>
        </p:nvSpPr>
        <p:spPr>
          <a:xfrm>
            <a:off x="6714975" y="2255088"/>
            <a:ext cx="969325" cy="795100"/>
          </a:xfrm>
          <a:custGeom>
            <a:rect b="b" l="l" r="r" t="t"/>
            <a:pathLst>
              <a:path extrusionOk="0" h="31804" w="38773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4"/>
          <p:cNvSpPr/>
          <p:nvPr/>
        </p:nvSpPr>
        <p:spPr>
          <a:xfrm>
            <a:off x="6653775" y="2563188"/>
            <a:ext cx="768975" cy="662050"/>
          </a:xfrm>
          <a:custGeom>
            <a:rect b="b" l="l" r="r" t="t"/>
            <a:pathLst>
              <a:path extrusionOk="0" h="26482" w="30759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4"/>
          <p:cNvSpPr/>
          <p:nvPr/>
        </p:nvSpPr>
        <p:spPr>
          <a:xfrm>
            <a:off x="6821700" y="3230638"/>
            <a:ext cx="533575" cy="545600"/>
          </a:xfrm>
          <a:custGeom>
            <a:rect b="b" l="l" r="r" t="t"/>
            <a:pathLst>
              <a:path extrusionOk="0" h="21824" w="21343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4"/>
          <p:cNvSpPr/>
          <p:nvPr/>
        </p:nvSpPr>
        <p:spPr>
          <a:xfrm>
            <a:off x="6780375" y="3744838"/>
            <a:ext cx="616750" cy="311800"/>
          </a:xfrm>
          <a:custGeom>
            <a:rect b="b" l="l" r="r" t="t"/>
            <a:pathLst>
              <a:path extrusionOk="0" h="12472" w="2467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4"/>
          <p:cNvSpPr/>
          <p:nvPr/>
        </p:nvSpPr>
        <p:spPr>
          <a:xfrm>
            <a:off x="7388725" y="2996813"/>
            <a:ext cx="128700" cy="125575"/>
          </a:xfrm>
          <a:custGeom>
            <a:rect b="b" l="l" r="r" t="t"/>
            <a:pathLst>
              <a:path extrusionOk="0" h="5023" w="5148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54"/>
          <p:cNvSpPr/>
          <p:nvPr/>
        </p:nvSpPr>
        <p:spPr>
          <a:xfrm>
            <a:off x="7334850" y="4285713"/>
            <a:ext cx="156425" cy="60700"/>
          </a:xfrm>
          <a:custGeom>
            <a:rect b="b" l="l" r="r" t="t"/>
            <a:pathLst>
              <a:path extrusionOk="0" h="2428" w="6257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54"/>
          <p:cNvSpPr/>
          <p:nvPr/>
        </p:nvSpPr>
        <p:spPr>
          <a:xfrm>
            <a:off x="6642275" y="2566313"/>
            <a:ext cx="80050" cy="125050"/>
          </a:xfrm>
          <a:custGeom>
            <a:rect b="b" l="l" r="r" t="t"/>
            <a:pathLst>
              <a:path extrusionOk="0" h="5002" w="3202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4"/>
          <p:cNvSpPr/>
          <p:nvPr/>
        </p:nvSpPr>
        <p:spPr>
          <a:xfrm>
            <a:off x="6623450" y="4256413"/>
            <a:ext cx="137600" cy="45550"/>
          </a:xfrm>
          <a:custGeom>
            <a:rect b="b" l="l" r="r" t="t"/>
            <a:pathLst>
              <a:path extrusionOk="0" h="1822" w="5504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4"/>
          <p:cNvSpPr/>
          <p:nvPr/>
        </p:nvSpPr>
        <p:spPr>
          <a:xfrm>
            <a:off x="6860925" y="2977988"/>
            <a:ext cx="272025" cy="162175"/>
          </a:xfrm>
          <a:custGeom>
            <a:rect b="b" l="l" r="r" t="t"/>
            <a:pathLst>
              <a:path extrusionOk="0" h="6487" w="10881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4"/>
          <p:cNvSpPr/>
          <p:nvPr/>
        </p:nvSpPr>
        <p:spPr>
          <a:xfrm>
            <a:off x="7148625" y="2932488"/>
            <a:ext cx="177350" cy="206125"/>
          </a:xfrm>
          <a:custGeom>
            <a:rect b="b" l="l" r="r" t="t"/>
            <a:pathLst>
              <a:path extrusionOk="0" h="8245" w="7094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4"/>
          <p:cNvSpPr/>
          <p:nvPr/>
        </p:nvSpPr>
        <p:spPr>
          <a:xfrm>
            <a:off x="6630775" y="2850888"/>
            <a:ext cx="204025" cy="190425"/>
          </a:xfrm>
          <a:custGeom>
            <a:rect b="b" l="l" r="r" t="t"/>
            <a:pathLst>
              <a:path extrusionOk="0" h="7617" w="8161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4"/>
          <p:cNvSpPr/>
          <p:nvPr/>
        </p:nvSpPr>
        <p:spPr>
          <a:xfrm>
            <a:off x="6877150" y="3366113"/>
            <a:ext cx="415350" cy="84775"/>
          </a:xfrm>
          <a:custGeom>
            <a:rect b="b" l="l" r="r" t="t"/>
            <a:pathLst>
              <a:path extrusionOk="0" h="3391" w="16614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4"/>
          <p:cNvSpPr/>
          <p:nvPr/>
        </p:nvSpPr>
        <p:spPr>
          <a:xfrm>
            <a:off x="6834775" y="3481213"/>
            <a:ext cx="483875" cy="102550"/>
          </a:xfrm>
          <a:custGeom>
            <a:rect b="b" l="l" r="r" t="t"/>
            <a:pathLst>
              <a:path extrusionOk="0" h="4102" w="19355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54"/>
          <p:cNvGrpSpPr/>
          <p:nvPr/>
        </p:nvGrpSpPr>
        <p:grpSpPr>
          <a:xfrm>
            <a:off x="7791788" y="2126013"/>
            <a:ext cx="296625" cy="308125"/>
            <a:chOff x="7653400" y="2205913"/>
            <a:chExt cx="296625" cy="308125"/>
          </a:xfrm>
        </p:grpSpPr>
        <p:sp>
          <p:nvSpPr>
            <p:cNvPr id="781" name="Google Shape;781;p54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4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4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54"/>
          <p:cNvSpPr/>
          <p:nvPr/>
        </p:nvSpPr>
        <p:spPr>
          <a:xfrm>
            <a:off x="6365563" y="2198575"/>
            <a:ext cx="1345400" cy="2147850"/>
          </a:xfrm>
          <a:custGeom>
            <a:rect b="b" l="l" r="r" t="t"/>
            <a:pathLst>
              <a:path extrusionOk="0" h="85914" w="53816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4"/>
          <p:cNvSpPr/>
          <p:nvPr/>
        </p:nvSpPr>
        <p:spPr>
          <a:xfrm>
            <a:off x="6831100" y="2953938"/>
            <a:ext cx="325400" cy="213950"/>
          </a:xfrm>
          <a:custGeom>
            <a:rect b="b" l="l" r="r" t="t"/>
            <a:pathLst>
              <a:path extrusionOk="0" h="8558" w="13016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4"/>
          <p:cNvSpPr/>
          <p:nvPr/>
        </p:nvSpPr>
        <p:spPr>
          <a:xfrm>
            <a:off x="6775150" y="2835713"/>
            <a:ext cx="45000" cy="46575"/>
          </a:xfrm>
          <a:custGeom>
            <a:rect b="b" l="l" r="r" t="t"/>
            <a:pathLst>
              <a:path extrusionOk="0" h="1863" w="180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4"/>
          <p:cNvSpPr/>
          <p:nvPr/>
        </p:nvSpPr>
        <p:spPr>
          <a:xfrm>
            <a:off x="7100500" y="2856638"/>
            <a:ext cx="44475" cy="49700"/>
          </a:xfrm>
          <a:custGeom>
            <a:rect b="b" l="l" r="r" t="t"/>
            <a:pathLst>
              <a:path extrusionOk="0" h="1988" w="1779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54"/>
          <p:cNvGrpSpPr/>
          <p:nvPr/>
        </p:nvGrpSpPr>
        <p:grpSpPr>
          <a:xfrm>
            <a:off x="5665313" y="3637663"/>
            <a:ext cx="643950" cy="195675"/>
            <a:chOff x="806663" y="3241275"/>
            <a:chExt cx="643950" cy="195675"/>
          </a:xfrm>
        </p:grpSpPr>
        <p:sp>
          <p:nvSpPr>
            <p:cNvPr id="789" name="Google Shape;789;p54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4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54"/>
          <p:cNvSpPr txBox="1"/>
          <p:nvPr>
            <p:ph idx="3" type="subTitle"/>
          </p:nvPr>
        </p:nvSpPr>
        <p:spPr>
          <a:xfrm>
            <a:off x="509000" y="976625"/>
            <a:ext cx="66945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</a:rPr>
              <a:t>LUNEDI’ e MARTEDI’: 8.30-16.30  (mensa inclusa)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</a:rPr>
              <a:t>MERCOLEDI’ E  VENERDI’: 8.30-13.00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</a:rPr>
              <a:t>GIOVEDI’: 8.30-12.30</a:t>
            </a:r>
            <a:r>
              <a:rPr lang="en-GB" sz="2100"/>
              <a:t>  </a:t>
            </a:r>
            <a:endParaRPr sz="2100"/>
          </a:p>
        </p:txBody>
      </p:sp>
      <p:sp>
        <p:nvSpPr>
          <p:cNvPr id="792" name="Google Shape;792;p54"/>
          <p:cNvSpPr txBox="1"/>
          <p:nvPr>
            <p:ph type="title"/>
          </p:nvPr>
        </p:nvSpPr>
        <p:spPr>
          <a:xfrm>
            <a:off x="509000" y="2763325"/>
            <a:ext cx="5097000" cy="5952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4</a:t>
            </a:r>
            <a:r>
              <a:rPr lang="en-GB">
                <a:solidFill>
                  <a:schemeClr val="accent3"/>
                </a:solidFill>
              </a:rPr>
              <a:t>0 ORE (TEMPO PIENO)</a:t>
            </a:r>
            <a:r>
              <a:rPr lang="en-GB"/>
              <a:t> </a:t>
            </a:r>
            <a:endParaRPr/>
          </a:p>
        </p:txBody>
      </p:sp>
      <p:sp>
        <p:nvSpPr>
          <p:cNvPr id="793" name="Google Shape;793;p54"/>
          <p:cNvSpPr txBox="1"/>
          <p:nvPr>
            <p:ph idx="3" type="subTitle"/>
          </p:nvPr>
        </p:nvSpPr>
        <p:spPr>
          <a:xfrm>
            <a:off x="509000" y="3457938"/>
            <a:ext cx="50142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</a:rPr>
              <a:t>DA </a:t>
            </a:r>
            <a:r>
              <a:rPr lang="en-GB" sz="2600">
                <a:solidFill>
                  <a:schemeClr val="dk1"/>
                </a:solidFill>
              </a:rPr>
              <a:t>LUNEDI’ a VENERDI’: 8.30-16.30  (12:30-14:30 mensa e intervallo)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100"/>
              <a:t> </a:t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5"/>
          <p:cNvSpPr txBox="1"/>
          <p:nvPr>
            <p:ph type="title"/>
          </p:nvPr>
        </p:nvSpPr>
        <p:spPr>
          <a:xfrm>
            <a:off x="720000" y="185600"/>
            <a:ext cx="7704000" cy="1136100"/>
          </a:xfrm>
          <a:prstGeom prst="rect">
            <a:avLst/>
          </a:prstGeom>
        </p:spPr>
        <p:txBody>
          <a:bodyPr anchorCtr="0" anchor="ctr" bIns="91425" lIns="360000" spcFirstLastPara="1" rIns="36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accent3"/>
                </a:solidFill>
              </a:rPr>
              <a:t>LE DISCIPLINE</a:t>
            </a:r>
            <a:endParaRPr sz="3600"/>
          </a:p>
        </p:txBody>
      </p:sp>
      <p:sp>
        <p:nvSpPr>
          <p:cNvPr id="799" name="Google Shape;799;p55"/>
          <p:cNvSpPr txBox="1"/>
          <p:nvPr>
            <p:ph idx="2" type="subTitle"/>
          </p:nvPr>
        </p:nvSpPr>
        <p:spPr>
          <a:xfrm>
            <a:off x="867300" y="1244550"/>
            <a:ext cx="3080400" cy="682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55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000">
                <a:solidFill>
                  <a:schemeClr val="dk1"/>
                </a:solidFill>
              </a:rPr>
              <a:t>TALIANO</a:t>
            </a:r>
            <a:r>
              <a:rPr lang="en-GB" sz="2000">
                <a:solidFill>
                  <a:schemeClr val="dk1"/>
                </a:solidFill>
              </a:rPr>
              <a:t>      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MATEMATICA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INGLESE	                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STORIA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GEOGRAFIA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 SCIENZE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rPr lang="en-GB" sz="2400"/>
              <a:t>	    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55"/>
          <p:cNvGrpSpPr/>
          <p:nvPr/>
        </p:nvGrpSpPr>
        <p:grpSpPr>
          <a:xfrm>
            <a:off x="3463600" y="1547088"/>
            <a:ext cx="1827700" cy="1703725"/>
            <a:chOff x="5706850" y="2677775"/>
            <a:chExt cx="1827700" cy="1703725"/>
          </a:xfrm>
        </p:grpSpPr>
        <p:sp>
          <p:nvSpPr>
            <p:cNvPr id="801" name="Google Shape;801;p55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rect b="b" l="l" r="r" t="t"/>
              <a:pathLst>
                <a:path extrusionOk="0" h="19235" w="47937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rect b="b" l="l" r="r" t="t"/>
              <a:pathLst>
                <a:path extrusionOk="0" h="8956" w="16489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rect b="b" l="l" r="r" t="t"/>
              <a:pathLst>
                <a:path extrusionOk="0" h="5127" w="5567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rect b="b" l="l" r="r" t="t"/>
              <a:pathLst>
                <a:path extrusionOk="0" h="21238" w="49883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rect b="b" l="l" r="r" t="t"/>
              <a:pathLst>
                <a:path extrusionOk="0" h="11237" w="21761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5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rect b="b" l="l" r="r" t="t"/>
              <a:pathLst>
                <a:path extrusionOk="0" h="7156" w="7408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5"/>
            <p:cNvSpPr/>
            <p:nvPr/>
          </p:nvSpPr>
          <p:spPr>
            <a:xfrm flipH="1">
              <a:off x="6143625" y="4126725"/>
              <a:ext cx="51300" cy="34550"/>
            </a:xfrm>
            <a:custGeom>
              <a:rect b="b" l="l" r="r" t="t"/>
              <a:pathLst>
                <a:path extrusionOk="0" h="1382" w="2052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5"/>
            <p:cNvSpPr/>
            <p:nvPr/>
          </p:nvSpPr>
          <p:spPr>
            <a:xfrm flipH="1">
              <a:off x="6059925" y="3892900"/>
              <a:ext cx="25150" cy="47625"/>
            </a:xfrm>
            <a:custGeom>
              <a:rect b="b" l="l" r="r" t="t"/>
              <a:pathLst>
                <a:path extrusionOk="0" h="1905" w="1006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5"/>
            <p:cNvSpPr/>
            <p:nvPr/>
          </p:nvSpPr>
          <p:spPr>
            <a:xfrm flipH="1">
              <a:off x="5876325" y="4086450"/>
              <a:ext cx="31425" cy="31925"/>
            </a:xfrm>
            <a:custGeom>
              <a:rect b="b" l="l" r="r" t="t"/>
              <a:pathLst>
                <a:path extrusionOk="0" h="1277" w="1257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5"/>
            <p:cNvSpPr/>
            <p:nvPr/>
          </p:nvSpPr>
          <p:spPr>
            <a:xfrm flipH="1">
              <a:off x="5955850" y="3954625"/>
              <a:ext cx="33500" cy="30375"/>
            </a:xfrm>
            <a:custGeom>
              <a:rect b="b" l="l" r="r" t="t"/>
              <a:pathLst>
                <a:path extrusionOk="0" h="1215" w="134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 flipH="1">
              <a:off x="5947475" y="4162300"/>
              <a:ext cx="30875" cy="35075"/>
            </a:xfrm>
            <a:custGeom>
              <a:rect b="b" l="l" r="r" t="t"/>
              <a:pathLst>
                <a:path extrusionOk="0" h="1403" w="1235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 flipH="1">
              <a:off x="6043725" y="4168575"/>
              <a:ext cx="18325" cy="32450"/>
            </a:xfrm>
            <a:custGeom>
              <a:rect b="b" l="l" r="r" t="t"/>
              <a:pathLst>
                <a:path extrusionOk="0" h="1298" w="733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3" name="Google Shape;813;p55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814" name="Google Shape;814;p55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rect b="b" l="l" r="r" t="t"/>
                <a:pathLst>
                  <a:path extrusionOk="0" h="7680" w="7094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55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rect b="b" l="l" r="r" t="t"/>
                <a:pathLst>
                  <a:path extrusionOk="0" h="1821" w="2219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55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rect b="b" l="l" r="r" t="t"/>
                <a:pathLst>
                  <a:path extrusionOk="0" h="12179" w="9793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55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rect b="b" l="l" r="r" t="t"/>
                <a:pathLst>
                  <a:path extrusionOk="0" h="9019" w="5274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55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rect b="b" l="l" r="r" t="t"/>
                <a:pathLst>
                  <a:path extrusionOk="0" h="1403" w="1173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55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rect b="b" l="l" r="r" t="t"/>
                <a:pathLst>
                  <a:path extrusionOk="0" h="13100" w="7303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0" name="Google Shape;820;p55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rect b="b" l="l" r="r" t="t"/>
              <a:pathLst>
                <a:path extrusionOk="0" h="22181" w="36262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rect b="b" l="l" r="r" t="t"/>
              <a:pathLst>
                <a:path extrusionOk="0" h="16820" w="35131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rect b="b" l="l" r="r" t="t"/>
              <a:pathLst>
                <a:path extrusionOk="0" h="12514" w="24838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5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rect b="b" l="l" r="r" t="t"/>
              <a:pathLst>
                <a:path extrusionOk="0" h="11614" w="15276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5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rect b="b" l="l" r="r" t="t"/>
              <a:pathLst>
                <a:path extrusionOk="0" h="13748" w="11006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5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rect b="b" l="l" r="r" t="t"/>
              <a:pathLst>
                <a:path extrusionOk="0" h="7324" w="4583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5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rect b="b" l="l" r="r" t="t"/>
              <a:pathLst>
                <a:path extrusionOk="0" h="3454" w="7533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5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rect b="b" l="l" r="r" t="t"/>
              <a:pathLst>
                <a:path extrusionOk="0" h="2303" w="406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5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rect b="b" l="l" r="r" t="t"/>
              <a:pathLst>
                <a:path extrusionOk="0" h="8663" w="2804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5"/>
            <p:cNvSpPr/>
            <p:nvPr/>
          </p:nvSpPr>
          <p:spPr>
            <a:xfrm flipH="1">
              <a:off x="6697050" y="3801900"/>
              <a:ext cx="60725" cy="62275"/>
            </a:xfrm>
            <a:custGeom>
              <a:rect b="b" l="l" r="r" t="t"/>
              <a:pathLst>
                <a:path extrusionOk="0" h="2491" w="2429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5"/>
            <p:cNvSpPr/>
            <p:nvPr/>
          </p:nvSpPr>
          <p:spPr>
            <a:xfrm flipH="1">
              <a:off x="6696025" y="3890300"/>
              <a:ext cx="49700" cy="66450"/>
            </a:xfrm>
            <a:custGeom>
              <a:rect b="b" l="l" r="r" t="t"/>
              <a:pathLst>
                <a:path extrusionOk="0" h="2658" w="1988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5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rect b="b" l="l" r="r" t="t"/>
              <a:pathLst>
                <a:path extrusionOk="0" h="7910" w="7785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5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rect b="b" l="l" r="r" t="t"/>
              <a:pathLst>
                <a:path extrusionOk="0" h="6487" w="7303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5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rect b="b" l="l" r="r" t="t"/>
              <a:pathLst>
                <a:path extrusionOk="0" h="52728" w="57687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5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rect b="b" l="l" r="r" t="t"/>
              <a:pathLst>
                <a:path extrusionOk="0" h="6152" w="12074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5"/>
            <p:cNvSpPr/>
            <p:nvPr/>
          </p:nvSpPr>
          <p:spPr>
            <a:xfrm flipH="1">
              <a:off x="6511375" y="3285600"/>
              <a:ext cx="52850" cy="48675"/>
            </a:xfrm>
            <a:custGeom>
              <a:rect b="b" l="l" r="r" t="t"/>
              <a:pathLst>
                <a:path extrusionOk="0" h="1947" w="2114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5"/>
            <p:cNvSpPr/>
            <p:nvPr/>
          </p:nvSpPr>
          <p:spPr>
            <a:xfrm flipH="1">
              <a:off x="6192800" y="3356750"/>
              <a:ext cx="45525" cy="53375"/>
            </a:xfrm>
            <a:custGeom>
              <a:rect b="b" l="l" r="r" t="t"/>
              <a:pathLst>
                <a:path extrusionOk="0" h="2135" w="1821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55"/>
          <p:cNvSpPr txBox="1"/>
          <p:nvPr/>
        </p:nvSpPr>
        <p:spPr>
          <a:xfrm>
            <a:off x="5869700" y="1003513"/>
            <a:ext cx="27885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</a:pPr>
            <a:r>
              <a:rPr lang="en-GB"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MUSICA	                           </a:t>
            </a:r>
            <a:endParaRPr sz="2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</a:pPr>
            <a:r>
              <a:rPr lang="en-GB"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EDUCAZIONE FISICA*           </a:t>
            </a:r>
            <a:endParaRPr sz="2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</a:pPr>
            <a:r>
              <a:rPr lang="en-GB"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TECNOLOGIA	               </a:t>
            </a:r>
            <a:endParaRPr sz="2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</a:pPr>
            <a:r>
              <a:rPr lang="en-GB"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ARTE E IMMAGINE</a:t>
            </a:r>
            <a:endParaRPr sz="2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</a:pPr>
            <a:r>
              <a:rPr lang="en-GB"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INSEGNAMENTO DELLA RELIGIONE CATTOLICA o ATTIVITÀ’ ALTERNATIVA ALL’IRC</a:t>
            </a:r>
            <a:r>
              <a:rPr lang="en-GB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8" name="Google Shape;838;p55"/>
          <p:cNvSpPr txBox="1"/>
          <p:nvPr/>
        </p:nvSpPr>
        <p:spPr>
          <a:xfrm>
            <a:off x="229825" y="3766225"/>
            <a:ext cx="8831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</a:t>
            </a:r>
            <a:r>
              <a:rPr lang="en-GB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 Collegio Docenti, nell’ambito dell’autonomia, definisce il monte ore delle discipline.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* attualmente per le classi quarte e quinte è assegnato un docente specializzato dal MIUR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6"/>
          <p:cNvSpPr txBox="1"/>
          <p:nvPr>
            <p:ph type="title"/>
          </p:nvPr>
        </p:nvSpPr>
        <p:spPr>
          <a:xfrm>
            <a:off x="720150" y="153200"/>
            <a:ext cx="7703700" cy="11361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LINGUA INGLESE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44" name="Google Shape;844;p56"/>
          <p:cNvSpPr txBox="1"/>
          <p:nvPr>
            <p:ph idx="4294967295" type="subTitle"/>
          </p:nvPr>
        </p:nvSpPr>
        <p:spPr>
          <a:xfrm>
            <a:off x="1075861" y="1073100"/>
            <a:ext cx="66915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Classe prima: 		1 ora alla settimana 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Classe seconda: 	2 ore alla settimana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dalla classe terza:	3 ore alla settimana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PROGETTO MADRELINGUA  dalla classe terza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ESAME CAMBRIDGE in classe quinta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56"/>
          <p:cNvSpPr/>
          <p:nvPr/>
        </p:nvSpPr>
        <p:spPr>
          <a:xfrm>
            <a:off x="759927" y="1183659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56"/>
          <p:cNvSpPr/>
          <p:nvPr/>
        </p:nvSpPr>
        <p:spPr>
          <a:xfrm>
            <a:off x="759927" y="1875303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6"/>
          <p:cNvSpPr/>
          <p:nvPr/>
        </p:nvSpPr>
        <p:spPr>
          <a:xfrm>
            <a:off x="759934" y="2472451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6"/>
          <p:cNvSpPr/>
          <p:nvPr/>
        </p:nvSpPr>
        <p:spPr>
          <a:xfrm>
            <a:off x="759934" y="3069601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6"/>
          <p:cNvSpPr/>
          <p:nvPr/>
        </p:nvSpPr>
        <p:spPr>
          <a:xfrm>
            <a:off x="759934" y="3724601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57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55" name="Google Shape;855;p57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7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7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58" name="Google Shape;858;p57"/>
            <p:cNvSpPr/>
            <p:nvPr/>
          </p:nvSpPr>
          <p:spPr>
            <a:xfrm>
              <a:off x="7996275" y="410750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7"/>
            <p:cNvSpPr/>
            <p:nvPr/>
          </p:nvSpPr>
          <p:spPr>
            <a:xfrm>
              <a:off x="7733675" y="580750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7"/>
            <p:cNvSpPr/>
            <p:nvPr/>
          </p:nvSpPr>
          <p:spPr>
            <a:xfrm>
              <a:off x="7951275" y="568725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7"/>
            <p:cNvSpPr/>
            <p:nvPr/>
          </p:nvSpPr>
          <p:spPr>
            <a:xfrm>
              <a:off x="7711700" y="384600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7"/>
            <p:cNvSpPr/>
            <p:nvPr/>
          </p:nvSpPr>
          <p:spPr>
            <a:xfrm>
              <a:off x="8365575" y="904025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7"/>
            <p:cNvSpPr/>
            <p:nvPr/>
          </p:nvSpPr>
          <p:spPr>
            <a:xfrm>
              <a:off x="8156325" y="868450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7"/>
            <p:cNvSpPr/>
            <p:nvPr/>
          </p:nvSpPr>
          <p:spPr>
            <a:xfrm>
              <a:off x="8513600" y="990325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7"/>
            <p:cNvSpPr/>
            <p:nvPr/>
          </p:nvSpPr>
          <p:spPr>
            <a:xfrm>
              <a:off x="8464425" y="918150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7"/>
            <p:cNvSpPr/>
            <p:nvPr/>
          </p:nvSpPr>
          <p:spPr>
            <a:xfrm>
              <a:off x="8255200" y="894600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7"/>
            <p:cNvSpPr/>
            <p:nvPr/>
          </p:nvSpPr>
          <p:spPr>
            <a:xfrm>
              <a:off x="8539250" y="1095475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7"/>
            <p:cNvSpPr/>
            <p:nvPr/>
          </p:nvSpPr>
          <p:spPr>
            <a:xfrm>
              <a:off x="8098275" y="803575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57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70" name="Google Shape;870;p57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7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7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73" name="Google Shape;873;p57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7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57"/>
          <p:cNvSpPr txBox="1"/>
          <p:nvPr/>
        </p:nvSpPr>
        <p:spPr>
          <a:xfrm>
            <a:off x="1701013" y="193100"/>
            <a:ext cx="5504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INSEGNAMENTO </a:t>
            </a:r>
            <a:endParaRPr b="1" sz="3500">
              <a:solidFill>
                <a:schemeClr val="accent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DELLA RELIGIONE CATTOLICA</a:t>
            </a:r>
            <a:endParaRPr/>
          </a:p>
        </p:txBody>
      </p:sp>
      <p:sp>
        <p:nvSpPr>
          <p:cNvPr id="876" name="Google Shape;876;p57"/>
          <p:cNvSpPr txBox="1"/>
          <p:nvPr/>
        </p:nvSpPr>
        <p:spPr>
          <a:xfrm>
            <a:off x="599875" y="1371175"/>
            <a:ext cx="8106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Arial"/>
              <a:buNone/>
            </a:pPr>
            <a:r>
              <a:rPr lang="en-GB" sz="1700">
                <a:latin typeface="Patrick Hand"/>
                <a:ea typeface="Patrick Hand"/>
                <a:cs typeface="Patrick Hand"/>
                <a:sym typeface="Patrick Hand"/>
              </a:rPr>
              <a:t>All’atto delle iscrizioni i genitori potranno scegliere di avvalersi dell’insegnamento della religione cattolica. 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Arial"/>
              <a:buNone/>
            </a:pPr>
            <a:r>
              <a:rPr lang="en-GB" sz="1700">
                <a:latin typeface="Patrick Hand"/>
                <a:ea typeface="Patrick Hand"/>
                <a:cs typeface="Patrick Hand"/>
                <a:sym typeface="Patrick Hand"/>
              </a:rPr>
              <a:t>La religione cattolica nella scuola è una preziosa opportunità culturale ed educativa, perché aiuta i bambini a scoprire le radici della nostra storia, della nostra identità e il senso della nostra vita. Il programma, a carattere culturale e non di culto, sarà illustrato nella prima assemblea di classe. 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Arial"/>
              <a:buNone/>
            </a:pPr>
            <a:r>
              <a:rPr lang="en-GB" sz="1700">
                <a:latin typeface="Patrick Hand"/>
                <a:ea typeface="Patrick Hand"/>
                <a:cs typeface="Patrick Hand"/>
                <a:sym typeface="Patrick Hand"/>
              </a:rPr>
              <a:t>Gli alunni esonerati dall’Insegnamento della religione Cattolica svolgeranno il progetto di attività alternativa basato sui temi della convivenza civile, del rispetto degli altri e dell’ambiente.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Arial"/>
              <a:buNone/>
            </a:pPr>
            <a:r>
              <a:rPr lang="en-GB" sz="1700">
                <a:latin typeface="Patrick Hand"/>
                <a:ea typeface="Patrick Hand"/>
                <a:cs typeface="Patrick Hand"/>
                <a:sym typeface="Patrick Hand"/>
              </a:rPr>
              <a:t>L’attività sarà valutata con un giudizio sull’interesse manifestato e sui livelli di apprendimento conseguiti. 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600"/>
              <a:buFont typeface="Arial"/>
              <a:buNone/>
            </a:pPr>
            <a:r>
              <a:rPr lang="en-GB" sz="1700">
                <a:latin typeface="Patrick Hand"/>
                <a:ea typeface="Patrick Hand"/>
                <a:cs typeface="Patrick Hand"/>
                <a:sym typeface="Patrick Hand"/>
              </a:rPr>
              <a:t>È possibile anche scegliere la non frequenza della scuola nelle ore di insegnamento della religione cattolica.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5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82" name="Google Shape;882;p58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8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58"/>
          <p:cNvSpPr txBox="1"/>
          <p:nvPr/>
        </p:nvSpPr>
        <p:spPr>
          <a:xfrm>
            <a:off x="1345650" y="376575"/>
            <a:ext cx="6712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UTILIZZO ORE DI </a:t>
            </a: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CONTEMPORANEITÀ</a:t>
            </a: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E DI COMPLETAMENTO ORARIO </a:t>
            </a:r>
            <a:endParaRPr b="1" sz="3500">
              <a:solidFill>
                <a:schemeClr val="accent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(ex compresenze)</a:t>
            </a:r>
            <a:endParaRPr/>
          </a:p>
        </p:txBody>
      </p:sp>
      <p:sp>
        <p:nvSpPr>
          <p:cNvPr id="885" name="Google Shape;885;p58"/>
          <p:cNvSpPr txBox="1"/>
          <p:nvPr/>
        </p:nvSpPr>
        <p:spPr>
          <a:xfrm>
            <a:off x="648600" y="2308500"/>
            <a:ext cx="81063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Come previsto dalle disposizioni ministeriali tali ore sono  utilizzate per la copertura dell’organico, la sostituzione di docenti assenti e per  attività volte a </a:t>
            </a:r>
            <a:r>
              <a:rPr b="1" lang="en-GB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potenziare l’offerta formativa</a:t>
            </a:r>
            <a:r>
              <a:rPr lang="en-GB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(</a:t>
            </a:r>
            <a:r>
              <a:rPr b="1" lang="en-GB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successo formativo e prima alfabetizzazione alunni stranieri</a:t>
            </a:r>
            <a:r>
              <a:rPr lang="en-GB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).  </a:t>
            </a:r>
            <a:endParaRPr sz="32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886" name="Google Shape;886;p58"/>
          <p:cNvGrpSpPr/>
          <p:nvPr/>
        </p:nvGrpSpPr>
        <p:grpSpPr>
          <a:xfrm flipH="1" rot="5202478">
            <a:off x="652643" y="766703"/>
            <a:ext cx="895215" cy="1524038"/>
            <a:chOff x="1474325" y="858525"/>
            <a:chExt cx="808300" cy="1469525"/>
          </a:xfrm>
        </p:grpSpPr>
        <p:sp>
          <p:nvSpPr>
            <p:cNvPr id="887" name="Google Shape;887;p58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8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8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0" name="Google Shape;890;p58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91" name="Google Shape;891;p58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2" name="Google Shape;892;p58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93" name="Google Shape;893;p58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58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58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58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58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58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58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58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58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58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58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58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58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58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58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58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909" name="Google Shape;909;p58"/>
          <p:cNvGrpSpPr/>
          <p:nvPr/>
        </p:nvGrpSpPr>
        <p:grpSpPr>
          <a:xfrm>
            <a:off x="7968950" y="798050"/>
            <a:ext cx="741250" cy="792000"/>
            <a:chOff x="-3118700" y="2365900"/>
            <a:chExt cx="741250" cy="792000"/>
          </a:xfrm>
        </p:grpSpPr>
        <p:sp>
          <p:nvSpPr>
            <p:cNvPr id="910" name="Google Shape;910;p58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8"/>
          <p:cNvGrpSpPr/>
          <p:nvPr/>
        </p:nvGrpSpPr>
        <p:grpSpPr>
          <a:xfrm>
            <a:off x="7143288" y="1073275"/>
            <a:ext cx="608900" cy="407500"/>
            <a:chOff x="4137713" y="525925"/>
            <a:chExt cx="608900" cy="407500"/>
          </a:xfrm>
        </p:grpSpPr>
        <p:sp>
          <p:nvSpPr>
            <p:cNvPr id="921" name="Google Shape;921;p58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58"/>
          <p:cNvGrpSpPr/>
          <p:nvPr/>
        </p:nvGrpSpPr>
        <p:grpSpPr>
          <a:xfrm>
            <a:off x="7533313" y="1590050"/>
            <a:ext cx="475525" cy="287725"/>
            <a:chOff x="622013" y="907250"/>
            <a:chExt cx="475525" cy="287725"/>
          </a:xfrm>
        </p:grpSpPr>
        <p:sp>
          <p:nvSpPr>
            <p:cNvPr id="924" name="Google Shape;924;p58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59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931" name="Google Shape;931;p59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9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59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934" name="Google Shape;934;p59"/>
            <p:cNvSpPr/>
            <p:nvPr/>
          </p:nvSpPr>
          <p:spPr>
            <a:xfrm>
              <a:off x="7996275" y="410750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9"/>
            <p:cNvSpPr/>
            <p:nvPr/>
          </p:nvSpPr>
          <p:spPr>
            <a:xfrm>
              <a:off x="7733675" y="580750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9"/>
            <p:cNvSpPr/>
            <p:nvPr/>
          </p:nvSpPr>
          <p:spPr>
            <a:xfrm>
              <a:off x="7951275" y="568725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7711700" y="384600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9"/>
            <p:cNvSpPr/>
            <p:nvPr/>
          </p:nvSpPr>
          <p:spPr>
            <a:xfrm>
              <a:off x="8365575" y="904025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9"/>
            <p:cNvSpPr/>
            <p:nvPr/>
          </p:nvSpPr>
          <p:spPr>
            <a:xfrm>
              <a:off x="8156325" y="868450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8513600" y="990325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9"/>
            <p:cNvSpPr/>
            <p:nvPr/>
          </p:nvSpPr>
          <p:spPr>
            <a:xfrm>
              <a:off x="8464425" y="918150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9"/>
            <p:cNvSpPr/>
            <p:nvPr/>
          </p:nvSpPr>
          <p:spPr>
            <a:xfrm>
              <a:off x="8255200" y="894600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9"/>
            <p:cNvSpPr/>
            <p:nvPr/>
          </p:nvSpPr>
          <p:spPr>
            <a:xfrm>
              <a:off x="8539250" y="1095475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9"/>
            <p:cNvSpPr/>
            <p:nvPr/>
          </p:nvSpPr>
          <p:spPr>
            <a:xfrm>
              <a:off x="8098275" y="803575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59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946" name="Google Shape;946;p59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9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59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949" name="Google Shape;949;p59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9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59"/>
          <p:cNvSpPr txBox="1"/>
          <p:nvPr/>
        </p:nvSpPr>
        <p:spPr>
          <a:xfrm>
            <a:off x="1701013" y="193100"/>
            <a:ext cx="5504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OFFERTA FORMATIVA</a:t>
            </a:r>
            <a:endParaRPr/>
          </a:p>
        </p:txBody>
      </p:sp>
      <p:sp>
        <p:nvSpPr>
          <p:cNvPr id="952" name="Google Shape;952;p59"/>
          <p:cNvSpPr txBox="1"/>
          <p:nvPr/>
        </p:nvSpPr>
        <p:spPr>
          <a:xfrm>
            <a:off x="587000" y="959600"/>
            <a:ext cx="81063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Il curricolo (per gli alunni) comprende i progetti che arricchiscono l’offerta formativa. 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I progetti sono racchiusi in quattro macro aree della didattica: 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- linguistica 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- cittadinanza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- linguaggi espressivi 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- scientifico-tecnologica 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I progetti sono realizzati in base alla disponibilità delle risorse umane ed economiche dell’Istituto.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Rientrano inoltre i progetti riferiti all'area di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 	- inclusione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 	- accoglienza - continuità - orientamento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 	- sicurezza e salute.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3" name="Google Shape;953;p59"/>
          <p:cNvSpPr/>
          <p:nvPr/>
        </p:nvSpPr>
        <p:spPr>
          <a:xfrm>
            <a:off x="257827" y="1067784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9"/>
          <p:cNvSpPr/>
          <p:nvPr/>
        </p:nvSpPr>
        <p:spPr>
          <a:xfrm>
            <a:off x="257827" y="1382184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9"/>
          <p:cNvSpPr/>
          <p:nvPr/>
        </p:nvSpPr>
        <p:spPr>
          <a:xfrm>
            <a:off x="292252" y="2911134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9"/>
          <p:cNvSpPr/>
          <p:nvPr/>
        </p:nvSpPr>
        <p:spPr>
          <a:xfrm>
            <a:off x="257827" y="3485059"/>
            <a:ext cx="3897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type="title"/>
          </p:nvPr>
        </p:nvSpPr>
        <p:spPr>
          <a:xfrm>
            <a:off x="2032350" y="41982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ISTITUTO COMPRENSIVO “SABIN”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06" name="Google Shape;306;p33"/>
          <p:cNvSpPr txBox="1"/>
          <p:nvPr>
            <p:ph idx="5" type="subTitle"/>
          </p:nvPr>
        </p:nvSpPr>
        <p:spPr>
          <a:xfrm>
            <a:off x="806062" y="3154475"/>
            <a:ext cx="2136000" cy="572700"/>
          </a:xfrm>
          <a:prstGeom prst="rect">
            <a:avLst/>
          </a:prstGeom>
        </p:spPr>
        <p:txBody>
          <a:bodyPr anchorCtr="0" anchor="t" bIns="91425" lIns="360000" spcFirstLastPara="1" rIns="36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SCUOLE INFANZIA REDECESIO</a:t>
            </a:r>
            <a:endParaRPr/>
          </a:p>
        </p:txBody>
      </p:sp>
      <p:sp>
        <p:nvSpPr>
          <p:cNvPr id="307" name="Google Shape;307;p33"/>
          <p:cNvSpPr txBox="1"/>
          <p:nvPr>
            <p:ph idx="1" type="subTitle"/>
          </p:nvPr>
        </p:nvSpPr>
        <p:spPr>
          <a:xfrm>
            <a:off x="978900" y="1191075"/>
            <a:ext cx="1732200" cy="5727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SCUOLE INFANZIA MI2</a:t>
            </a:r>
            <a:endParaRPr/>
          </a:p>
        </p:txBody>
      </p:sp>
      <p:sp>
        <p:nvSpPr>
          <p:cNvPr id="308" name="Google Shape;308;p33"/>
          <p:cNvSpPr txBox="1"/>
          <p:nvPr>
            <p:ph idx="3" type="subTitle"/>
          </p:nvPr>
        </p:nvSpPr>
        <p:spPr>
          <a:xfrm>
            <a:off x="6374050" y="193567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SCUOLA SECONDARIA MI2</a:t>
            </a:r>
            <a:endParaRPr/>
          </a:p>
        </p:txBody>
      </p:sp>
      <p:sp>
        <p:nvSpPr>
          <p:cNvPr id="309" name="Google Shape;309;p33"/>
          <p:cNvSpPr txBox="1"/>
          <p:nvPr>
            <p:ph idx="6" type="subTitle"/>
          </p:nvPr>
        </p:nvSpPr>
        <p:spPr>
          <a:xfrm>
            <a:off x="1050276" y="397817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Munari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3"/>
          <p:cNvSpPr txBox="1"/>
          <p:nvPr>
            <p:ph idx="2" type="subTitle"/>
          </p:nvPr>
        </p:nvSpPr>
        <p:spPr>
          <a:xfrm>
            <a:off x="502800" y="1787150"/>
            <a:ext cx="26844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Collodi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F.lli Grimm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Montessori (</a:t>
            </a:r>
            <a:r>
              <a:rPr lang="en-GB">
                <a:solidFill>
                  <a:schemeClr val="dk1"/>
                </a:solidFill>
              </a:rPr>
              <a:t>Casa dei bambini</a:t>
            </a:r>
            <a:r>
              <a:rPr lang="en-GB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3"/>
          <p:cNvSpPr txBox="1"/>
          <p:nvPr>
            <p:ph idx="7" type="subTitle"/>
          </p:nvPr>
        </p:nvSpPr>
        <p:spPr>
          <a:xfrm>
            <a:off x="3776100" y="1397300"/>
            <a:ext cx="1732200" cy="5727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SCUOLA PRIMARIA MI2</a:t>
            </a:r>
            <a:endParaRPr/>
          </a:p>
        </p:txBody>
      </p:sp>
      <p:sp>
        <p:nvSpPr>
          <p:cNvPr id="312" name="Google Shape;312;p33"/>
          <p:cNvSpPr txBox="1"/>
          <p:nvPr>
            <p:ph idx="8" type="subTitle"/>
          </p:nvPr>
        </p:nvSpPr>
        <p:spPr>
          <a:xfrm>
            <a:off x="3631413" y="203222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RODARI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MONTESSORI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13" name="Google Shape;313;p33"/>
          <p:cNvSpPr txBox="1"/>
          <p:nvPr>
            <p:ph idx="9" type="subTitle"/>
          </p:nvPr>
        </p:nvSpPr>
        <p:spPr>
          <a:xfrm>
            <a:off x="6204350" y="3388675"/>
            <a:ext cx="2136000" cy="572700"/>
          </a:xfrm>
          <a:prstGeom prst="rect">
            <a:avLst/>
          </a:prstGeom>
        </p:spPr>
        <p:txBody>
          <a:bodyPr anchorCtr="0" anchor="t" bIns="91425" lIns="360000" spcFirstLastPara="1" rIns="36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SCUOLA SECONDARIA REDECESIO</a:t>
            </a:r>
            <a:endParaRPr/>
          </a:p>
        </p:txBody>
      </p:sp>
      <p:sp>
        <p:nvSpPr>
          <p:cNvPr id="314" name="Google Shape;314;p33"/>
          <p:cNvSpPr txBox="1"/>
          <p:nvPr>
            <p:ph idx="14" type="subTitle"/>
          </p:nvPr>
        </p:nvSpPr>
        <p:spPr>
          <a:xfrm>
            <a:off x="3638100" y="3091625"/>
            <a:ext cx="1870200" cy="572700"/>
          </a:xfrm>
          <a:prstGeom prst="rect">
            <a:avLst/>
          </a:prstGeom>
        </p:spPr>
        <p:txBody>
          <a:bodyPr anchorCtr="0" anchor="t" bIns="91425" lIns="360000" spcFirstLastPara="1" rIns="36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SCUOLA PRIMARIA REDECESIO</a:t>
            </a:r>
            <a:endParaRPr/>
          </a:p>
        </p:txBody>
      </p:sp>
      <p:sp>
        <p:nvSpPr>
          <p:cNvPr id="315" name="Google Shape;315;p33"/>
          <p:cNvSpPr txBox="1"/>
          <p:nvPr>
            <p:ph idx="15" type="subTitle"/>
          </p:nvPr>
        </p:nvSpPr>
        <p:spPr>
          <a:xfrm>
            <a:off x="3638101" y="3978175"/>
            <a:ext cx="17322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MERINI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720159" y="2945013"/>
            <a:ext cx="7703670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33"/>
          <p:cNvSpPr/>
          <p:nvPr/>
        </p:nvSpPr>
        <p:spPr>
          <a:xfrm flipH="1" rot="5400000">
            <a:off x="1881255" y="2936099"/>
            <a:ext cx="2781147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33"/>
          <p:cNvSpPr/>
          <p:nvPr/>
        </p:nvSpPr>
        <p:spPr>
          <a:xfrm rot="5400000">
            <a:off x="4481599" y="2935946"/>
            <a:ext cx="2781147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19" name="Google Shape;319;p33"/>
          <p:cNvGrpSpPr/>
          <p:nvPr/>
        </p:nvGrpSpPr>
        <p:grpSpPr>
          <a:xfrm>
            <a:off x="370000" y="161225"/>
            <a:ext cx="608900" cy="407500"/>
            <a:chOff x="370000" y="161225"/>
            <a:chExt cx="608900" cy="407500"/>
          </a:xfrm>
        </p:grpSpPr>
        <p:sp>
          <p:nvSpPr>
            <p:cNvPr id="320" name="Google Shape;320;p33"/>
            <p:cNvSpPr/>
            <p:nvPr/>
          </p:nvSpPr>
          <p:spPr>
            <a:xfrm>
              <a:off x="400350" y="1952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70000" y="1612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33"/>
          <p:cNvGrpSpPr/>
          <p:nvPr/>
        </p:nvGrpSpPr>
        <p:grpSpPr>
          <a:xfrm>
            <a:off x="7711700" y="384600"/>
            <a:ext cx="855800" cy="746475"/>
            <a:chOff x="7711700" y="384600"/>
            <a:chExt cx="855800" cy="746475"/>
          </a:xfrm>
        </p:grpSpPr>
        <p:sp>
          <p:nvSpPr>
            <p:cNvPr id="323" name="Google Shape;323;p33"/>
            <p:cNvSpPr/>
            <p:nvPr/>
          </p:nvSpPr>
          <p:spPr>
            <a:xfrm>
              <a:off x="7996275" y="410750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7733675" y="580750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7951275" y="568725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7711700" y="384600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8365575" y="904025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156325" y="868450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8513600" y="990325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8464425" y="918150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8255200" y="894600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8539250" y="1095475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8098275" y="803575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1" name="Google Shape;961;p60"/>
          <p:cNvGraphicFramePr/>
          <p:nvPr/>
        </p:nvGraphicFramePr>
        <p:xfrm>
          <a:off x="1406038" y="11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{32F8660B-C4E3-4642-8EA6-22C2C756EF71}</a:tableStyleId>
              </a:tblPr>
              <a:tblGrid>
                <a:gridCol w="1502350"/>
                <a:gridCol w="2536950"/>
                <a:gridCol w="2536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3"/>
                          </a:solidFill>
                          <a:latin typeface="Patrick Hand SC"/>
                          <a:ea typeface="Patrick Hand SC"/>
                          <a:cs typeface="Patrick Hand SC"/>
                          <a:sym typeface="Patrick Hand SC"/>
                        </a:rPr>
                        <a:t>CLASSE</a:t>
                      </a:r>
                      <a:endParaRPr b="1" sz="2000">
                        <a:solidFill>
                          <a:schemeClr val="accent3"/>
                        </a:solidFill>
                        <a:latin typeface="Patrick Hand SC"/>
                        <a:ea typeface="Patrick Hand SC"/>
                        <a:cs typeface="Patrick Hand SC"/>
                        <a:sym typeface="Patrick Hand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3"/>
                          </a:solidFill>
                          <a:latin typeface="Patrick Hand SC"/>
                          <a:ea typeface="Patrick Hand SC"/>
                          <a:cs typeface="Patrick Hand SC"/>
                          <a:sym typeface="Patrick Hand SC"/>
                        </a:rPr>
                        <a:t>PROGETTI</a:t>
                      </a:r>
                      <a:endParaRPr b="1" sz="2000">
                        <a:solidFill>
                          <a:schemeClr val="accent3"/>
                        </a:solidFill>
                        <a:latin typeface="Patrick Hand SC"/>
                        <a:ea typeface="Patrick Hand SC"/>
                        <a:cs typeface="Patrick Hand SC"/>
                        <a:sym typeface="Patrick Hand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3"/>
                          </a:solidFill>
                          <a:latin typeface="Patrick Hand SC"/>
                          <a:ea typeface="Patrick Hand SC"/>
                          <a:cs typeface="Patrick Hand SC"/>
                          <a:sym typeface="Patrick Hand SC"/>
                        </a:rPr>
                        <a:t>COMUNI A TUTTE LE CLASSI</a:t>
                      </a:r>
                      <a:endParaRPr b="1" sz="1800">
                        <a:solidFill>
                          <a:schemeClr val="accent3"/>
                        </a:solidFill>
                        <a:latin typeface="Patrick Hand SC"/>
                        <a:ea typeface="Patrick Hand SC"/>
                        <a:cs typeface="Patrick Hand SC"/>
                        <a:sym typeface="Patrick Hand S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PRIMA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MOTRICITÀ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SPORTELLO PSICOPEDAGOGICO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BIBLIOTECA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CITTADINANZA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AMBIENTE E SALUTE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SCUOLA IN CORTILE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PROGETTO SCUOLA ATTIVA KIDS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ATTIVITÀ SPORTIVE CON ESPERTI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Patrick Hand"/>
                        <a:buChar char="●"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CONCORSO DI POESIA 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(in ricordo di Monica Barbierato)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SECONDA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TEATRO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TERZA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POTENZIAMENTO LINGUA INGLESE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QUARTA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POTENZIAMENTO LINGUA INGLESE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QUINTA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POTENZIAMENTO LINGUA INGLESE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AFFETTIVITÀ</a:t>
                      </a:r>
                      <a:endParaRPr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0" marL="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962" name="Google Shape;962;p60"/>
          <p:cNvSpPr txBox="1"/>
          <p:nvPr>
            <p:ph type="title"/>
          </p:nvPr>
        </p:nvSpPr>
        <p:spPr>
          <a:xfrm>
            <a:off x="720150" y="272575"/>
            <a:ext cx="77037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PROGETTI SCUOLA PRIMARIA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1"/>
          <p:cNvSpPr txBox="1"/>
          <p:nvPr>
            <p:ph type="title"/>
          </p:nvPr>
        </p:nvSpPr>
        <p:spPr>
          <a:xfrm>
            <a:off x="720100" y="445025"/>
            <a:ext cx="7704000" cy="5913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PROGETTO ACCOGLIENZA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968" name="Google Shape;968;p61"/>
          <p:cNvGrpSpPr/>
          <p:nvPr/>
        </p:nvGrpSpPr>
        <p:grpSpPr>
          <a:xfrm flipH="1">
            <a:off x="6471890" y="2302613"/>
            <a:ext cx="1042014" cy="1390699"/>
            <a:chOff x="6327725" y="2411050"/>
            <a:chExt cx="1266425" cy="1843450"/>
          </a:xfrm>
        </p:grpSpPr>
        <p:sp>
          <p:nvSpPr>
            <p:cNvPr id="969" name="Google Shape;969;p61"/>
            <p:cNvSpPr/>
            <p:nvPr/>
          </p:nvSpPr>
          <p:spPr>
            <a:xfrm>
              <a:off x="6524950" y="2703025"/>
              <a:ext cx="964075" cy="560325"/>
            </a:xfrm>
            <a:custGeom>
              <a:rect b="b" l="l" r="r" t="t"/>
              <a:pathLst>
                <a:path extrusionOk="0" h="22413" w="38563">
                  <a:moveTo>
                    <a:pt x="25161" y="1"/>
                  </a:moveTo>
                  <a:cubicBezTo>
                    <a:pt x="24393" y="1"/>
                    <a:pt x="23675" y="448"/>
                    <a:pt x="23393" y="1361"/>
                  </a:cubicBezTo>
                  <a:cubicBezTo>
                    <a:pt x="23016" y="2407"/>
                    <a:pt x="23309" y="3390"/>
                    <a:pt x="23790" y="4374"/>
                  </a:cubicBezTo>
                  <a:cubicBezTo>
                    <a:pt x="23285" y="3945"/>
                    <a:pt x="22690" y="3673"/>
                    <a:pt x="22037" y="3673"/>
                  </a:cubicBezTo>
                  <a:cubicBezTo>
                    <a:pt x="21799" y="3673"/>
                    <a:pt x="21553" y="3709"/>
                    <a:pt x="21300" y="3788"/>
                  </a:cubicBezTo>
                  <a:cubicBezTo>
                    <a:pt x="21070" y="3871"/>
                    <a:pt x="20819" y="3976"/>
                    <a:pt x="20652" y="4122"/>
                  </a:cubicBezTo>
                  <a:cubicBezTo>
                    <a:pt x="20547" y="4081"/>
                    <a:pt x="20463" y="4018"/>
                    <a:pt x="20380" y="3976"/>
                  </a:cubicBezTo>
                  <a:cubicBezTo>
                    <a:pt x="19656" y="3533"/>
                    <a:pt x="18444" y="2820"/>
                    <a:pt x="17675" y="2820"/>
                  </a:cubicBezTo>
                  <a:cubicBezTo>
                    <a:pt x="17353" y="2820"/>
                    <a:pt x="17110" y="2944"/>
                    <a:pt x="17011" y="3265"/>
                  </a:cubicBezTo>
                  <a:cubicBezTo>
                    <a:pt x="16676" y="3055"/>
                    <a:pt x="16320" y="2846"/>
                    <a:pt x="15944" y="2700"/>
                  </a:cubicBezTo>
                  <a:cubicBezTo>
                    <a:pt x="15762" y="2622"/>
                    <a:pt x="15585" y="2588"/>
                    <a:pt x="15412" y="2588"/>
                  </a:cubicBezTo>
                  <a:cubicBezTo>
                    <a:pt x="15027" y="2588"/>
                    <a:pt x="14665" y="2755"/>
                    <a:pt x="14333" y="2972"/>
                  </a:cubicBezTo>
                  <a:cubicBezTo>
                    <a:pt x="14123" y="2846"/>
                    <a:pt x="13872" y="2741"/>
                    <a:pt x="13600" y="2700"/>
                  </a:cubicBezTo>
                  <a:cubicBezTo>
                    <a:pt x="13495" y="2578"/>
                    <a:pt x="13406" y="2530"/>
                    <a:pt x="13323" y="2530"/>
                  </a:cubicBezTo>
                  <a:cubicBezTo>
                    <a:pt x="12988" y="2530"/>
                    <a:pt x="12766" y="3330"/>
                    <a:pt x="12073" y="3330"/>
                  </a:cubicBezTo>
                  <a:cubicBezTo>
                    <a:pt x="12053" y="3330"/>
                    <a:pt x="12032" y="3329"/>
                    <a:pt x="12010" y="3327"/>
                  </a:cubicBezTo>
                  <a:cubicBezTo>
                    <a:pt x="11815" y="3288"/>
                    <a:pt x="11984" y="2903"/>
                    <a:pt x="11854" y="2903"/>
                  </a:cubicBezTo>
                  <a:cubicBezTo>
                    <a:pt x="11845" y="2903"/>
                    <a:pt x="11834" y="2905"/>
                    <a:pt x="11822" y="2909"/>
                  </a:cubicBezTo>
                  <a:cubicBezTo>
                    <a:pt x="11816" y="2894"/>
                    <a:pt x="11803" y="2888"/>
                    <a:pt x="11784" y="2888"/>
                  </a:cubicBezTo>
                  <a:cubicBezTo>
                    <a:pt x="11685" y="2888"/>
                    <a:pt x="11436" y="3055"/>
                    <a:pt x="11337" y="3055"/>
                  </a:cubicBezTo>
                  <a:cubicBezTo>
                    <a:pt x="11318" y="3055"/>
                    <a:pt x="11305" y="3049"/>
                    <a:pt x="11299" y="3034"/>
                  </a:cubicBezTo>
                  <a:cubicBezTo>
                    <a:pt x="11090" y="2449"/>
                    <a:pt x="10650" y="1821"/>
                    <a:pt x="10002" y="1716"/>
                  </a:cubicBezTo>
                  <a:cubicBezTo>
                    <a:pt x="9543" y="1650"/>
                    <a:pt x="9080" y="1614"/>
                    <a:pt x="8624" y="1614"/>
                  </a:cubicBezTo>
                  <a:cubicBezTo>
                    <a:pt x="6788" y="1614"/>
                    <a:pt x="5064" y="2196"/>
                    <a:pt x="4227" y="3704"/>
                  </a:cubicBezTo>
                  <a:cubicBezTo>
                    <a:pt x="4059" y="3997"/>
                    <a:pt x="3934" y="4269"/>
                    <a:pt x="3808" y="4541"/>
                  </a:cubicBezTo>
                  <a:lnTo>
                    <a:pt x="3348" y="4102"/>
                  </a:lnTo>
                  <a:cubicBezTo>
                    <a:pt x="2685" y="3460"/>
                    <a:pt x="1839" y="2511"/>
                    <a:pt x="828" y="2511"/>
                  </a:cubicBezTo>
                  <a:cubicBezTo>
                    <a:pt x="817" y="2511"/>
                    <a:pt x="806" y="2511"/>
                    <a:pt x="795" y="2511"/>
                  </a:cubicBezTo>
                  <a:cubicBezTo>
                    <a:pt x="0" y="2532"/>
                    <a:pt x="251" y="4478"/>
                    <a:pt x="356" y="5273"/>
                  </a:cubicBezTo>
                  <a:cubicBezTo>
                    <a:pt x="356" y="6403"/>
                    <a:pt x="1339" y="7052"/>
                    <a:pt x="2051" y="7763"/>
                  </a:cubicBezTo>
                  <a:cubicBezTo>
                    <a:pt x="2364" y="8077"/>
                    <a:pt x="2615" y="8475"/>
                    <a:pt x="3013" y="8705"/>
                  </a:cubicBezTo>
                  <a:cubicBezTo>
                    <a:pt x="3327" y="8893"/>
                    <a:pt x="2615" y="9144"/>
                    <a:pt x="2929" y="9395"/>
                  </a:cubicBezTo>
                  <a:cubicBezTo>
                    <a:pt x="2971" y="9416"/>
                    <a:pt x="3243" y="10023"/>
                    <a:pt x="3306" y="10044"/>
                  </a:cubicBezTo>
                  <a:cubicBezTo>
                    <a:pt x="3222" y="11236"/>
                    <a:pt x="3976" y="11864"/>
                    <a:pt x="4352" y="12952"/>
                  </a:cubicBezTo>
                  <a:cubicBezTo>
                    <a:pt x="5168" y="15296"/>
                    <a:pt x="6528" y="18497"/>
                    <a:pt x="8893" y="19690"/>
                  </a:cubicBezTo>
                  <a:cubicBezTo>
                    <a:pt x="11131" y="20799"/>
                    <a:pt x="13538" y="22180"/>
                    <a:pt x="15986" y="22180"/>
                  </a:cubicBezTo>
                  <a:cubicBezTo>
                    <a:pt x="17591" y="22192"/>
                    <a:pt x="19524" y="22413"/>
                    <a:pt x="21427" y="22413"/>
                  </a:cubicBezTo>
                  <a:cubicBezTo>
                    <a:pt x="22822" y="22413"/>
                    <a:pt x="24201" y="22294"/>
                    <a:pt x="25422" y="21887"/>
                  </a:cubicBezTo>
                  <a:lnTo>
                    <a:pt x="25590" y="21887"/>
                  </a:lnTo>
                  <a:cubicBezTo>
                    <a:pt x="26929" y="21761"/>
                    <a:pt x="28100" y="21573"/>
                    <a:pt x="29230" y="20819"/>
                  </a:cubicBezTo>
                  <a:cubicBezTo>
                    <a:pt x="30088" y="20234"/>
                    <a:pt x="31595" y="18706"/>
                    <a:pt x="32390" y="18016"/>
                  </a:cubicBezTo>
                  <a:cubicBezTo>
                    <a:pt x="33666" y="16928"/>
                    <a:pt x="33687" y="15107"/>
                    <a:pt x="33938" y="13433"/>
                  </a:cubicBezTo>
                  <a:cubicBezTo>
                    <a:pt x="34064" y="13413"/>
                    <a:pt x="34210" y="13392"/>
                    <a:pt x="34357" y="13371"/>
                  </a:cubicBezTo>
                  <a:cubicBezTo>
                    <a:pt x="35152" y="13099"/>
                    <a:pt x="37098" y="12910"/>
                    <a:pt x="37621" y="12262"/>
                  </a:cubicBezTo>
                  <a:cubicBezTo>
                    <a:pt x="38562" y="11090"/>
                    <a:pt x="37621" y="9416"/>
                    <a:pt x="37119" y="7931"/>
                  </a:cubicBezTo>
                  <a:cubicBezTo>
                    <a:pt x="36910" y="7278"/>
                    <a:pt x="36748" y="7095"/>
                    <a:pt x="36387" y="7095"/>
                  </a:cubicBezTo>
                  <a:cubicBezTo>
                    <a:pt x="36204" y="7095"/>
                    <a:pt x="35970" y="7142"/>
                    <a:pt x="35654" y="7198"/>
                  </a:cubicBezTo>
                  <a:cubicBezTo>
                    <a:pt x="34922" y="7303"/>
                    <a:pt x="34210" y="8788"/>
                    <a:pt x="33834" y="9395"/>
                  </a:cubicBezTo>
                  <a:lnTo>
                    <a:pt x="33834" y="9395"/>
                  </a:lnTo>
                  <a:cubicBezTo>
                    <a:pt x="33836" y="9371"/>
                    <a:pt x="33896" y="8391"/>
                    <a:pt x="33896" y="8391"/>
                  </a:cubicBezTo>
                  <a:cubicBezTo>
                    <a:pt x="33875" y="8349"/>
                    <a:pt x="33854" y="8307"/>
                    <a:pt x="33834" y="8265"/>
                  </a:cubicBezTo>
                  <a:cubicBezTo>
                    <a:pt x="33143" y="5859"/>
                    <a:pt x="31344" y="2930"/>
                    <a:pt x="29481" y="2177"/>
                  </a:cubicBezTo>
                  <a:cubicBezTo>
                    <a:pt x="29293" y="1967"/>
                    <a:pt x="29147" y="1758"/>
                    <a:pt x="28958" y="1549"/>
                  </a:cubicBezTo>
                  <a:cubicBezTo>
                    <a:pt x="28633" y="1162"/>
                    <a:pt x="28170" y="981"/>
                    <a:pt x="27697" y="981"/>
                  </a:cubicBezTo>
                  <a:cubicBezTo>
                    <a:pt x="27531" y="981"/>
                    <a:pt x="27364" y="1003"/>
                    <a:pt x="27201" y="1047"/>
                  </a:cubicBezTo>
                  <a:cubicBezTo>
                    <a:pt x="26991" y="858"/>
                    <a:pt x="26782" y="670"/>
                    <a:pt x="26573" y="524"/>
                  </a:cubicBezTo>
                  <a:cubicBezTo>
                    <a:pt x="26146" y="177"/>
                    <a:pt x="25643" y="1"/>
                    <a:pt x="25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1"/>
            <p:cNvSpPr/>
            <p:nvPr/>
          </p:nvSpPr>
          <p:spPr>
            <a:xfrm>
              <a:off x="7199725" y="2993400"/>
              <a:ext cx="180500" cy="167900"/>
            </a:xfrm>
            <a:custGeom>
              <a:rect b="b" l="l" r="r" t="t"/>
              <a:pathLst>
                <a:path extrusionOk="0" h="6716" w="7220">
                  <a:moveTo>
                    <a:pt x="3427" y="1"/>
                  </a:moveTo>
                  <a:cubicBezTo>
                    <a:pt x="1742" y="1"/>
                    <a:pt x="469" y="1540"/>
                    <a:pt x="272" y="3116"/>
                  </a:cubicBezTo>
                  <a:cubicBezTo>
                    <a:pt x="0" y="5124"/>
                    <a:pt x="1779" y="6505"/>
                    <a:pt x="3620" y="6694"/>
                  </a:cubicBezTo>
                  <a:cubicBezTo>
                    <a:pt x="3746" y="6709"/>
                    <a:pt x="3869" y="6716"/>
                    <a:pt x="3990" y="6716"/>
                  </a:cubicBezTo>
                  <a:cubicBezTo>
                    <a:pt x="5730" y="6716"/>
                    <a:pt x="7021" y="5216"/>
                    <a:pt x="7177" y="3534"/>
                  </a:cubicBezTo>
                  <a:cubicBezTo>
                    <a:pt x="7219" y="3032"/>
                    <a:pt x="6989" y="2593"/>
                    <a:pt x="6612" y="2237"/>
                  </a:cubicBezTo>
                  <a:cubicBezTo>
                    <a:pt x="6194" y="1065"/>
                    <a:pt x="4938" y="145"/>
                    <a:pt x="3746" y="19"/>
                  </a:cubicBezTo>
                  <a:cubicBezTo>
                    <a:pt x="3638" y="7"/>
                    <a:pt x="3532" y="1"/>
                    <a:pt x="34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1"/>
            <p:cNvSpPr/>
            <p:nvPr/>
          </p:nvSpPr>
          <p:spPr>
            <a:xfrm>
              <a:off x="6613350" y="2925975"/>
              <a:ext cx="146475" cy="149175"/>
            </a:xfrm>
            <a:custGeom>
              <a:rect b="b" l="l" r="r" t="t"/>
              <a:pathLst>
                <a:path extrusionOk="0" h="5967" w="5859">
                  <a:moveTo>
                    <a:pt x="3081" y="0"/>
                  </a:moveTo>
                  <a:cubicBezTo>
                    <a:pt x="2463" y="0"/>
                    <a:pt x="1847" y="241"/>
                    <a:pt x="1360" y="728"/>
                  </a:cubicBezTo>
                  <a:cubicBezTo>
                    <a:pt x="0" y="2026"/>
                    <a:pt x="858" y="4285"/>
                    <a:pt x="1967" y="5436"/>
                  </a:cubicBezTo>
                  <a:cubicBezTo>
                    <a:pt x="2294" y="5788"/>
                    <a:pt x="2757" y="5966"/>
                    <a:pt x="3219" y="5966"/>
                  </a:cubicBezTo>
                  <a:cubicBezTo>
                    <a:pt x="3527" y="5966"/>
                    <a:pt x="3834" y="5888"/>
                    <a:pt x="4101" y="5729"/>
                  </a:cubicBezTo>
                  <a:cubicBezTo>
                    <a:pt x="4520" y="5499"/>
                    <a:pt x="4833" y="5143"/>
                    <a:pt x="5085" y="4787"/>
                  </a:cubicBezTo>
                  <a:cubicBezTo>
                    <a:pt x="5357" y="4515"/>
                    <a:pt x="5608" y="4160"/>
                    <a:pt x="5670" y="3679"/>
                  </a:cubicBezTo>
                  <a:cubicBezTo>
                    <a:pt x="5859" y="2611"/>
                    <a:pt x="5545" y="1356"/>
                    <a:pt x="4708" y="624"/>
                  </a:cubicBezTo>
                  <a:cubicBezTo>
                    <a:pt x="4233" y="210"/>
                    <a:pt x="3657" y="0"/>
                    <a:pt x="30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1"/>
            <p:cNvSpPr/>
            <p:nvPr/>
          </p:nvSpPr>
          <p:spPr>
            <a:xfrm>
              <a:off x="6680825" y="2424425"/>
              <a:ext cx="655450" cy="392400"/>
            </a:xfrm>
            <a:custGeom>
              <a:rect b="b" l="l" r="r" t="t"/>
              <a:pathLst>
                <a:path extrusionOk="0" h="15696" w="26218">
                  <a:moveTo>
                    <a:pt x="11764" y="1"/>
                  </a:moveTo>
                  <a:cubicBezTo>
                    <a:pt x="11526" y="1"/>
                    <a:pt x="11312" y="25"/>
                    <a:pt x="11132" y="76"/>
                  </a:cubicBezTo>
                  <a:cubicBezTo>
                    <a:pt x="11084" y="71"/>
                    <a:pt x="11038" y="68"/>
                    <a:pt x="10993" y="68"/>
                  </a:cubicBezTo>
                  <a:cubicBezTo>
                    <a:pt x="9951" y="68"/>
                    <a:pt x="9607" y="1418"/>
                    <a:pt x="9186" y="1980"/>
                  </a:cubicBezTo>
                  <a:cubicBezTo>
                    <a:pt x="9144" y="2022"/>
                    <a:pt x="9123" y="2022"/>
                    <a:pt x="9102" y="2043"/>
                  </a:cubicBezTo>
                  <a:cubicBezTo>
                    <a:pt x="8809" y="1875"/>
                    <a:pt x="8495" y="1729"/>
                    <a:pt x="8160" y="1645"/>
                  </a:cubicBezTo>
                  <a:cubicBezTo>
                    <a:pt x="7933" y="1583"/>
                    <a:pt x="7704" y="1553"/>
                    <a:pt x="7480" y="1553"/>
                  </a:cubicBezTo>
                  <a:cubicBezTo>
                    <a:pt x="6198" y="1553"/>
                    <a:pt x="5032" y="2509"/>
                    <a:pt x="4729" y="3738"/>
                  </a:cubicBezTo>
                  <a:lnTo>
                    <a:pt x="4729" y="3758"/>
                  </a:lnTo>
                  <a:cubicBezTo>
                    <a:pt x="4331" y="3800"/>
                    <a:pt x="3913" y="3842"/>
                    <a:pt x="3557" y="3947"/>
                  </a:cubicBezTo>
                  <a:cubicBezTo>
                    <a:pt x="2302" y="4282"/>
                    <a:pt x="1151" y="5893"/>
                    <a:pt x="1611" y="7190"/>
                  </a:cubicBezTo>
                  <a:cubicBezTo>
                    <a:pt x="774" y="7378"/>
                    <a:pt x="63" y="8131"/>
                    <a:pt x="356" y="9178"/>
                  </a:cubicBezTo>
                  <a:lnTo>
                    <a:pt x="440" y="9408"/>
                  </a:lnTo>
                  <a:cubicBezTo>
                    <a:pt x="147" y="9826"/>
                    <a:pt x="0" y="10328"/>
                    <a:pt x="42" y="10810"/>
                  </a:cubicBezTo>
                  <a:cubicBezTo>
                    <a:pt x="113" y="12057"/>
                    <a:pt x="1187" y="13153"/>
                    <a:pt x="2331" y="13153"/>
                  </a:cubicBezTo>
                  <a:cubicBezTo>
                    <a:pt x="2530" y="13153"/>
                    <a:pt x="2731" y="13120"/>
                    <a:pt x="2930" y="13049"/>
                  </a:cubicBezTo>
                  <a:cubicBezTo>
                    <a:pt x="3077" y="13094"/>
                    <a:pt x="3225" y="13116"/>
                    <a:pt x="3372" y="13116"/>
                  </a:cubicBezTo>
                  <a:cubicBezTo>
                    <a:pt x="3768" y="13116"/>
                    <a:pt x="4160" y="12956"/>
                    <a:pt x="4541" y="12651"/>
                  </a:cubicBezTo>
                  <a:cubicBezTo>
                    <a:pt x="4896" y="12400"/>
                    <a:pt x="4415" y="12337"/>
                    <a:pt x="4520" y="11961"/>
                  </a:cubicBezTo>
                  <a:lnTo>
                    <a:pt x="4520" y="11961"/>
                  </a:lnTo>
                  <a:cubicBezTo>
                    <a:pt x="4885" y="13300"/>
                    <a:pt x="6608" y="14265"/>
                    <a:pt x="8124" y="14265"/>
                  </a:cubicBezTo>
                  <a:cubicBezTo>
                    <a:pt x="8171" y="14265"/>
                    <a:pt x="8218" y="14264"/>
                    <a:pt x="8265" y="14262"/>
                  </a:cubicBezTo>
                  <a:cubicBezTo>
                    <a:pt x="8914" y="14220"/>
                    <a:pt x="9437" y="13969"/>
                    <a:pt x="9876" y="13572"/>
                  </a:cubicBezTo>
                  <a:cubicBezTo>
                    <a:pt x="10901" y="14513"/>
                    <a:pt x="12031" y="15225"/>
                    <a:pt x="13601" y="15371"/>
                  </a:cubicBezTo>
                  <a:cubicBezTo>
                    <a:pt x="14093" y="15437"/>
                    <a:pt x="14675" y="15631"/>
                    <a:pt x="15227" y="15631"/>
                  </a:cubicBezTo>
                  <a:cubicBezTo>
                    <a:pt x="15378" y="15631"/>
                    <a:pt x="15528" y="15616"/>
                    <a:pt x="15672" y="15580"/>
                  </a:cubicBezTo>
                  <a:cubicBezTo>
                    <a:pt x="15986" y="15633"/>
                    <a:pt x="16368" y="15695"/>
                    <a:pt x="16737" y="15695"/>
                  </a:cubicBezTo>
                  <a:cubicBezTo>
                    <a:pt x="17105" y="15695"/>
                    <a:pt x="17461" y="15633"/>
                    <a:pt x="17723" y="15434"/>
                  </a:cubicBezTo>
                  <a:cubicBezTo>
                    <a:pt x="18225" y="15057"/>
                    <a:pt x="18852" y="14722"/>
                    <a:pt x="19020" y="14325"/>
                  </a:cubicBezTo>
                  <a:cubicBezTo>
                    <a:pt x="19166" y="14304"/>
                    <a:pt x="18643" y="13781"/>
                    <a:pt x="18811" y="13739"/>
                  </a:cubicBezTo>
                  <a:lnTo>
                    <a:pt x="18811" y="13739"/>
                  </a:lnTo>
                  <a:cubicBezTo>
                    <a:pt x="19498" y="13836"/>
                    <a:pt x="20308" y="13918"/>
                    <a:pt x="21108" y="13918"/>
                  </a:cubicBezTo>
                  <a:cubicBezTo>
                    <a:pt x="22206" y="13918"/>
                    <a:pt x="23285" y="13763"/>
                    <a:pt x="24000" y="13279"/>
                  </a:cubicBezTo>
                  <a:cubicBezTo>
                    <a:pt x="24376" y="13049"/>
                    <a:pt x="24690" y="12735"/>
                    <a:pt x="24941" y="12400"/>
                  </a:cubicBezTo>
                  <a:cubicBezTo>
                    <a:pt x="25653" y="11898"/>
                    <a:pt x="26218" y="10391"/>
                    <a:pt x="25757" y="9784"/>
                  </a:cubicBezTo>
                  <a:cubicBezTo>
                    <a:pt x="26134" y="8027"/>
                    <a:pt x="25046" y="6353"/>
                    <a:pt x="23414" y="5370"/>
                  </a:cubicBezTo>
                  <a:cubicBezTo>
                    <a:pt x="22284" y="4679"/>
                    <a:pt x="20819" y="4470"/>
                    <a:pt x="19501" y="4365"/>
                  </a:cubicBezTo>
                  <a:cubicBezTo>
                    <a:pt x="19417" y="4362"/>
                    <a:pt x="19332" y="4360"/>
                    <a:pt x="19245" y="4360"/>
                  </a:cubicBezTo>
                  <a:cubicBezTo>
                    <a:pt x="18745" y="4360"/>
                    <a:pt x="18197" y="4417"/>
                    <a:pt x="17681" y="4595"/>
                  </a:cubicBezTo>
                  <a:cubicBezTo>
                    <a:pt x="17492" y="3821"/>
                    <a:pt x="16865" y="3214"/>
                    <a:pt x="16551" y="2440"/>
                  </a:cubicBezTo>
                  <a:cubicBezTo>
                    <a:pt x="16059" y="1109"/>
                    <a:pt x="13374" y="1"/>
                    <a:pt x="11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1"/>
            <p:cNvSpPr/>
            <p:nvPr/>
          </p:nvSpPr>
          <p:spPr>
            <a:xfrm>
              <a:off x="6823425" y="3037825"/>
              <a:ext cx="324024" cy="149180"/>
            </a:xfrm>
            <a:custGeom>
              <a:rect b="b" l="l" r="r" t="t"/>
              <a:pathLst>
                <a:path extrusionOk="0" h="5516" w="12513">
                  <a:moveTo>
                    <a:pt x="1713" y="0"/>
                  </a:moveTo>
                  <a:cubicBezTo>
                    <a:pt x="956" y="0"/>
                    <a:pt x="326" y="652"/>
                    <a:pt x="230" y="1401"/>
                  </a:cubicBezTo>
                  <a:cubicBezTo>
                    <a:pt x="0" y="3389"/>
                    <a:pt x="1716" y="4812"/>
                    <a:pt x="3578" y="5251"/>
                  </a:cubicBezTo>
                  <a:cubicBezTo>
                    <a:pt x="4331" y="5440"/>
                    <a:pt x="5126" y="5503"/>
                    <a:pt x="5900" y="5503"/>
                  </a:cubicBezTo>
                  <a:cubicBezTo>
                    <a:pt x="6118" y="5503"/>
                    <a:pt x="6349" y="5516"/>
                    <a:pt x="6580" y="5516"/>
                  </a:cubicBezTo>
                  <a:cubicBezTo>
                    <a:pt x="6927" y="5516"/>
                    <a:pt x="7273" y="5486"/>
                    <a:pt x="7574" y="5335"/>
                  </a:cubicBezTo>
                  <a:cubicBezTo>
                    <a:pt x="7972" y="5147"/>
                    <a:pt x="8286" y="4812"/>
                    <a:pt x="8600" y="4498"/>
                  </a:cubicBezTo>
                  <a:cubicBezTo>
                    <a:pt x="9144" y="4435"/>
                    <a:pt x="9688" y="4310"/>
                    <a:pt x="10148" y="3996"/>
                  </a:cubicBezTo>
                  <a:cubicBezTo>
                    <a:pt x="10253" y="3912"/>
                    <a:pt x="10357" y="3808"/>
                    <a:pt x="10420" y="3724"/>
                  </a:cubicBezTo>
                  <a:cubicBezTo>
                    <a:pt x="10629" y="3682"/>
                    <a:pt x="10818" y="3598"/>
                    <a:pt x="11006" y="3515"/>
                  </a:cubicBezTo>
                  <a:cubicBezTo>
                    <a:pt x="11090" y="3515"/>
                    <a:pt x="11194" y="3494"/>
                    <a:pt x="11257" y="3452"/>
                  </a:cubicBezTo>
                  <a:cubicBezTo>
                    <a:pt x="11424" y="3389"/>
                    <a:pt x="11571" y="3306"/>
                    <a:pt x="11717" y="3243"/>
                  </a:cubicBezTo>
                  <a:cubicBezTo>
                    <a:pt x="12512" y="2720"/>
                    <a:pt x="12240" y="1464"/>
                    <a:pt x="11194" y="1464"/>
                  </a:cubicBezTo>
                  <a:cubicBezTo>
                    <a:pt x="10838" y="1464"/>
                    <a:pt x="10525" y="1506"/>
                    <a:pt x="10211" y="1548"/>
                  </a:cubicBezTo>
                  <a:cubicBezTo>
                    <a:pt x="9982" y="1354"/>
                    <a:pt x="9697" y="1234"/>
                    <a:pt x="9387" y="1234"/>
                  </a:cubicBezTo>
                  <a:cubicBezTo>
                    <a:pt x="9129" y="1234"/>
                    <a:pt x="8854" y="1316"/>
                    <a:pt x="8579" y="1506"/>
                  </a:cubicBezTo>
                  <a:cubicBezTo>
                    <a:pt x="8537" y="1506"/>
                    <a:pt x="8516" y="1548"/>
                    <a:pt x="8495" y="1548"/>
                  </a:cubicBezTo>
                  <a:cubicBezTo>
                    <a:pt x="7909" y="1548"/>
                    <a:pt x="7302" y="1548"/>
                    <a:pt x="6821" y="1381"/>
                  </a:cubicBezTo>
                  <a:cubicBezTo>
                    <a:pt x="5440" y="983"/>
                    <a:pt x="3704" y="920"/>
                    <a:pt x="2448" y="209"/>
                  </a:cubicBezTo>
                  <a:cubicBezTo>
                    <a:pt x="2199" y="64"/>
                    <a:pt x="1950" y="0"/>
                    <a:pt x="1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1"/>
            <p:cNvSpPr/>
            <p:nvPr/>
          </p:nvSpPr>
          <p:spPr>
            <a:xfrm>
              <a:off x="6771825" y="3227125"/>
              <a:ext cx="546675" cy="488125"/>
            </a:xfrm>
            <a:custGeom>
              <a:rect b="b" l="l" r="r" t="t"/>
              <a:pathLst>
                <a:path extrusionOk="0" h="19525" w="21867">
                  <a:moveTo>
                    <a:pt x="3342" y="0"/>
                  </a:moveTo>
                  <a:cubicBezTo>
                    <a:pt x="2158" y="0"/>
                    <a:pt x="1056" y="1398"/>
                    <a:pt x="1382" y="2576"/>
                  </a:cubicBezTo>
                  <a:cubicBezTo>
                    <a:pt x="1361" y="2806"/>
                    <a:pt x="1361" y="3057"/>
                    <a:pt x="1403" y="3308"/>
                  </a:cubicBezTo>
                  <a:cubicBezTo>
                    <a:pt x="587" y="4459"/>
                    <a:pt x="943" y="6237"/>
                    <a:pt x="943" y="7597"/>
                  </a:cubicBezTo>
                  <a:cubicBezTo>
                    <a:pt x="943" y="9187"/>
                    <a:pt x="838" y="10799"/>
                    <a:pt x="754" y="12410"/>
                  </a:cubicBezTo>
                  <a:cubicBezTo>
                    <a:pt x="691" y="13142"/>
                    <a:pt x="691" y="13874"/>
                    <a:pt x="671" y="14544"/>
                  </a:cubicBezTo>
                  <a:cubicBezTo>
                    <a:pt x="671" y="15172"/>
                    <a:pt x="1" y="17034"/>
                    <a:pt x="336" y="17348"/>
                  </a:cubicBezTo>
                  <a:cubicBezTo>
                    <a:pt x="252" y="18498"/>
                    <a:pt x="1382" y="18164"/>
                    <a:pt x="2575" y="18896"/>
                  </a:cubicBezTo>
                  <a:cubicBezTo>
                    <a:pt x="3144" y="19238"/>
                    <a:pt x="3802" y="19364"/>
                    <a:pt x="4441" y="19364"/>
                  </a:cubicBezTo>
                  <a:cubicBezTo>
                    <a:pt x="4623" y="19364"/>
                    <a:pt x="4804" y="19354"/>
                    <a:pt x="4981" y="19335"/>
                  </a:cubicBezTo>
                  <a:cubicBezTo>
                    <a:pt x="5148" y="19335"/>
                    <a:pt x="5336" y="19314"/>
                    <a:pt x="5483" y="19314"/>
                  </a:cubicBezTo>
                  <a:cubicBezTo>
                    <a:pt x="5918" y="19472"/>
                    <a:pt x="6417" y="19524"/>
                    <a:pt x="6902" y="19524"/>
                  </a:cubicBezTo>
                  <a:cubicBezTo>
                    <a:pt x="7255" y="19524"/>
                    <a:pt x="7601" y="19496"/>
                    <a:pt x="7910" y="19461"/>
                  </a:cubicBezTo>
                  <a:cubicBezTo>
                    <a:pt x="9228" y="19335"/>
                    <a:pt x="9898" y="19168"/>
                    <a:pt x="11300" y="19042"/>
                  </a:cubicBezTo>
                  <a:cubicBezTo>
                    <a:pt x="12827" y="18917"/>
                    <a:pt x="14773" y="19042"/>
                    <a:pt x="16154" y="18268"/>
                  </a:cubicBezTo>
                  <a:cubicBezTo>
                    <a:pt x="16405" y="18101"/>
                    <a:pt x="16656" y="17954"/>
                    <a:pt x="16886" y="17787"/>
                  </a:cubicBezTo>
                  <a:cubicBezTo>
                    <a:pt x="17116" y="17599"/>
                    <a:pt x="17640" y="17494"/>
                    <a:pt x="17075" y="17494"/>
                  </a:cubicBezTo>
                  <a:cubicBezTo>
                    <a:pt x="17933" y="17494"/>
                    <a:pt x="18477" y="17159"/>
                    <a:pt x="19000" y="16657"/>
                  </a:cubicBezTo>
                  <a:cubicBezTo>
                    <a:pt x="21866" y="15548"/>
                    <a:pt x="21134" y="13477"/>
                    <a:pt x="18895" y="12221"/>
                  </a:cubicBezTo>
                  <a:cubicBezTo>
                    <a:pt x="17409" y="9731"/>
                    <a:pt x="15903" y="7723"/>
                    <a:pt x="14773" y="5024"/>
                  </a:cubicBezTo>
                  <a:cubicBezTo>
                    <a:pt x="14543" y="4438"/>
                    <a:pt x="14564" y="3580"/>
                    <a:pt x="14041" y="3350"/>
                  </a:cubicBezTo>
                  <a:cubicBezTo>
                    <a:pt x="13873" y="2973"/>
                    <a:pt x="13706" y="2576"/>
                    <a:pt x="13392" y="2178"/>
                  </a:cubicBezTo>
                  <a:cubicBezTo>
                    <a:pt x="12993" y="1656"/>
                    <a:pt x="12406" y="1474"/>
                    <a:pt x="11776" y="1474"/>
                  </a:cubicBezTo>
                  <a:cubicBezTo>
                    <a:pt x="11019" y="1474"/>
                    <a:pt x="10201" y="1738"/>
                    <a:pt x="9584" y="1990"/>
                  </a:cubicBezTo>
                  <a:cubicBezTo>
                    <a:pt x="8810" y="1843"/>
                    <a:pt x="7952" y="1425"/>
                    <a:pt x="7220" y="1174"/>
                  </a:cubicBezTo>
                  <a:cubicBezTo>
                    <a:pt x="6090" y="818"/>
                    <a:pt x="5023" y="525"/>
                    <a:pt x="3893" y="107"/>
                  </a:cubicBezTo>
                  <a:cubicBezTo>
                    <a:pt x="3711" y="34"/>
                    <a:pt x="3525" y="0"/>
                    <a:pt x="3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1"/>
            <p:cNvSpPr/>
            <p:nvPr/>
          </p:nvSpPr>
          <p:spPr>
            <a:xfrm>
              <a:off x="6759500" y="3632250"/>
              <a:ext cx="627525" cy="291400"/>
            </a:xfrm>
            <a:custGeom>
              <a:rect b="b" l="l" r="r" t="t"/>
              <a:pathLst>
                <a:path extrusionOk="0" h="11656" w="25101">
                  <a:moveTo>
                    <a:pt x="19853" y="0"/>
                  </a:moveTo>
                  <a:cubicBezTo>
                    <a:pt x="18932" y="0"/>
                    <a:pt x="17733" y="1158"/>
                    <a:pt x="17128" y="1561"/>
                  </a:cubicBezTo>
                  <a:cubicBezTo>
                    <a:pt x="16103" y="2252"/>
                    <a:pt x="14827" y="2398"/>
                    <a:pt x="13676" y="2670"/>
                  </a:cubicBezTo>
                  <a:cubicBezTo>
                    <a:pt x="12441" y="2921"/>
                    <a:pt x="11186" y="3109"/>
                    <a:pt x="9931" y="3151"/>
                  </a:cubicBezTo>
                  <a:cubicBezTo>
                    <a:pt x="9833" y="3157"/>
                    <a:pt x="9737" y="3160"/>
                    <a:pt x="9642" y="3160"/>
                  </a:cubicBezTo>
                  <a:cubicBezTo>
                    <a:pt x="9192" y="3160"/>
                    <a:pt x="8761" y="3106"/>
                    <a:pt x="8336" y="3106"/>
                  </a:cubicBezTo>
                  <a:cubicBezTo>
                    <a:pt x="7880" y="3106"/>
                    <a:pt x="7432" y="3168"/>
                    <a:pt x="6980" y="3423"/>
                  </a:cubicBezTo>
                  <a:cubicBezTo>
                    <a:pt x="6792" y="3528"/>
                    <a:pt x="6625" y="3653"/>
                    <a:pt x="6520" y="3821"/>
                  </a:cubicBezTo>
                  <a:cubicBezTo>
                    <a:pt x="6212" y="3553"/>
                    <a:pt x="5845" y="3414"/>
                    <a:pt x="5466" y="3414"/>
                  </a:cubicBezTo>
                  <a:cubicBezTo>
                    <a:pt x="5253" y="3414"/>
                    <a:pt x="5036" y="3458"/>
                    <a:pt x="4825" y="3549"/>
                  </a:cubicBezTo>
                  <a:cubicBezTo>
                    <a:pt x="3864" y="3157"/>
                    <a:pt x="3041" y="2986"/>
                    <a:pt x="2369" y="2986"/>
                  </a:cubicBezTo>
                  <a:cubicBezTo>
                    <a:pt x="743" y="2986"/>
                    <a:pt x="1" y="3989"/>
                    <a:pt x="327" y="5306"/>
                  </a:cubicBezTo>
                  <a:cubicBezTo>
                    <a:pt x="431" y="5746"/>
                    <a:pt x="557" y="6164"/>
                    <a:pt x="703" y="6583"/>
                  </a:cubicBezTo>
                  <a:cubicBezTo>
                    <a:pt x="745" y="7210"/>
                    <a:pt x="829" y="7838"/>
                    <a:pt x="829" y="8466"/>
                  </a:cubicBezTo>
                  <a:cubicBezTo>
                    <a:pt x="850" y="9596"/>
                    <a:pt x="1770" y="9512"/>
                    <a:pt x="2586" y="10307"/>
                  </a:cubicBezTo>
                  <a:cubicBezTo>
                    <a:pt x="3176" y="10897"/>
                    <a:pt x="4556" y="11656"/>
                    <a:pt x="5483" y="11656"/>
                  </a:cubicBezTo>
                  <a:cubicBezTo>
                    <a:pt x="5938" y="11656"/>
                    <a:pt x="6284" y="11473"/>
                    <a:pt x="6374" y="10998"/>
                  </a:cubicBezTo>
                  <a:cubicBezTo>
                    <a:pt x="6374" y="10977"/>
                    <a:pt x="6374" y="10935"/>
                    <a:pt x="6394" y="10893"/>
                  </a:cubicBezTo>
                  <a:cubicBezTo>
                    <a:pt x="6473" y="10908"/>
                    <a:pt x="6552" y="10914"/>
                    <a:pt x="6632" y="10914"/>
                  </a:cubicBezTo>
                  <a:cubicBezTo>
                    <a:pt x="6893" y="10914"/>
                    <a:pt x="7158" y="10843"/>
                    <a:pt x="7399" y="10747"/>
                  </a:cubicBezTo>
                  <a:cubicBezTo>
                    <a:pt x="7629" y="10893"/>
                    <a:pt x="7859" y="10998"/>
                    <a:pt x="8131" y="11060"/>
                  </a:cubicBezTo>
                  <a:cubicBezTo>
                    <a:pt x="8282" y="11087"/>
                    <a:pt x="8426" y="11100"/>
                    <a:pt x="8565" y="11100"/>
                  </a:cubicBezTo>
                  <a:cubicBezTo>
                    <a:pt x="9197" y="11100"/>
                    <a:pt x="9707" y="10820"/>
                    <a:pt x="10119" y="10203"/>
                  </a:cubicBezTo>
                  <a:cubicBezTo>
                    <a:pt x="10349" y="9826"/>
                    <a:pt x="10475" y="9491"/>
                    <a:pt x="10537" y="9156"/>
                  </a:cubicBezTo>
                  <a:cubicBezTo>
                    <a:pt x="10998" y="8571"/>
                    <a:pt x="11123" y="7734"/>
                    <a:pt x="11165" y="6897"/>
                  </a:cubicBezTo>
                  <a:cubicBezTo>
                    <a:pt x="12169" y="6792"/>
                    <a:pt x="13195" y="6646"/>
                    <a:pt x="14220" y="6436"/>
                  </a:cubicBezTo>
                  <a:cubicBezTo>
                    <a:pt x="14234" y="6433"/>
                    <a:pt x="14246" y="6431"/>
                    <a:pt x="14255" y="6431"/>
                  </a:cubicBezTo>
                  <a:cubicBezTo>
                    <a:pt x="14405" y="6431"/>
                    <a:pt x="13980" y="6857"/>
                    <a:pt x="14171" y="6857"/>
                  </a:cubicBezTo>
                  <a:cubicBezTo>
                    <a:pt x="14179" y="6857"/>
                    <a:pt x="14188" y="6856"/>
                    <a:pt x="14199" y="6855"/>
                  </a:cubicBezTo>
                  <a:cubicBezTo>
                    <a:pt x="14412" y="8755"/>
                    <a:pt x="15998" y="10258"/>
                    <a:pt x="17821" y="10258"/>
                  </a:cubicBezTo>
                  <a:cubicBezTo>
                    <a:pt x="18326" y="10258"/>
                    <a:pt x="18850" y="10143"/>
                    <a:pt x="19367" y="9889"/>
                  </a:cubicBezTo>
                  <a:cubicBezTo>
                    <a:pt x="19911" y="9617"/>
                    <a:pt x="20330" y="8905"/>
                    <a:pt x="20685" y="8424"/>
                  </a:cubicBezTo>
                  <a:cubicBezTo>
                    <a:pt x="21146" y="7734"/>
                    <a:pt x="21794" y="7190"/>
                    <a:pt x="22296" y="6499"/>
                  </a:cubicBezTo>
                  <a:cubicBezTo>
                    <a:pt x="23196" y="5244"/>
                    <a:pt x="25100" y="3507"/>
                    <a:pt x="23552" y="2775"/>
                  </a:cubicBezTo>
                  <a:cubicBezTo>
                    <a:pt x="22441" y="2219"/>
                    <a:pt x="22018" y="1058"/>
                    <a:pt x="21408" y="1058"/>
                  </a:cubicBezTo>
                  <a:cubicBezTo>
                    <a:pt x="21397" y="1058"/>
                    <a:pt x="21387" y="1058"/>
                    <a:pt x="21376" y="1059"/>
                  </a:cubicBezTo>
                  <a:cubicBezTo>
                    <a:pt x="21104" y="620"/>
                    <a:pt x="20706" y="285"/>
                    <a:pt x="20225" y="76"/>
                  </a:cubicBezTo>
                  <a:cubicBezTo>
                    <a:pt x="20108" y="24"/>
                    <a:pt x="19983" y="0"/>
                    <a:pt x="19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1"/>
            <p:cNvSpPr/>
            <p:nvPr/>
          </p:nvSpPr>
          <p:spPr>
            <a:xfrm>
              <a:off x="6968000" y="4056250"/>
              <a:ext cx="102025" cy="177225"/>
            </a:xfrm>
            <a:custGeom>
              <a:rect b="b" l="l" r="r" t="t"/>
              <a:pathLst>
                <a:path extrusionOk="0" h="7089" w="4081">
                  <a:moveTo>
                    <a:pt x="2574" y="1"/>
                  </a:moveTo>
                  <a:cubicBezTo>
                    <a:pt x="2009" y="64"/>
                    <a:pt x="1298" y="398"/>
                    <a:pt x="1193" y="1047"/>
                  </a:cubicBezTo>
                  <a:cubicBezTo>
                    <a:pt x="963" y="2721"/>
                    <a:pt x="0" y="4562"/>
                    <a:pt x="461" y="6236"/>
                  </a:cubicBezTo>
                  <a:lnTo>
                    <a:pt x="482" y="6236"/>
                  </a:lnTo>
                  <a:cubicBezTo>
                    <a:pt x="639" y="6752"/>
                    <a:pt x="1169" y="7088"/>
                    <a:pt x="1701" y="7088"/>
                  </a:cubicBezTo>
                  <a:cubicBezTo>
                    <a:pt x="2161" y="7088"/>
                    <a:pt x="2623" y="6837"/>
                    <a:pt x="2846" y="6236"/>
                  </a:cubicBezTo>
                  <a:cubicBezTo>
                    <a:pt x="3097" y="5483"/>
                    <a:pt x="3264" y="4667"/>
                    <a:pt x="3515" y="3914"/>
                  </a:cubicBezTo>
                  <a:cubicBezTo>
                    <a:pt x="3787" y="3098"/>
                    <a:pt x="4018" y="2302"/>
                    <a:pt x="4039" y="1445"/>
                  </a:cubicBezTo>
                  <a:cubicBezTo>
                    <a:pt x="4080" y="880"/>
                    <a:pt x="3578" y="168"/>
                    <a:pt x="2971" y="64"/>
                  </a:cubicBezTo>
                  <a:cubicBezTo>
                    <a:pt x="2846" y="43"/>
                    <a:pt x="2720" y="1"/>
                    <a:pt x="2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1"/>
            <p:cNvSpPr/>
            <p:nvPr/>
          </p:nvSpPr>
          <p:spPr>
            <a:xfrm>
              <a:off x="7389075" y="3850300"/>
              <a:ext cx="88425" cy="194100"/>
            </a:xfrm>
            <a:custGeom>
              <a:rect b="b" l="l" r="r" t="t"/>
              <a:pathLst>
                <a:path extrusionOk="0" h="7764" w="3537">
                  <a:moveTo>
                    <a:pt x="1526" y="0"/>
                  </a:moveTo>
                  <a:cubicBezTo>
                    <a:pt x="833" y="0"/>
                    <a:pt x="137" y="466"/>
                    <a:pt x="64" y="1397"/>
                  </a:cubicBezTo>
                  <a:cubicBezTo>
                    <a:pt x="1" y="2694"/>
                    <a:pt x="22" y="4012"/>
                    <a:pt x="43" y="5310"/>
                  </a:cubicBezTo>
                  <a:cubicBezTo>
                    <a:pt x="64" y="6523"/>
                    <a:pt x="670" y="7674"/>
                    <a:pt x="1989" y="7758"/>
                  </a:cubicBezTo>
                  <a:cubicBezTo>
                    <a:pt x="2032" y="7761"/>
                    <a:pt x="2074" y="7763"/>
                    <a:pt x="2116" y="7763"/>
                  </a:cubicBezTo>
                  <a:cubicBezTo>
                    <a:pt x="3265" y="7763"/>
                    <a:pt x="3536" y="6392"/>
                    <a:pt x="2930" y="5665"/>
                  </a:cubicBezTo>
                  <a:lnTo>
                    <a:pt x="2930" y="5310"/>
                  </a:lnTo>
                  <a:cubicBezTo>
                    <a:pt x="2930" y="5100"/>
                    <a:pt x="2951" y="4870"/>
                    <a:pt x="2972" y="4661"/>
                  </a:cubicBezTo>
                  <a:cubicBezTo>
                    <a:pt x="3098" y="3615"/>
                    <a:pt x="3035" y="2443"/>
                    <a:pt x="2972" y="1397"/>
                  </a:cubicBezTo>
                  <a:cubicBezTo>
                    <a:pt x="2909" y="466"/>
                    <a:pt x="2219" y="0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1"/>
            <p:cNvSpPr/>
            <p:nvPr/>
          </p:nvSpPr>
          <p:spPr>
            <a:xfrm>
              <a:off x="6696500" y="2411050"/>
              <a:ext cx="415900" cy="213450"/>
            </a:xfrm>
            <a:custGeom>
              <a:rect b="b" l="l" r="r" t="t"/>
              <a:pathLst>
                <a:path extrusionOk="0" h="8538" w="16636">
                  <a:moveTo>
                    <a:pt x="8705" y="2578"/>
                  </a:moveTo>
                  <a:cubicBezTo>
                    <a:pt x="8810" y="2599"/>
                    <a:pt x="8914" y="2661"/>
                    <a:pt x="9019" y="2703"/>
                  </a:cubicBezTo>
                  <a:cubicBezTo>
                    <a:pt x="9500" y="2912"/>
                    <a:pt x="9898" y="3289"/>
                    <a:pt x="10170" y="3729"/>
                  </a:cubicBezTo>
                  <a:cubicBezTo>
                    <a:pt x="10337" y="3959"/>
                    <a:pt x="10484" y="4252"/>
                    <a:pt x="10484" y="4545"/>
                  </a:cubicBezTo>
                  <a:cubicBezTo>
                    <a:pt x="10484" y="4691"/>
                    <a:pt x="10484" y="5235"/>
                    <a:pt x="10254" y="5298"/>
                  </a:cubicBezTo>
                  <a:cubicBezTo>
                    <a:pt x="10226" y="5304"/>
                    <a:pt x="10198" y="5307"/>
                    <a:pt x="10171" y="5307"/>
                  </a:cubicBezTo>
                  <a:cubicBezTo>
                    <a:pt x="9817" y="5307"/>
                    <a:pt x="9443" y="4840"/>
                    <a:pt x="9249" y="4607"/>
                  </a:cubicBezTo>
                  <a:cubicBezTo>
                    <a:pt x="8935" y="4252"/>
                    <a:pt x="8601" y="3833"/>
                    <a:pt x="8601" y="3331"/>
                  </a:cubicBezTo>
                  <a:cubicBezTo>
                    <a:pt x="8601" y="3038"/>
                    <a:pt x="8621" y="2808"/>
                    <a:pt x="8705" y="2578"/>
                  </a:cubicBezTo>
                  <a:close/>
                  <a:moveTo>
                    <a:pt x="5211" y="4356"/>
                  </a:moveTo>
                  <a:lnTo>
                    <a:pt x="5211" y="4356"/>
                  </a:lnTo>
                  <a:cubicBezTo>
                    <a:pt x="5420" y="4440"/>
                    <a:pt x="5650" y="4503"/>
                    <a:pt x="5839" y="4670"/>
                  </a:cubicBezTo>
                  <a:cubicBezTo>
                    <a:pt x="5964" y="4754"/>
                    <a:pt x="6194" y="4879"/>
                    <a:pt x="6257" y="5068"/>
                  </a:cubicBezTo>
                  <a:cubicBezTo>
                    <a:pt x="6295" y="5282"/>
                    <a:pt x="6150" y="5360"/>
                    <a:pt x="5983" y="5360"/>
                  </a:cubicBezTo>
                  <a:cubicBezTo>
                    <a:pt x="5873" y="5360"/>
                    <a:pt x="5754" y="5327"/>
                    <a:pt x="5671" y="5277"/>
                  </a:cubicBezTo>
                  <a:cubicBezTo>
                    <a:pt x="5378" y="5026"/>
                    <a:pt x="5253" y="4691"/>
                    <a:pt x="5211" y="4356"/>
                  </a:cubicBezTo>
                  <a:close/>
                  <a:moveTo>
                    <a:pt x="11378" y="0"/>
                  </a:moveTo>
                  <a:cubicBezTo>
                    <a:pt x="10446" y="0"/>
                    <a:pt x="9480" y="319"/>
                    <a:pt x="8810" y="1008"/>
                  </a:cubicBezTo>
                  <a:cubicBezTo>
                    <a:pt x="8601" y="1218"/>
                    <a:pt x="8412" y="1469"/>
                    <a:pt x="8287" y="1699"/>
                  </a:cubicBezTo>
                  <a:cubicBezTo>
                    <a:pt x="8030" y="1658"/>
                    <a:pt x="7765" y="1635"/>
                    <a:pt x="7513" y="1635"/>
                  </a:cubicBezTo>
                  <a:cubicBezTo>
                    <a:pt x="7375" y="1635"/>
                    <a:pt x="7241" y="1642"/>
                    <a:pt x="7115" y="1657"/>
                  </a:cubicBezTo>
                  <a:cubicBezTo>
                    <a:pt x="6362" y="1741"/>
                    <a:pt x="5525" y="1971"/>
                    <a:pt x="5023" y="2620"/>
                  </a:cubicBezTo>
                  <a:cubicBezTo>
                    <a:pt x="4813" y="2912"/>
                    <a:pt x="4646" y="3205"/>
                    <a:pt x="4583" y="3519"/>
                  </a:cubicBezTo>
                  <a:cubicBezTo>
                    <a:pt x="4552" y="3518"/>
                    <a:pt x="4521" y="3518"/>
                    <a:pt x="4490" y="3518"/>
                  </a:cubicBezTo>
                  <a:cubicBezTo>
                    <a:pt x="2974" y="3518"/>
                    <a:pt x="1490" y="4507"/>
                    <a:pt x="650" y="5758"/>
                  </a:cubicBezTo>
                  <a:cubicBezTo>
                    <a:pt x="1" y="6700"/>
                    <a:pt x="231" y="7641"/>
                    <a:pt x="1194" y="8227"/>
                  </a:cubicBezTo>
                  <a:cubicBezTo>
                    <a:pt x="1542" y="8441"/>
                    <a:pt x="1903" y="8538"/>
                    <a:pt x="2256" y="8538"/>
                  </a:cubicBezTo>
                  <a:cubicBezTo>
                    <a:pt x="2939" y="8538"/>
                    <a:pt x="3591" y="8172"/>
                    <a:pt x="4060" y="7578"/>
                  </a:cubicBezTo>
                  <a:cubicBezTo>
                    <a:pt x="4247" y="7323"/>
                    <a:pt x="3992" y="6999"/>
                    <a:pt x="3721" y="6999"/>
                  </a:cubicBezTo>
                  <a:cubicBezTo>
                    <a:pt x="3659" y="6999"/>
                    <a:pt x="3596" y="7016"/>
                    <a:pt x="3537" y="7055"/>
                  </a:cubicBezTo>
                  <a:cubicBezTo>
                    <a:pt x="3194" y="7290"/>
                    <a:pt x="2710" y="7603"/>
                    <a:pt x="2247" y="7603"/>
                  </a:cubicBezTo>
                  <a:cubicBezTo>
                    <a:pt x="2174" y="7603"/>
                    <a:pt x="2102" y="7596"/>
                    <a:pt x="2031" y="7578"/>
                  </a:cubicBezTo>
                  <a:cubicBezTo>
                    <a:pt x="1654" y="7474"/>
                    <a:pt x="1047" y="7202"/>
                    <a:pt x="1068" y="6742"/>
                  </a:cubicBezTo>
                  <a:cubicBezTo>
                    <a:pt x="1152" y="5821"/>
                    <a:pt x="2323" y="4984"/>
                    <a:pt x="3056" y="4607"/>
                  </a:cubicBezTo>
                  <a:cubicBezTo>
                    <a:pt x="3495" y="4398"/>
                    <a:pt x="3997" y="4252"/>
                    <a:pt x="4479" y="4252"/>
                  </a:cubicBezTo>
                  <a:cubicBezTo>
                    <a:pt x="4479" y="4503"/>
                    <a:pt x="4520" y="4775"/>
                    <a:pt x="4625" y="5026"/>
                  </a:cubicBezTo>
                  <a:cubicBezTo>
                    <a:pt x="4834" y="5594"/>
                    <a:pt x="5439" y="6130"/>
                    <a:pt x="6035" y="6130"/>
                  </a:cubicBezTo>
                  <a:cubicBezTo>
                    <a:pt x="6272" y="6130"/>
                    <a:pt x="6509" y="6045"/>
                    <a:pt x="6717" y="5842"/>
                  </a:cubicBezTo>
                  <a:cubicBezTo>
                    <a:pt x="7450" y="5130"/>
                    <a:pt x="6676" y="4252"/>
                    <a:pt x="5985" y="3875"/>
                  </a:cubicBezTo>
                  <a:cubicBezTo>
                    <a:pt x="5755" y="3749"/>
                    <a:pt x="5483" y="3666"/>
                    <a:pt x="5232" y="3624"/>
                  </a:cubicBezTo>
                  <a:cubicBezTo>
                    <a:pt x="5483" y="2726"/>
                    <a:pt x="6489" y="2383"/>
                    <a:pt x="7484" y="2383"/>
                  </a:cubicBezTo>
                  <a:cubicBezTo>
                    <a:pt x="7648" y="2383"/>
                    <a:pt x="7812" y="2393"/>
                    <a:pt x="7973" y="2410"/>
                  </a:cubicBezTo>
                  <a:cubicBezTo>
                    <a:pt x="7826" y="2933"/>
                    <a:pt x="7826" y="3519"/>
                    <a:pt x="8036" y="4042"/>
                  </a:cubicBezTo>
                  <a:cubicBezTo>
                    <a:pt x="8308" y="4775"/>
                    <a:pt x="9019" y="5653"/>
                    <a:pt x="9751" y="5967"/>
                  </a:cubicBezTo>
                  <a:cubicBezTo>
                    <a:pt x="9907" y="6031"/>
                    <a:pt x="10052" y="6060"/>
                    <a:pt x="10185" y="6060"/>
                  </a:cubicBezTo>
                  <a:cubicBezTo>
                    <a:pt x="10927" y="6060"/>
                    <a:pt x="11305" y="5161"/>
                    <a:pt x="11216" y="4398"/>
                  </a:cubicBezTo>
                  <a:cubicBezTo>
                    <a:pt x="11070" y="3185"/>
                    <a:pt x="10086" y="2348"/>
                    <a:pt x="8977" y="1929"/>
                  </a:cubicBezTo>
                  <a:cubicBezTo>
                    <a:pt x="9333" y="1343"/>
                    <a:pt x="9961" y="925"/>
                    <a:pt x="10693" y="799"/>
                  </a:cubicBezTo>
                  <a:cubicBezTo>
                    <a:pt x="10910" y="759"/>
                    <a:pt x="11133" y="740"/>
                    <a:pt x="11357" y="740"/>
                  </a:cubicBezTo>
                  <a:cubicBezTo>
                    <a:pt x="12059" y="740"/>
                    <a:pt x="12778" y="922"/>
                    <a:pt x="13413" y="1176"/>
                  </a:cubicBezTo>
                  <a:cubicBezTo>
                    <a:pt x="14250" y="1490"/>
                    <a:pt x="15171" y="2013"/>
                    <a:pt x="15589" y="2850"/>
                  </a:cubicBezTo>
                  <a:cubicBezTo>
                    <a:pt x="15840" y="3352"/>
                    <a:pt x="15903" y="3896"/>
                    <a:pt x="15840" y="4461"/>
                  </a:cubicBezTo>
                  <a:cubicBezTo>
                    <a:pt x="15798" y="4796"/>
                    <a:pt x="15673" y="5068"/>
                    <a:pt x="15526" y="5340"/>
                  </a:cubicBezTo>
                  <a:cubicBezTo>
                    <a:pt x="15464" y="5507"/>
                    <a:pt x="15464" y="5842"/>
                    <a:pt x="15254" y="5863"/>
                  </a:cubicBezTo>
                  <a:cubicBezTo>
                    <a:pt x="15010" y="5924"/>
                    <a:pt x="15063" y="6282"/>
                    <a:pt x="15278" y="6282"/>
                  </a:cubicBezTo>
                  <a:cubicBezTo>
                    <a:pt x="15284" y="6282"/>
                    <a:pt x="15290" y="6282"/>
                    <a:pt x="15296" y="6281"/>
                  </a:cubicBezTo>
                  <a:cubicBezTo>
                    <a:pt x="15631" y="6260"/>
                    <a:pt x="15798" y="6051"/>
                    <a:pt x="15924" y="5758"/>
                  </a:cubicBezTo>
                  <a:cubicBezTo>
                    <a:pt x="16112" y="5361"/>
                    <a:pt x="16405" y="5089"/>
                    <a:pt x="16468" y="4670"/>
                  </a:cubicBezTo>
                  <a:cubicBezTo>
                    <a:pt x="16635" y="3875"/>
                    <a:pt x="16614" y="3101"/>
                    <a:pt x="16196" y="2389"/>
                  </a:cubicBezTo>
                  <a:cubicBezTo>
                    <a:pt x="15254" y="883"/>
                    <a:pt x="13287" y="88"/>
                    <a:pt x="11551" y="4"/>
                  </a:cubicBezTo>
                  <a:cubicBezTo>
                    <a:pt x="11493" y="2"/>
                    <a:pt x="11435" y="0"/>
                    <a:pt x="1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1"/>
            <p:cNvSpPr/>
            <p:nvPr/>
          </p:nvSpPr>
          <p:spPr>
            <a:xfrm>
              <a:off x="6813675" y="2988100"/>
              <a:ext cx="333775" cy="203475"/>
            </a:xfrm>
            <a:custGeom>
              <a:rect b="b" l="l" r="r" t="t"/>
              <a:pathLst>
                <a:path extrusionOk="0" h="8139" w="13351">
                  <a:moveTo>
                    <a:pt x="901" y="712"/>
                  </a:moveTo>
                  <a:lnTo>
                    <a:pt x="901" y="712"/>
                  </a:lnTo>
                  <a:cubicBezTo>
                    <a:pt x="1256" y="754"/>
                    <a:pt x="1591" y="963"/>
                    <a:pt x="1947" y="963"/>
                  </a:cubicBezTo>
                  <a:cubicBezTo>
                    <a:pt x="2219" y="963"/>
                    <a:pt x="2554" y="1131"/>
                    <a:pt x="2826" y="1173"/>
                  </a:cubicBezTo>
                  <a:cubicBezTo>
                    <a:pt x="3056" y="1235"/>
                    <a:pt x="3265" y="1298"/>
                    <a:pt x="3495" y="1361"/>
                  </a:cubicBezTo>
                  <a:cubicBezTo>
                    <a:pt x="4018" y="1486"/>
                    <a:pt x="4520" y="1696"/>
                    <a:pt x="5064" y="1800"/>
                  </a:cubicBezTo>
                  <a:cubicBezTo>
                    <a:pt x="5567" y="1905"/>
                    <a:pt x="6069" y="1989"/>
                    <a:pt x="6550" y="2072"/>
                  </a:cubicBezTo>
                  <a:cubicBezTo>
                    <a:pt x="7638" y="2240"/>
                    <a:pt x="8705" y="2491"/>
                    <a:pt x="9793" y="2512"/>
                  </a:cubicBezTo>
                  <a:cubicBezTo>
                    <a:pt x="9858" y="2514"/>
                    <a:pt x="9923" y="2515"/>
                    <a:pt x="9988" y="2515"/>
                  </a:cubicBezTo>
                  <a:cubicBezTo>
                    <a:pt x="10505" y="2515"/>
                    <a:pt x="11011" y="2449"/>
                    <a:pt x="11551" y="2449"/>
                  </a:cubicBezTo>
                  <a:cubicBezTo>
                    <a:pt x="11760" y="2449"/>
                    <a:pt x="11969" y="2449"/>
                    <a:pt x="12178" y="2491"/>
                  </a:cubicBezTo>
                  <a:cubicBezTo>
                    <a:pt x="12157" y="2533"/>
                    <a:pt x="12137" y="2616"/>
                    <a:pt x="12157" y="2700"/>
                  </a:cubicBezTo>
                  <a:cubicBezTo>
                    <a:pt x="12199" y="2972"/>
                    <a:pt x="12325" y="3035"/>
                    <a:pt x="12367" y="3265"/>
                  </a:cubicBezTo>
                  <a:cubicBezTo>
                    <a:pt x="12409" y="3600"/>
                    <a:pt x="12409" y="3955"/>
                    <a:pt x="12325" y="4290"/>
                  </a:cubicBezTo>
                  <a:cubicBezTo>
                    <a:pt x="12157" y="5002"/>
                    <a:pt x="11446" y="5567"/>
                    <a:pt x="10923" y="6048"/>
                  </a:cubicBezTo>
                  <a:cubicBezTo>
                    <a:pt x="10295" y="6571"/>
                    <a:pt x="9521" y="6843"/>
                    <a:pt x="8705" y="7052"/>
                  </a:cubicBezTo>
                  <a:cubicBezTo>
                    <a:pt x="8099" y="7227"/>
                    <a:pt x="7511" y="7290"/>
                    <a:pt x="6912" y="7290"/>
                  </a:cubicBezTo>
                  <a:cubicBezTo>
                    <a:pt x="6580" y="7290"/>
                    <a:pt x="6245" y="7270"/>
                    <a:pt x="5901" y="7240"/>
                  </a:cubicBezTo>
                  <a:cubicBezTo>
                    <a:pt x="5127" y="7157"/>
                    <a:pt x="4290" y="7094"/>
                    <a:pt x="3579" y="6717"/>
                  </a:cubicBezTo>
                  <a:cubicBezTo>
                    <a:pt x="2763" y="6299"/>
                    <a:pt x="2240" y="5462"/>
                    <a:pt x="1717" y="4751"/>
                  </a:cubicBezTo>
                  <a:cubicBezTo>
                    <a:pt x="1277" y="4165"/>
                    <a:pt x="1256" y="3370"/>
                    <a:pt x="1005" y="2700"/>
                  </a:cubicBezTo>
                  <a:cubicBezTo>
                    <a:pt x="838" y="2010"/>
                    <a:pt x="649" y="1340"/>
                    <a:pt x="901" y="712"/>
                  </a:cubicBezTo>
                  <a:close/>
                  <a:moveTo>
                    <a:pt x="733" y="1"/>
                  </a:moveTo>
                  <a:cubicBezTo>
                    <a:pt x="629" y="1"/>
                    <a:pt x="524" y="64"/>
                    <a:pt x="461" y="168"/>
                  </a:cubicBezTo>
                  <a:cubicBezTo>
                    <a:pt x="1" y="1026"/>
                    <a:pt x="105" y="1905"/>
                    <a:pt x="357" y="2763"/>
                  </a:cubicBezTo>
                  <a:cubicBezTo>
                    <a:pt x="587" y="3579"/>
                    <a:pt x="670" y="4416"/>
                    <a:pt x="1110" y="5148"/>
                  </a:cubicBezTo>
                  <a:cubicBezTo>
                    <a:pt x="1612" y="5985"/>
                    <a:pt x="2323" y="6989"/>
                    <a:pt x="3202" y="7450"/>
                  </a:cubicBezTo>
                  <a:cubicBezTo>
                    <a:pt x="4039" y="7868"/>
                    <a:pt x="4960" y="7994"/>
                    <a:pt x="5901" y="8077"/>
                  </a:cubicBezTo>
                  <a:cubicBezTo>
                    <a:pt x="6299" y="8114"/>
                    <a:pt x="6688" y="8138"/>
                    <a:pt x="7074" y="8138"/>
                  </a:cubicBezTo>
                  <a:cubicBezTo>
                    <a:pt x="7787" y="8138"/>
                    <a:pt x="8488" y="8057"/>
                    <a:pt x="9207" y="7826"/>
                  </a:cubicBezTo>
                  <a:cubicBezTo>
                    <a:pt x="10107" y="7533"/>
                    <a:pt x="10923" y="7220"/>
                    <a:pt x="11634" y="6571"/>
                  </a:cubicBezTo>
                  <a:cubicBezTo>
                    <a:pt x="12283" y="5964"/>
                    <a:pt x="13036" y="5357"/>
                    <a:pt x="13225" y="4416"/>
                  </a:cubicBezTo>
                  <a:cubicBezTo>
                    <a:pt x="13308" y="3997"/>
                    <a:pt x="13329" y="3579"/>
                    <a:pt x="13246" y="3160"/>
                  </a:cubicBezTo>
                  <a:cubicBezTo>
                    <a:pt x="13225" y="3014"/>
                    <a:pt x="13183" y="2805"/>
                    <a:pt x="13078" y="2658"/>
                  </a:cubicBezTo>
                  <a:cubicBezTo>
                    <a:pt x="13042" y="2640"/>
                    <a:pt x="12929" y="2499"/>
                    <a:pt x="12898" y="2499"/>
                  </a:cubicBezTo>
                  <a:cubicBezTo>
                    <a:pt x="12893" y="2499"/>
                    <a:pt x="12890" y="2503"/>
                    <a:pt x="12890" y="2512"/>
                  </a:cubicBezTo>
                  <a:cubicBezTo>
                    <a:pt x="12890" y="2491"/>
                    <a:pt x="12869" y="2491"/>
                    <a:pt x="12869" y="2449"/>
                  </a:cubicBezTo>
                  <a:cubicBezTo>
                    <a:pt x="12932" y="2449"/>
                    <a:pt x="13015" y="2449"/>
                    <a:pt x="13078" y="2428"/>
                  </a:cubicBezTo>
                  <a:cubicBezTo>
                    <a:pt x="13350" y="2407"/>
                    <a:pt x="13329" y="1989"/>
                    <a:pt x="13036" y="1989"/>
                  </a:cubicBezTo>
                  <a:cubicBezTo>
                    <a:pt x="12534" y="1950"/>
                    <a:pt x="12031" y="1840"/>
                    <a:pt x="11495" y="1840"/>
                  </a:cubicBezTo>
                  <a:cubicBezTo>
                    <a:pt x="11451" y="1840"/>
                    <a:pt x="11407" y="1841"/>
                    <a:pt x="11362" y="1842"/>
                  </a:cubicBezTo>
                  <a:cubicBezTo>
                    <a:pt x="11090" y="1863"/>
                    <a:pt x="10813" y="1874"/>
                    <a:pt x="10533" y="1874"/>
                  </a:cubicBezTo>
                  <a:cubicBezTo>
                    <a:pt x="10253" y="1874"/>
                    <a:pt x="9971" y="1863"/>
                    <a:pt x="9688" y="1842"/>
                  </a:cubicBezTo>
                  <a:cubicBezTo>
                    <a:pt x="8580" y="1779"/>
                    <a:pt x="7471" y="1507"/>
                    <a:pt x="6383" y="1319"/>
                  </a:cubicBezTo>
                  <a:cubicBezTo>
                    <a:pt x="5818" y="1214"/>
                    <a:pt x="5274" y="1152"/>
                    <a:pt x="4730" y="1005"/>
                  </a:cubicBezTo>
                  <a:cubicBezTo>
                    <a:pt x="4248" y="880"/>
                    <a:pt x="3788" y="691"/>
                    <a:pt x="3286" y="566"/>
                  </a:cubicBezTo>
                  <a:cubicBezTo>
                    <a:pt x="2784" y="440"/>
                    <a:pt x="2261" y="357"/>
                    <a:pt x="1779" y="231"/>
                  </a:cubicBezTo>
                  <a:cubicBezTo>
                    <a:pt x="1403" y="126"/>
                    <a:pt x="1089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1"/>
            <p:cNvSpPr/>
            <p:nvPr/>
          </p:nvSpPr>
          <p:spPr>
            <a:xfrm>
              <a:off x="6726075" y="2856575"/>
              <a:ext cx="125825" cy="79500"/>
            </a:xfrm>
            <a:custGeom>
              <a:rect b="b" l="l" r="r" t="t"/>
              <a:pathLst>
                <a:path extrusionOk="0" h="3180" w="5033">
                  <a:moveTo>
                    <a:pt x="2531" y="1"/>
                  </a:moveTo>
                  <a:cubicBezTo>
                    <a:pt x="2459" y="1"/>
                    <a:pt x="2386" y="4"/>
                    <a:pt x="2312" y="10"/>
                  </a:cubicBezTo>
                  <a:cubicBezTo>
                    <a:pt x="785" y="136"/>
                    <a:pt x="52" y="1328"/>
                    <a:pt x="11" y="2772"/>
                  </a:cubicBezTo>
                  <a:cubicBezTo>
                    <a:pt x="0" y="3044"/>
                    <a:pt x="209" y="3180"/>
                    <a:pt x="421" y="3180"/>
                  </a:cubicBezTo>
                  <a:cubicBezTo>
                    <a:pt x="633" y="3180"/>
                    <a:pt x="848" y="3044"/>
                    <a:pt x="848" y="2772"/>
                  </a:cubicBezTo>
                  <a:cubicBezTo>
                    <a:pt x="848" y="1757"/>
                    <a:pt x="1257" y="784"/>
                    <a:pt x="2421" y="784"/>
                  </a:cubicBezTo>
                  <a:cubicBezTo>
                    <a:pt x="2434" y="784"/>
                    <a:pt x="2446" y="784"/>
                    <a:pt x="2459" y="784"/>
                  </a:cubicBezTo>
                  <a:cubicBezTo>
                    <a:pt x="2982" y="784"/>
                    <a:pt x="3337" y="973"/>
                    <a:pt x="3672" y="1349"/>
                  </a:cubicBezTo>
                  <a:cubicBezTo>
                    <a:pt x="3840" y="1537"/>
                    <a:pt x="4049" y="1726"/>
                    <a:pt x="4174" y="1935"/>
                  </a:cubicBezTo>
                  <a:cubicBezTo>
                    <a:pt x="4279" y="2144"/>
                    <a:pt x="4279" y="2353"/>
                    <a:pt x="4279" y="2584"/>
                  </a:cubicBezTo>
                  <a:cubicBezTo>
                    <a:pt x="4279" y="2824"/>
                    <a:pt x="4462" y="2945"/>
                    <a:pt x="4645" y="2945"/>
                  </a:cubicBezTo>
                  <a:cubicBezTo>
                    <a:pt x="4828" y="2945"/>
                    <a:pt x="5011" y="2824"/>
                    <a:pt x="5011" y="2584"/>
                  </a:cubicBezTo>
                  <a:cubicBezTo>
                    <a:pt x="5011" y="2249"/>
                    <a:pt x="5032" y="1851"/>
                    <a:pt x="4823" y="1579"/>
                  </a:cubicBezTo>
                  <a:cubicBezTo>
                    <a:pt x="4656" y="1286"/>
                    <a:pt x="4405" y="993"/>
                    <a:pt x="4174" y="721"/>
                  </a:cubicBezTo>
                  <a:cubicBezTo>
                    <a:pt x="3760" y="251"/>
                    <a:pt x="3177" y="1"/>
                    <a:pt x="2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1"/>
            <p:cNvSpPr/>
            <p:nvPr/>
          </p:nvSpPr>
          <p:spPr>
            <a:xfrm>
              <a:off x="7141650" y="2909075"/>
              <a:ext cx="123350" cy="78625"/>
            </a:xfrm>
            <a:custGeom>
              <a:rect b="b" l="l" r="r" t="t"/>
              <a:pathLst>
                <a:path extrusionOk="0" h="3145" w="4934">
                  <a:moveTo>
                    <a:pt x="2400" y="1"/>
                  </a:moveTo>
                  <a:cubicBezTo>
                    <a:pt x="2375" y="1"/>
                    <a:pt x="2349" y="1"/>
                    <a:pt x="2323" y="2"/>
                  </a:cubicBezTo>
                  <a:cubicBezTo>
                    <a:pt x="838" y="44"/>
                    <a:pt x="22" y="1362"/>
                    <a:pt x="1" y="2702"/>
                  </a:cubicBezTo>
                  <a:cubicBezTo>
                    <a:pt x="1" y="2953"/>
                    <a:pt x="184" y="3078"/>
                    <a:pt x="370" y="3078"/>
                  </a:cubicBezTo>
                  <a:cubicBezTo>
                    <a:pt x="555" y="3078"/>
                    <a:pt x="744" y="2953"/>
                    <a:pt x="754" y="2702"/>
                  </a:cubicBezTo>
                  <a:cubicBezTo>
                    <a:pt x="793" y="1949"/>
                    <a:pt x="1277" y="750"/>
                    <a:pt x="2222" y="750"/>
                  </a:cubicBezTo>
                  <a:cubicBezTo>
                    <a:pt x="2302" y="750"/>
                    <a:pt x="2384" y="759"/>
                    <a:pt x="2470" y="777"/>
                  </a:cubicBezTo>
                  <a:cubicBezTo>
                    <a:pt x="3412" y="986"/>
                    <a:pt x="3851" y="1886"/>
                    <a:pt x="4123" y="2743"/>
                  </a:cubicBezTo>
                  <a:cubicBezTo>
                    <a:pt x="3997" y="2848"/>
                    <a:pt x="4039" y="3078"/>
                    <a:pt x="4228" y="3099"/>
                  </a:cubicBezTo>
                  <a:cubicBezTo>
                    <a:pt x="4290" y="3099"/>
                    <a:pt x="4311" y="3141"/>
                    <a:pt x="4374" y="3141"/>
                  </a:cubicBezTo>
                  <a:cubicBezTo>
                    <a:pt x="4390" y="3144"/>
                    <a:pt x="4406" y="3145"/>
                    <a:pt x="4422" y="3145"/>
                  </a:cubicBezTo>
                  <a:cubicBezTo>
                    <a:pt x="4530" y="3145"/>
                    <a:pt x="4628" y="3083"/>
                    <a:pt x="4646" y="2974"/>
                  </a:cubicBezTo>
                  <a:cubicBezTo>
                    <a:pt x="4934" y="1679"/>
                    <a:pt x="3809" y="1"/>
                    <a:pt x="2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1"/>
            <p:cNvSpPr/>
            <p:nvPr/>
          </p:nvSpPr>
          <p:spPr>
            <a:xfrm>
              <a:off x="6327725" y="2530425"/>
              <a:ext cx="1266425" cy="1724075"/>
            </a:xfrm>
            <a:custGeom>
              <a:rect b="b" l="l" r="r" t="t"/>
              <a:pathLst>
                <a:path extrusionOk="0" h="68963" w="50657">
                  <a:moveTo>
                    <a:pt x="24502" y="6423"/>
                  </a:moveTo>
                  <a:cubicBezTo>
                    <a:pt x="24523" y="6507"/>
                    <a:pt x="24565" y="6591"/>
                    <a:pt x="24607" y="6674"/>
                  </a:cubicBezTo>
                  <a:cubicBezTo>
                    <a:pt x="24691" y="6925"/>
                    <a:pt x="24691" y="7135"/>
                    <a:pt x="24607" y="7344"/>
                  </a:cubicBezTo>
                  <a:cubicBezTo>
                    <a:pt x="24502" y="7637"/>
                    <a:pt x="24356" y="7930"/>
                    <a:pt x="24147" y="8160"/>
                  </a:cubicBezTo>
                  <a:cubicBezTo>
                    <a:pt x="23958" y="7553"/>
                    <a:pt x="23979" y="6925"/>
                    <a:pt x="24481" y="6465"/>
                  </a:cubicBezTo>
                  <a:lnTo>
                    <a:pt x="24502" y="6423"/>
                  </a:lnTo>
                  <a:close/>
                  <a:moveTo>
                    <a:pt x="31150" y="6515"/>
                  </a:moveTo>
                  <a:cubicBezTo>
                    <a:pt x="31244" y="6515"/>
                    <a:pt x="31344" y="6533"/>
                    <a:pt x="31449" y="6570"/>
                  </a:cubicBezTo>
                  <a:cubicBezTo>
                    <a:pt x="32453" y="6904"/>
                    <a:pt x="33290" y="8202"/>
                    <a:pt x="33102" y="9248"/>
                  </a:cubicBezTo>
                  <a:cubicBezTo>
                    <a:pt x="32997" y="9227"/>
                    <a:pt x="32935" y="9206"/>
                    <a:pt x="32830" y="9185"/>
                  </a:cubicBezTo>
                  <a:cubicBezTo>
                    <a:pt x="32349" y="9018"/>
                    <a:pt x="31721" y="8788"/>
                    <a:pt x="31365" y="8411"/>
                  </a:cubicBezTo>
                  <a:cubicBezTo>
                    <a:pt x="31072" y="8097"/>
                    <a:pt x="30445" y="7469"/>
                    <a:pt x="30549" y="7009"/>
                  </a:cubicBezTo>
                  <a:cubicBezTo>
                    <a:pt x="30643" y="6680"/>
                    <a:pt x="30867" y="6515"/>
                    <a:pt x="31150" y="6515"/>
                  </a:cubicBezTo>
                  <a:close/>
                  <a:moveTo>
                    <a:pt x="8828" y="9826"/>
                  </a:moveTo>
                  <a:cubicBezTo>
                    <a:pt x="8856" y="9826"/>
                    <a:pt x="8885" y="9829"/>
                    <a:pt x="8914" y="9834"/>
                  </a:cubicBezTo>
                  <a:cubicBezTo>
                    <a:pt x="9312" y="9917"/>
                    <a:pt x="9668" y="10127"/>
                    <a:pt x="9981" y="10357"/>
                  </a:cubicBezTo>
                  <a:cubicBezTo>
                    <a:pt x="10337" y="10650"/>
                    <a:pt x="10672" y="10985"/>
                    <a:pt x="10902" y="11340"/>
                  </a:cubicBezTo>
                  <a:cubicBezTo>
                    <a:pt x="10965" y="11424"/>
                    <a:pt x="10986" y="11487"/>
                    <a:pt x="11007" y="11529"/>
                  </a:cubicBezTo>
                  <a:cubicBezTo>
                    <a:pt x="10400" y="12428"/>
                    <a:pt x="10086" y="13475"/>
                    <a:pt x="9981" y="14542"/>
                  </a:cubicBezTo>
                  <a:cubicBezTo>
                    <a:pt x="9730" y="14311"/>
                    <a:pt x="9416" y="14102"/>
                    <a:pt x="9186" y="13830"/>
                  </a:cubicBezTo>
                  <a:cubicBezTo>
                    <a:pt x="8810" y="13433"/>
                    <a:pt x="8475" y="12972"/>
                    <a:pt x="8245" y="12470"/>
                  </a:cubicBezTo>
                  <a:cubicBezTo>
                    <a:pt x="7973" y="11863"/>
                    <a:pt x="7952" y="11006"/>
                    <a:pt x="8182" y="10399"/>
                  </a:cubicBezTo>
                  <a:cubicBezTo>
                    <a:pt x="8278" y="10130"/>
                    <a:pt x="8515" y="9826"/>
                    <a:pt x="8828" y="9826"/>
                  </a:cubicBezTo>
                  <a:close/>
                  <a:moveTo>
                    <a:pt x="18330" y="9143"/>
                  </a:moveTo>
                  <a:cubicBezTo>
                    <a:pt x="18351" y="9164"/>
                    <a:pt x="18393" y="9206"/>
                    <a:pt x="18393" y="9227"/>
                  </a:cubicBezTo>
                  <a:cubicBezTo>
                    <a:pt x="18748" y="9562"/>
                    <a:pt x="19146" y="9876"/>
                    <a:pt x="19564" y="10106"/>
                  </a:cubicBezTo>
                  <a:cubicBezTo>
                    <a:pt x="20066" y="10378"/>
                    <a:pt x="20736" y="10464"/>
                    <a:pt x="21370" y="10464"/>
                  </a:cubicBezTo>
                  <a:cubicBezTo>
                    <a:pt x="21661" y="10464"/>
                    <a:pt x="21944" y="10446"/>
                    <a:pt x="22201" y="10420"/>
                  </a:cubicBezTo>
                  <a:cubicBezTo>
                    <a:pt x="22828" y="10378"/>
                    <a:pt x="23352" y="10148"/>
                    <a:pt x="23833" y="9792"/>
                  </a:cubicBezTo>
                  <a:cubicBezTo>
                    <a:pt x="24000" y="10064"/>
                    <a:pt x="24251" y="10294"/>
                    <a:pt x="24502" y="10503"/>
                  </a:cubicBezTo>
                  <a:cubicBezTo>
                    <a:pt x="25862" y="11633"/>
                    <a:pt x="27662" y="12156"/>
                    <a:pt x="29398" y="12198"/>
                  </a:cubicBezTo>
                  <a:cubicBezTo>
                    <a:pt x="29817" y="12198"/>
                    <a:pt x="30215" y="12198"/>
                    <a:pt x="30633" y="12156"/>
                  </a:cubicBezTo>
                  <a:cubicBezTo>
                    <a:pt x="31093" y="12094"/>
                    <a:pt x="31595" y="12094"/>
                    <a:pt x="32056" y="11926"/>
                  </a:cubicBezTo>
                  <a:cubicBezTo>
                    <a:pt x="32788" y="11633"/>
                    <a:pt x="33416" y="11131"/>
                    <a:pt x="33772" y="10462"/>
                  </a:cubicBezTo>
                  <a:cubicBezTo>
                    <a:pt x="34142" y="10514"/>
                    <a:pt x="34524" y="10542"/>
                    <a:pt x="34907" y="10542"/>
                  </a:cubicBezTo>
                  <a:cubicBezTo>
                    <a:pt x="36041" y="10542"/>
                    <a:pt x="37196" y="10302"/>
                    <a:pt x="38165" y="9771"/>
                  </a:cubicBezTo>
                  <a:cubicBezTo>
                    <a:pt x="38375" y="9980"/>
                    <a:pt x="38542" y="10252"/>
                    <a:pt x="38689" y="10420"/>
                  </a:cubicBezTo>
                  <a:cubicBezTo>
                    <a:pt x="39107" y="11047"/>
                    <a:pt x="39421" y="11759"/>
                    <a:pt x="39756" y="12449"/>
                  </a:cubicBezTo>
                  <a:cubicBezTo>
                    <a:pt x="40300" y="13600"/>
                    <a:pt x="40886" y="14793"/>
                    <a:pt x="41220" y="16027"/>
                  </a:cubicBezTo>
                  <a:cubicBezTo>
                    <a:pt x="41576" y="17304"/>
                    <a:pt x="41785" y="18747"/>
                    <a:pt x="41555" y="20045"/>
                  </a:cubicBezTo>
                  <a:cubicBezTo>
                    <a:pt x="41346" y="21237"/>
                    <a:pt x="40927" y="22430"/>
                    <a:pt x="40404" y="23497"/>
                  </a:cubicBezTo>
                  <a:cubicBezTo>
                    <a:pt x="39316" y="25694"/>
                    <a:pt x="37077" y="27368"/>
                    <a:pt x="34755" y="28184"/>
                  </a:cubicBezTo>
                  <a:cubicBezTo>
                    <a:pt x="33500" y="28602"/>
                    <a:pt x="32223" y="28937"/>
                    <a:pt x="30884" y="29042"/>
                  </a:cubicBezTo>
                  <a:cubicBezTo>
                    <a:pt x="30398" y="29079"/>
                    <a:pt x="29910" y="29098"/>
                    <a:pt x="29422" y="29098"/>
                  </a:cubicBezTo>
                  <a:cubicBezTo>
                    <a:pt x="28543" y="29098"/>
                    <a:pt x="27665" y="29037"/>
                    <a:pt x="26804" y="28916"/>
                  </a:cubicBezTo>
                  <a:cubicBezTo>
                    <a:pt x="25423" y="28728"/>
                    <a:pt x="24063" y="28456"/>
                    <a:pt x="22703" y="28142"/>
                  </a:cubicBezTo>
                  <a:cubicBezTo>
                    <a:pt x="21950" y="27954"/>
                    <a:pt x="21134" y="27765"/>
                    <a:pt x="20380" y="27514"/>
                  </a:cubicBezTo>
                  <a:cubicBezTo>
                    <a:pt x="20304" y="27377"/>
                    <a:pt x="20139" y="27284"/>
                    <a:pt x="19983" y="27284"/>
                  </a:cubicBezTo>
                  <a:cubicBezTo>
                    <a:pt x="19924" y="27284"/>
                    <a:pt x="19867" y="27297"/>
                    <a:pt x="19815" y="27326"/>
                  </a:cubicBezTo>
                  <a:lnTo>
                    <a:pt x="19125" y="27012"/>
                  </a:lnTo>
                  <a:cubicBezTo>
                    <a:pt x="17828" y="26426"/>
                    <a:pt x="16740" y="25464"/>
                    <a:pt x="15673" y="24585"/>
                  </a:cubicBezTo>
                  <a:cubicBezTo>
                    <a:pt x="14689" y="23769"/>
                    <a:pt x="13789" y="23016"/>
                    <a:pt x="13099" y="21949"/>
                  </a:cubicBezTo>
                  <a:cubicBezTo>
                    <a:pt x="12471" y="20923"/>
                    <a:pt x="12032" y="19814"/>
                    <a:pt x="11718" y="18643"/>
                  </a:cubicBezTo>
                  <a:cubicBezTo>
                    <a:pt x="11383" y="17366"/>
                    <a:pt x="10986" y="16153"/>
                    <a:pt x="11111" y="14814"/>
                  </a:cubicBezTo>
                  <a:cubicBezTo>
                    <a:pt x="11174" y="14165"/>
                    <a:pt x="11320" y="13495"/>
                    <a:pt x="11613" y="12868"/>
                  </a:cubicBezTo>
                  <a:cubicBezTo>
                    <a:pt x="11655" y="12763"/>
                    <a:pt x="11718" y="12679"/>
                    <a:pt x="11760" y="12575"/>
                  </a:cubicBezTo>
                  <a:lnTo>
                    <a:pt x="11844" y="12491"/>
                  </a:lnTo>
                  <a:lnTo>
                    <a:pt x="11927" y="12345"/>
                  </a:lnTo>
                  <a:cubicBezTo>
                    <a:pt x="12157" y="11968"/>
                    <a:pt x="12450" y="11633"/>
                    <a:pt x="12660" y="11236"/>
                  </a:cubicBezTo>
                  <a:cubicBezTo>
                    <a:pt x="12701" y="11110"/>
                    <a:pt x="12785" y="10901"/>
                    <a:pt x="12869" y="10817"/>
                  </a:cubicBezTo>
                  <a:cubicBezTo>
                    <a:pt x="12994" y="10713"/>
                    <a:pt x="13099" y="10608"/>
                    <a:pt x="13225" y="10524"/>
                  </a:cubicBezTo>
                  <a:cubicBezTo>
                    <a:pt x="13476" y="10357"/>
                    <a:pt x="13706" y="10148"/>
                    <a:pt x="13957" y="9959"/>
                  </a:cubicBezTo>
                  <a:cubicBezTo>
                    <a:pt x="14313" y="9750"/>
                    <a:pt x="14626" y="9520"/>
                    <a:pt x="14898" y="9227"/>
                  </a:cubicBezTo>
                  <a:cubicBezTo>
                    <a:pt x="15003" y="9311"/>
                    <a:pt x="15108" y="9353"/>
                    <a:pt x="15254" y="9415"/>
                  </a:cubicBezTo>
                  <a:cubicBezTo>
                    <a:pt x="15716" y="9639"/>
                    <a:pt x="16283" y="9841"/>
                    <a:pt x="16829" y="9841"/>
                  </a:cubicBezTo>
                  <a:cubicBezTo>
                    <a:pt x="17050" y="9841"/>
                    <a:pt x="17267" y="9808"/>
                    <a:pt x="17472" y="9729"/>
                  </a:cubicBezTo>
                  <a:cubicBezTo>
                    <a:pt x="17807" y="9583"/>
                    <a:pt x="18100" y="9415"/>
                    <a:pt x="18330" y="9143"/>
                  </a:cubicBezTo>
                  <a:close/>
                  <a:moveTo>
                    <a:pt x="20339" y="28602"/>
                  </a:moveTo>
                  <a:cubicBezTo>
                    <a:pt x="22347" y="29230"/>
                    <a:pt x="24481" y="29648"/>
                    <a:pt x="26511" y="29920"/>
                  </a:cubicBezTo>
                  <a:cubicBezTo>
                    <a:pt x="27532" y="30064"/>
                    <a:pt x="28576" y="30159"/>
                    <a:pt x="29618" y="30159"/>
                  </a:cubicBezTo>
                  <a:cubicBezTo>
                    <a:pt x="29943" y="30159"/>
                    <a:pt x="30268" y="30150"/>
                    <a:pt x="30591" y="30130"/>
                  </a:cubicBezTo>
                  <a:lnTo>
                    <a:pt x="30738" y="30130"/>
                  </a:lnTo>
                  <a:cubicBezTo>
                    <a:pt x="30863" y="30485"/>
                    <a:pt x="31114" y="30862"/>
                    <a:pt x="31261" y="31218"/>
                  </a:cubicBezTo>
                  <a:cubicBezTo>
                    <a:pt x="31470" y="31887"/>
                    <a:pt x="31721" y="32452"/>
                    <a:pt x="32035" y="33059"/>
                  </a:cubicBezTo>
                  <a:cubicBezTo>
                    <a:pt x="32684" y="34314"/>
                    <a:pt x="33416" y="35549"/>
                    <a:pt x="34190" y="36742"/>
                  </a:cubicBezTo>
                  <a:cubicBezTo>
                    <a:pt x="34860" y="37788"/>
                    <a:pt x="35655" y="38792"/>
                    <a:pt x="36303" y="39880"/>
                  </a:cubicBezTo>
                  <a:cubicBezTo>
                    <a:pt x="36638" y="40424"/>
                    <a:pt x="36973" y="41010"/>
                    <a:pt x="37245" y="41617"/>
                  </a:cubicBezTo>
                  <a:cubicBezTo>
                    <a:pt x="37433" y="42035"/>
                    <a:pt x="37852" y="42244"/>
                    <a:pt x="38124" y="42579"/>
                  </a:cubicBezTo>
                  <a:cubicBezTo>
                    <a:pt x="38165" y="42600"/>
                    <a:pt x="38186" y="42621"/>
                    <a:pt x="38228" y="42621"/>
                  </a:cubicBezTo>
                  <a:cubicBezTo>
                    <a:pt x="38291" y="42705"/>
                    <a:pt x="38333" y="42809"/>
                    <a:pt x="38396" y="42914"/>
                  </a:cubicBezTo>
                  <a:cubicBezTo>
                    <a:pt x="37601" y="43437"/>
                    <a:pt x="36826" y="43939"/>
                    <a:pt x="36031" y="44462"/>
                  </a:cubicBezTo>
                  <a:cubicBezTo>
                    <a:pt x="35571" y="44776"/>
                    <a:pt x="35194" y="45132"/>
                    <a:pt x="34713" y="45383"/>
                  </a:cubicBezTo>
                  <a:cubicBezTo>
                    <a:pt x="34253" y="45613"/>
                    <a:pt x="33792" y="45822"/>
                    <a:pt x="33290" y="45948"/>
                  </a:cubicBezTo>
                  <a:cubicBezTo>
                    <a:pt x="31386" y="46555"/>
                    <a:pt x="29419" y="46597"/>
                    <a:pt x="27453" y="46848"/>
                  </a:cubicBezTo>
                  <a:cubicBezTo>
                    <a:pt x="26169" y="47002"/>
                    <a:pt x="24839" y="47168"/>
                    <a:pt x="23514" y="47168"/>
                  </a:cubicBezTo>
                  <a:cubicBezTo>
                    <a:pt x="23047" y="47168"/>
                    <a:pt x="22581" y="47148"/>
                    <a:pt x="22117" y="47099"/>
                  </a:cubicBezTo>
                  <a:cubicBezTo>
                    <a:pt x="21322" y="47015"/>
                    <a:pt x="20485" y="46848"/>
                    <a:pt x="19774" y="46471"/>
                  </a:cubicBezTo>
                  <a:cubicBezTo>
                    <a:pt x="19606" y="46387"/>
                    <a:pt x="19460" y="46283"/>
                    <a:pt x="19334" y="46220"/>
                  </a:cubicBezTo>
                  <a:cubicBezTo>
                    <a:pt x="19297" y="45941"/>
                    <a:pt x="19078" y="45794"/>
                    <a:pt x="18854" y="45794"/>
                  </a:cubicBezTo>
                  <a:cubicBezTo>
                    <a:pt x="18826" y="45794"/>
                    <a:pt x="18797" y="45797"/>
                    <a:pt x="18769" y="45801"/>
                  </a:cubicBezTo>
                  <a:cubicBezTo>
                    <a:pt x="18665" y="45718"/>
                    <a:pt x="18560" y="45613"/>
                    <a:pt x="18455" y="45529"/>
                  </a:cubicBezTo>
                  <a:cubicBezTo>
                    <a:pt x="18539" y="45446"/>
                    <a:pt x="18602" y="45341"/>
                    <a:pt x="18602" y="45195"/>
                  </a:cubicBezTo>
                  <a:cubicBezTo>
                    <a:pt x="18602" y="42077"/>
                    <a:pt x="18623" y="39001"/>
                    <a:pt x="18958" y="35884"/>
                  </a:cubicBezTo>
                  <a:cubicBezTo>
                    <a:pt x="19041" y="35151"/>
                    <a:pt x="19125" y="34419"/>
                    <a:pt x="19251" y="33687"/>
                  </a:cubicBezTo>
                  <a:cubicBezTo>
                    <a:pt x="19334" y="32892"/>
                    <a:pt x="19543" y="32222"/>
                    <a:pt x="19669" y="31511"/>
                  </a:cubicBezTo>
                  <a:cubicBezTo>
                    <a:pt x="19795" y="30841"/>
                    <a:pt x="19899" y="30130"/>
                    <a:pt x="20108" y="29481"/>
                  </a:cubicBezTo>
                  <a:cubicBezTo>
                    <a:pt x="20192" y="29188"/>
                    <a:pt x="20297" y="28895"/>
                    <a:pt x="20339" y="28602"/>
                  </a:cubicBezTo>
                  <a:close/>
                  <a:moveTo>
                    <a:pt x="37580" y="44295"/>
                  </a:moveTo>
                  <a:cubicBezTo>
                    <a:pt x="37747" y="44567"/>
                    <a:pt x="37852" y="44860"/>
                    <a:pt x="38019" y="45090"/>
                  </a:cubicBezTo>
                  <a:cubicBezTo>
                    <a:pt x="38207" y="45341"/>
                    <a:pt x="38417" y="45613"/>
                    <a:pt x="38710" y="45801"/>
                  </a:cubicBezTo>
                  <a:cubicBezTo>
                    <a:pt x="38856" y="45906"/>
                    <a:pt x="39044" y="45969"/>
                    <a:pt x="39170" y="46136"/>
                  </a:cubicBezTo>
                  <a:cubicBezTo>
                    <a:pt x="39274" y="46283"/>
                    <a:pt x="39421" y="46429"/>
                    <a:pt x="39546" y="46555"/>
                  </a:cubicBezTo>
                  <a:cubicBezTo>
                    <a:pt x="39839" y="46806"/>
                    <a:pt x="40153" y="47057"/>
                    <a:pt x="40488" y="47287"/>
                  </a:cubicBezTo>
                  <a:cubicBezTo>
                    <a:pt x="40530" y="47308"/>
                    <a:pt x="40614" y="47392"/>
                    <a:pt x="40676" y="47434"/>
                  </a:cubicBezTo>
                  <a:lnTo>
                    <a:pt x="40676" y="47496"/>
                  </a:lnTo>
                  <a:cubicBezTo>
                    <a:pt x="40614" y="47685"/>
                    <a:pt x="40572" y="47852"/>
                    <a:pt x="40467" y="48019"/>
                  </a:cubicBezTo>
                  <a:cubicBezTo>
                    <a:pt x="40258" y="48354"/>
                    <a:pt x="39986" y="48647"/>
                    <a:pt x="39693" y="48898"/>
                  </a:cubicBezTo>
                  <a:cubicBezTo>
                    <a:pt x="39128" y="49463"/>
                    <a:pt x="38751" y="50300"/>
                    <a:pt x="38312" y="50949"/>
                  </a:cubicBezTo>
                  <a:cubicBezTo>
                    <a:pt x="38019" y="51346"/>
                    <a:pt x="37768" y="51723"/>
                    <a:pt x="37433" y="52079"/>
                  </a:cubicBezTo>
                  <a:cubicBezTo>
                    <a:pt x="37161" y="52351"/>
                    <a:pt x="36805" y="52539"/>
                    <a:pt x="36492" y="52769"/>
                  </a:cubicBezTo>
                  <a:cubicBezTo>
                    <a:pt x="36115" y="53041"/>
                    <a:pt x="35717" y="53292"/>
                    <a:pt x="35362" y="53543"/>
                  </a:cubicBezTo>
                  <a:cubicBezTo>
                    <a:pt x="35090" y="53690"/>
                    <a:pt x="34713" y="54004"/>
                    <a:pt x="34357" y="54004"/>
                  </a:cubicBezTo>
                  <a:cubicBezTo>
                    <a:pt x="33667" y="53983"/>
                    <a:pt x="33060" y="53460"/>
                    <a:pt x="32725" y="52853"/>
                  </a:cubicBezTo>
                  <a:cubicBezTo>
                    <a:pt x="32516" y="52455"/>
                    <a:pt x="32244" y="52120"/>
                    <a:pt x="32098" y="51723"/>
                  </a:cubicBezTo>
                  <a:cubicBezTo>
                    <a:pt x="31909" y="51346"/>
                    <a:pt x="31742" y="50949"/>
                    <a:pt x="31575" y="50551"/>
                  </a:cubicBezTo>
                  <a:cubicBezTo>
                    <a:pt x="31491" y="50405"/>
                    <a:pt x="31303" y="50300"/>
                    <a:pt x="31114" y="50300"/>
                  </a:cubicBezTo>
                  <a:cubicBezTo>
                    <a:pt x="30570" y="50300"/>
                    <a:pt x="30026" y="50342"/>
                    <a:pt x="29524" y="50509"/>
                  </a:cubicBezTo>
                  <a:cubicBezTo>
                    <a:pt x="29126" y="50635"/>
                    <a:pt x="28771" y="50823"/>
                    <a:pt x="28373" y="50865"/>
                  </a:cubicBezTo>
                  <a:cubicBezTo>
                    <a:pt x="27955" y="50886"/>
                    <a:pt x="27453" y="51158"/>
                    <a:pt x="27327" y="51597"/>
                  </a:cubicBezTo>
                  <a:cubicBezTo>
                    <a:pt x="27285" y="51807"/>
                    <a:pt x="27327" y="52058"/>
                    <a:pt x="27411" y="52246"/>
                  </a:cubicBezTo>
                  <a:cubicBezTo>
                    <a:pt x="27494" y="52455"/>
                    <a:pt x="27515" y="52560"/>
                    <a:pt x="27515" y="52769"/>
                  </a:cubicBezTo>
                  <a:lnTo>
                    <a:pt x="27515" y="53606"/>
                  </a:lnTo>
                  <a:lnTo>
                    <a:pt x="27515" y="54066"/>
                  </a:lnTo>
                  <a:cubicBezTo>
                    <a:pt x="27222" y="54192"/>
                    <a:pt x="26867" y="54192"/>
                    <a:pt x="26574" y="54296"/>
                  </a:cubicBezTo>
                  <a:cubicBezTo>
                    <a:pt x="26072" y="54443"/>
                    <a:pt x="25528" y="54527"/>
                    <a:pt x="25025" y="54631"/>
                  </a:cubicBezTo>
                  <a:cubicBezTo>
                    <a:pt x="24577" y="54706"/>
                    <a:pt x="24171" y="54717"/>
                    <a:pt x="23755" y="54717"/>
                  </a:cubicBezTo>
                  <a:cubicBezTo>
                    <a:pt x="23589" y="54717"/>
                    <a:pt x="23420" y="54715"/>
                    <a:pt x="23247" y="54715"/>
                  </a:cubicBezTo>
                  <a:cubicBezTo>
                    <a:pt x="22703" y="54715"/>
                    <a:pt x="22201" y="54589"/>
                    <a:pt x="21678" y="54401"/>
                  </a:cubicBezTo>
                  <a:cubicBezTo>
                    <a:pt x="21217" y="54234"/>
                    <a:pt x="20611" y="54213"/>
                    <a:pt x="20171" y="53941"/>
                  </a:cubicBezTo>
                  <a:cubicBezTo>
                    <a:pt x="19795" y="53711"/>
                    <a:pt x="19481" y="53501"/>
                    <a:pt x="19271" y="53104"/>
                  </a:cubicBezTo>
                  <a:cubicBezTo>
                    <a:pt x="19083" y="52748"/>
                    <a:pt x="18979" y="52351"/>
                    <a:pt x="18916" y="51953"/>
                  </a:cubicBezTo>
                  <a:cubicBezTo>
                    <a:pt x="18644" y="51032"/>
                    <a:pt x="18435" y="50028"/>
                    <a:pt x="18539" y="49066"/>
                  </a:cubicBezTo>
                  <a:cubicBezTo>
                    <a:pt x="18623" y="48417"/>
                    <a:pt x="18895" y="47831"/>
                    <a:pt x="19083" y="47203"/>
                  </a:cubicBezTo>
                  <a:cubicBezTo>
                    <a:pt x="19857" y="47643"/>
                    <a:pt x="20757" y="47894"/>
                    <a:pt x="21636" y="47998"/>
                  </a:cubicBezTo>
                  <a:cubicBezTo>
                    <a:pt x="22243" y="48079"/>
                    <a:pt x="22851" y="48112"/>
                    <a:pt x="23457" y="48112"/>
                  </a:cubicBezTo>
                  <a:cubicBezTo>
                    <a:pt x="24752" y="48112"/>
                    <a:pt x="26045" y="47960"/>
                    <a:pt x="27327" y="47789"/>
                  </a:cubicBezTo>
                  <a:cubicBezTo>
                    <a:pt x="29440" y="47517"/>
                    <a:pt x="31616" y="47475"/>
                    <a:pt x="33667" y="46743"/>
                  </a:cubicBezTo>
                  <a:cubicBezTo>
                    <a:pt x="34211" y="46534"/>
                    <a:pt x="34755" y="46325"/>
                    <a:pt x="35278" y="46011"/>
                  </a:cubicBezTo>
                  <a:cubicBezTo>
                    <a:pt x="35759" y="45718"/>
                    <a:pt x="36136" y="45341"/>
                    <a:pt x="36596" y="45027"/>
                  </a:cubicBezTo>
                  <a:cubicBezTo>
                    <a:pt x="36931" y="44797"/>
                    <a:pt x="37245" y="44546"/>
                    <a:pt x="37580" y="44295"/>
                  </a:cubicBezTo>
                  <a:close/>
                  <a:moveTo>
                    <a:pt x="44400" y="53053"/>
                  </a:moveTo>
                  <a:cubicBezTo>
                    <a:pt x="44502" y="53053"/>
                    <a:pt x="44579" y="53056"/>
                    <a:pt x="44610" y="53062"/>
                  </a:cubicBezTo>
                  <a:cubicBezTo>
                    <a:pt x="44798" y="53062"/>
                    <a:pt x="45028" y="53062"/>
                    <a:pt x="45196" y="53125"/>
                  </a:cubicBezTo>
                  <a:cubicBezTo>
                    <a:pt x="45426" y="53188"/>
                    <a:pt x="45384" y="53543"/>
                    <a:pt x="45342" y="53711"/>
                  </a:cubicBezTo>
                  <a:cubicBezTo>
                    <a:pt x="45321" y="54024"/>
                    <a:pt x="45217" y="54338"/>
                    <a:pt x="45175" y="54694"/>
                  </a:cubicBezTo>
                  <a:cubicBezTo>
                    <a:pt x="45112" y="55154"/>
                    <a:pt x="45091" y="55657"/>
                    <a:pt x="45112" y="56117"/>
                  </a:cubicBezTo>
                  <a:cubicBezTo>
                    <a:pt x="45133" y="56954"/>
                    <a:pt x="45321" y="57895"/>
                    <a:pt x="45133" y="58732"/>
                  </a:cubicBezTo>
                  <a:cubicBezTo>
                    <a:pt x="45045" y="59083"/>
                    <a:pt x="44722" y="59803"/>
                    <a:pt x="44262" y="59803"/>
                  </a:cubicBezTo>
                  <a:cubicBezTo>
                    <a:pt x="44173" y="59803"/>
                    <a:pt x="44080" y="59776"/>
                    <a:pt x="43982" y="59716"/>
                  </a:cubicBezTo>
                  <a:cubicBezTo>
                    <a:pt x="43522" y="59402"/>
                    <a:pt x="43355" y="58670"/>
                    <a:pt x="43229" y="58146"/>
                  </a:cubicBezTo>
                  <a:cubicBezTo>
                    <a:pt x="42999" y="57247"/>
                    <a:pt x="43103" y="56305"/>
                    <a:pt x="43229" y="55426"/>
                  </a:cubicBezTo>
                  <a:cubicBezTo>
                    <a:pt x="43292" y="55008"/>
                    <a:pt x="43334" y="54548"/>
                    <a:pt x="43417" y="54129"/>
                  </a:cubicBezTo>
                  <a:cubicBezTo>
                    <a:pt x="43459" y="53899"/>
                    <a:pt x="43480" y="53690"/>
                    <a:pt x="43522" y="53480"/>
                  </a:cubicBezTo>
                  <a:cubicBezTo>
                    <a:pt x="43543" y="53439"/>
                    <a:pt x="43543" y="53376"/>
                    <a:pt x="43564" y="53292"/>
                  </a:cubicBezTo>
                  <a:cubicBezTo>
                    <a:pt x="43564" y="53229"/>
                    <a:pt x="43564" y="53146"/>
                    <a:pt x="43543" y="53083"/>
                  </a:cubicBezTo>
                  <a:cubicBezTo>
                    <a:pt x="43765" y="53068"/>
                    <a:pt x="44154" y="53053"/>
                    <a:pt x="44400" y="53053"/>
                  </a:cubicBezTo>
                  <a:close/>
                  <a:moveTo>
                    <a:pt x="28854" y="61745"/>
                  </a:moveTo>
                  <a:cubicBezTo>
                    <a:pt x="28854" y="61850"/>
                    <a:pt x="28792" y="61975"/>
                    <a:pt x="28771" y="62080"/>
                  </a:cubicBezTo>
                  <a:cubicBezTo>
                    <a:pt x="28687" y="62289"/>
                    <a:pt x="28582" y="62499"/>
                    <a:pt x="28478" y="62708"/>
                  </a:cubicBezTo>
                  <a:cubicBezTo>
                    <a:pt x="28290" y="63084"/>
                    <a:pt x="28394" y="63733"/>
                    <a:pt x="28394" y="64152"/>
                  </a:cubicBezTo>
                  <a:cubicBezTo>
                    <a:pt x="28373" y="64591"/>
                    <a:pt x="28373" y="65051"/>
                    <a:pt x="28290" y="65470"/>
                  </a:cubicBezTo>
                  <a:cubicBezTo>
                    <a:pt x="28227" y="66056"/>
                    <a:pt x="28080" y="66767"/>
                    <a:pt x="27766" y="67290"/>
                  </a:cubicBezTo>
                  <a:cubicBezTo>
                    <a:pt x="27637" y="67533"/>
                    <a:pt x="27230" y="68015"/>
                    <a:pt x="26869" y="68015"/>
                  </a:cubicBezTo>
                  <a:cubicBezTo>
                    <a:pt x="26764" y="68015"/>
                    <a:pt x="26663" y="67975"/>
                    <a:pt x="26574" y="67876"/>
                  </a:cubicBezTo>
                  <a:cubicBezTo>
                    <a:pt x="26260" y="67520"/>
                    <a:pt x="26239" y="66934"/>
                    <a:pt x="26239" y="66474"/>
                  </a:cubicBezTo>
                  <a:cubicBezTo>
                    <a:pt x="26239" y="65804"/>
                    <a:pt x="26239" y="65072"/>
                    <a:pt x="26302" y="64340"/>
                  </a:cubicBezTo>
                  <a:cubicBezTo>
                    <a:pt x="26385" y="63628"/>
                    <a:pt x="26616" y="62499"/>
                    <a:pt x="27285" y="62122"/>
                  </a:cubicBezTo>
                  <a:cubicBezTo>
                    <a:pt x="27390" y="62059"/>
                    <a:pt x="27432" y="61975"/>
                    <a:pt x="27494" y="61871"/>
                  </a:cubicBezTo>
                  <a:cubicBezTo>
                    <a:pt x="27594" y="61883"/>
                    <a:pt x="27695" y="61888"/>
                    <a:pt x="27796" y="61888"/>
                  </a:cubicBezTo>
                  <a:cubicBezTo>
                    <a:pt x="28057" y="61888"/>
                    <a:pt x="28320" y="61853"/>
                    <a:pt x="28562" y="61808"/>
                  </a:cubicBezTo>
                  <a:cubicBezTo>
                    <a:pt x="28603" y="61808"/>
                    <a:pt x="28771" y="61766"/>
                    <a:pt x="28854" y="61745"/>
                  </a:cubicBezTo>
                  <a:close/>
                  <a:moveTo>
                    <a:pt x="35204" y="0"/>
                  </a:moveTo>
                  <a:cubicBezTo>
                    <a:pt x="34708" y="0"/>
                    <a:pt x="34199" y="98"/>
                    <a:pt x="33688" y="314"/>
                  </a:cubicBezTo>
                  <a:cubicBezTo>
                    <a:pt x="33430" y="424"/>
                    <a:pt x="33480" y="795"/>
                    <a:pt x="33711" y="795"/>
                  </a:cubicBezTo>
                  <a:cubicBezTo>
                    <a:pt x="33742" y="795"/>
                    <a:pt x="33776" y="789"/>
                    <a:pt x="33813" y="774"/>
                  </a:cubicBezTo>
                  <a:cubicBezTo>
                    <a:pt x="34223" y="615"/>
                    <a:pt x="34642" y="537"/>
                    <a:pt x="35058" y="537"/>
                  </a:cubicBezTo>
                  <a:cubicBezTo>
                    <a:pt x="35684" y="537"/>
                    <a:pt x="36302" y="715"/>
                    <a:pt x="36868" y="1067"/>
                  </a:cubicBezTo>
                  <a:cubicBezTo>
                    <a:pt x="39170" y="2469"/>
                    <a:pt x="41032" y="6967"/>
                    <a:pt x="37914" y="8599"/>
                  </a:cubicBezTo>
                  <a:cubicBezTo>
                    <a:pt x="37831" y="8641"/>
                    <a:pt x="37768" y="8683"/>
                    <a:pt x="37684" y="8704"/>
                  </a:cubicBezTo>
                  <a:cubicBezTo>
                    <a:pt x="37496" y="8704"/>
                    <a:pt x="37308" y="8725"/>
                    <a:pt x="37140" y="8809"/>
                  </a:cubicBezTo>
                  <a:cubicBezTo>
                    <a:pt x="37057" y="8829"/>
                    <a:pt x="37036" y="8913"/>
                    <a:pt x="37036" y="8955"/>
                  </a:cubicBezTo>
                  <a:cubicBezTo>
                    <a:pt x="36394" y="9163"/>
                    <a:pt x="35753" y="9285"/>
                    <a:pt x="35088" y="9285"/>
                  </a:cubicBezTo>
                  <a:cubicBezTo>
                    <a:pt x="34950" y="9285"/>
                    <a:pt x="34811" y="9280"/>
                    <a:pt x="34671" y="9269"/>
                  </a:cubicBezTo>
                  <a:cubicBezTo>
                    <a:pt x="34483" y="9269"/>
                    <a:pt x="34316" y="9248"/>
                    <a:pt x="34148" y="9227"/>
                  </a:cubicBezTo>
                  <a:cubicBezTo>
                    <a:pt x="34274" y="8181"/>
                    <a:pt x="33897" y="6904"/>
                    <a:pt x="33102" y="6193"/>
                  </a:cubicBezTo>
                  <a:cubicBezTo>
                    <a:pt x="32610" y="5749"/>
                    <a:pt x="31901" y="5316"/>
                    <a:pt x="31213" y="5316"/>
                  </a:cubicBezTo>
                  <a:cubicBezTo>
                    <a:pt x="30994" y="5316"/>
                    <a:pt x="30777" y="5360"/>
                    <a:pt x="30570" y="5461"/>
                  </a:cubicBezTo>
                  <a:cubicBezTo>
                    <a:pt x="29545" y="5984"/>
                    <a:pt x="29524" y="7218"/>
                    <a:pt x="30089" y="8076"/>
                  </a:cubicBezTo>
                  <a:cubicBezTo>
                    <a:pt x="30759" y="9039"/>
                    <a:pt x="31658" y="9645"/>
                    <a:pt x="32788" y="9980"/>
                  </a:cubicBezTo>
                  <a:lnTo>
                    <a:pt x="32809" y="9980"/>
                  </a:lnTo>
                  <a:cubicBezTo>
                    <a:pt x="32453" y="10524"/>
                    <a:pt x="31847" y="10838"/>
                    <a:pt x="31093" y="10880"/>
                  </a:cubicBezTo>
                  <a:cubicBezTo>
                    <a:pt x="30627" y="10892"/>
                    <a:pt x="30174" y="10923"/>
                    <a:pt x="29720" y="10923"/>
                  </a:cubicBezTo>
                  <a:cubicBezTo>
                    <a:pt x="29358" y="10923"/>
                    <a:pt x="28995" y="10903"/>
                    <a:pt x="28624" y="10838"/>
                  </a:cubicBezTo>
                  <a:cubicBezTo>
                    <a:pt x="27243" y="10608"/>
                    <a:pt x="25590" y="10085"/>
                    <a:pt x="24733" y="8913"/>
                  </a:cubicBezTo>
                  <a:cubicBezTo>
                    <a:pt x="25235" y="8369"/>
                    <a:pt x="25737" y="7679"/>
                    <a:pt x="25758" y="6946"/>
                  </a:cubicBezTo>
                  <a:cubicBezTo>
                    <a:pt x="25778" y="6340"/>
                    <a:pt x="25467" y="5247"/>
                    <a:pt x="24692" y="5247"/>
                  </a:cubicBezTo>
                  <a:cubicBezTo>
                    <a:pt x="24665" y="5247"/>
                    <a:pt x="24636" y="5249"/>
                    <a:pt x="24607" y="5252"/>
                  </a:cubicBezTo>
                  <a:cubicBezTo>
                    <a:pt x="23917" y="5335"/>
                    <a:pt x="23456" y="6109"/>
                    <a:pt x="23247" y="6695"/>
                  </a:cubicBezTo>
                  <a:cubicBezTo>
                    <a:pt x="23038" y="7323"/>
                    <a:pt x="23184" y="8118"/>
                    <a:pt x="23456" y="8725"/>
                  </a:cubicBezTo>
                  <a:lnTo>
                    <a:pt x="23456" y="8746"/>
                  </a:lnTo>
                  <a:cubicBezTo>
                    <a:pt x="23184" y="8934"/>
                    <a:pt x="22933" y="9101"/>
                    <a:pt x="22598" y="9164"/>
                  </a:cubicBezTo>
                  <a:cubicBezTo>
                    <a:pt x="22295" y="9220"/>
                    <a:pt x="21998" y="9240"/>
                    <a:pt x="21704" y="9240"/>
                  </a:cubicBezTo>
                  <a:cubicBezTo>
                    <a:pt x="21449" y="9240"/>
                    <a:pt x="21197" y="9225"/>
                    <a:pt x="20945" y="9206"/>
                  </a:cubicBezTo>
                  <a:cubicBezTo>
                    <a:pt x="20632" y="9143"/>
                    <a:pt x="20359" y="9122"/>
                    <a:pt x="20108" y="8955"/>
                  </a:cubicBezTo>
                  <a:cubicBezTo>
                    <a:pt x="19836" y="8809"/>
                    <a:pt x="19585" y="8620"/>
                    <a:pt x="19376" y="8411"/>
                  </a:cubicBezTo>
                  <a:cubicBezTo>
                    <a:pt x="19209" y="8265"/>
                    <a:pt x="19209" y="7909"/>
                    <a:pt x="19146" y="7700"/>
                  </a:cubicBezTo>
                  <a:cubicBezTo>
                    <a:pt x="19041" y="7449"/>
                    <a:pt x="18895" y="7239"/>
                    <a:pt x="18727" y="7009"/>
                  </a:cubicBezTo>
                  <a:cubicBezTo>
                    <a:pt x="18627" y="6887"/>
                    <a:pt x="18504" y="6836"/>
                    <a:pt x="18380" y="6836"/>
                  </a:cubicBezTo>
                  <a:cubicBezTo>
                    <a:pt x="18145" y="6836"/>
                    <a:pt x="17910" y="7020"/>
                    <a:pt x="17828" y="7239"/>
                  </a:cubicBezTo>
                  <a:cubicBezTo>
                    <a:pt x="17723" y="7532"/>
                    <a:pt x="17828" y="8097"/>
                    <a:pt x="17618" y="8306"/>
                  </a:cubicBezTo>
                  <a:cubicBezTo>
                    <a:pt x="17427" y="8479"/>
                    <a:pt x="17200" y="8581"/>
                    <a:pt x="16939" y="8581"/>
                  </a:cubicBezTo>
                  <a:cubicBezTo>
                    <a:pt x="16914" y="8581"/>
                    <a:pt x="16890" y="8580"/>
                    <a:pt x="16865" y="8578"/>
                  </a:cubicBezTo>
                  <a:cubicBezTo>
                    <a:pt x="16363" y="8516"/>
                    <a:pt x="15819" y="8285"/>
                    <a:pt x="15442" y="7972"/>
                  </a:cubicBezTo>
                  <a:cubicBezTo>
                    <a:pt x="14668" y="7260"/>
                    <a:pt x="14229" y="6277"/>
                    <a:pt x="13915" y="5272"/>
                  </a:cubicBezTo>
                  <a:cubicBezTo>
                    <a:pt x="13858" y="5092"/>
                    <a:pt x="13723" y="5015"/>
                    <a:pt x="13586" y="5015"/>
                  </a:cubicBezTo>
                  <a:cubicBezTo>
                    <a:pt x="13373" y="5015"/>
                    <a:pt x="13153" y="5202"/>
                    <a:pt x="13204" y="5482"/>
                  </a:cubicBezTo>
                  <a:cubicBezTo>
                    <a:pt x="13371" y="6444"/>
                    <a:pt x="13643" y="7490"/>
                    <a:pt x="14250" y="8306"/>
                  </a:cubicBezTo>
                  <a:cubicBezTo>
                    <a:pt x="14041" y="8432"/>
                    <a:pt x="13831" y="8578"/>
                    <a:pt x="13622" y="8725"/>
                  </a:cubicBezTo>
                  <a:cubicBezTo>
                    <a:pt x="13287" y="8955"/>
                    <a:pt x="12973" y="9227"/>
                    <a:pt x="12660" y="9457"/>
                  </a:cubicBezTo>
                  <a:cubicBezTo>
                    <a:pt x="12492" y="9604"/>
                    <a:pt x="12325" y="9708"/>
                    <a:pt x="12157" y="9855"/>
                  </a:cubicBezTo>
                  <a:cubicBezTo>
                    <a:pt x="11969" y="10022"/>
                    <a:pt x="11948" y="10169"/>
                    <a:pt x="11823" y="10378"/>
                  </a:cubicBezTo>
                  <a:cubicBezTo>
                    <a:pt x="11760" y="10482"/>
                    <a:pt x="11697" y="10587"/>
                    <a:pt x="11634" y="10692"/>
                  </a:cubicBezTo>
                  <a:cubicBezTo>
                    <a:pt x="11341" y="10231"/>
                    <a:pt x="10965" y="9834"/>
                    <a:pt x="10546" y="9520"/>
                  </a:cubicBezTo>
                  <a:cubicBezTo>
                    <a:pt x="10070" y="9163"/>
                    <a:pt x="9499" y="8880"/>
                    <a:pt x="8957" y="8880"/>
                  </a:cubicBezTo>
                  <a:cubicBezTo>
                    <a:pt x="8546" y="8880"/>
                    <a:pt x="8151" y="9042"/>
                    <a:pt x="7826" y="9457"/>
                  </a:cubicBezTo>
                  <a:cubicBezTo>
                    <a:pt x="7219" y="10252"/>
                    <a:pt x="7199" y="11550"/>
                    <a:pt x="7512" y="12470"/>
                  </a:cubicBezTo>
                  <a:cubicBezTo>
                    <a:pt x="7722" y="13077"/>
                    <a:pt x="8077" y="13642"/>
                    <a:pt x="8496" y="14123"/>
                  </a:cubicBezTo>
                  <a:cubicBezTo>
                    <a:pt x="8893" y="14583"/>
                    <a:pt x="9437" y="15190"/>
                    <a:pt x="10065" y="15295"/>
                  </a:cubicBezTo>
                  <a:cubicBezTo>
                    <a:pt x="10065" y="15609"/>
                    <a:pt x="10086" y="15923"/>
                    <a:pt x="10128" y="16216"/>
                  </a:cubicBezTo>
                  <a:cubicBezTo>
                    <a:pt x="10191" y="16927"/>
                    <a:pt x="10442" y="17576"/>
                    <a:pt x="10588" y="18245"/>
                  </a:cubicBezTo>
                  <a:cubicBezTo>
                    <a:pt x="10714" y="18810"/>
                    <a:pt x="10881" y="19354"/>
                    <a:pt x="11069" y="19898"/>
                  </a:cubicBezTo>
                  <a:cubicBezTo>
                    <a:pt x="11446" y="21028"/>
                    <a:pt x="11969" y="22095"/>
                    <a:pt x="12701" y="23037"/>
                  </a:cubicBezTo>
                  <a:cubicBezTo>
                    <a:pt x="13497" y="24083"/>
                    <a:pt x="14522" y="24836"/>
                    <a:pt x="15526" y="25652"/>
                  </a:cubicBezTo>
                  <a:cubicBezTo>
                    <a:pt x="16614" y="26510"/>
                    <a:pt x="17660" y="27410"/>
                    <a:pt x="18937" y="27891"/>
                  </a:cubicBezTo>
                  <a:cubicBezTo>
                    <a:pt x="18979" y="27933"/>
                    <a:pt x="19020" y="27933"/>
                    <a:pt x="19062" y="27954"/>
                  </a:cubicBezTo>
                  <a:cubicBezTo>
                    <a:pt x="18811" y="28163"/>
                    <a:pt x="18414" y="28309"/>
                    <a:pt x="18142" y="28414"/>
                  </a:cubicBezTo>
                  <a:cubicBezTo>
                    <a:pt x="17660" y="28623"/>
                    <a:pt x="17158" y="28770"/>
                    <a:pt x="16635" y="28874"/>
                  </a:cubicBezTo>
                  <a:cubicBezTo>
                    <a:pt x="15505" y="29084"/>
                    <a:pt x="14375" y="29125"/>
                    <a:pt x="13266" y="29125"/>
                  </a:cubicBezTo>
                  <a:cubicBezTo>
                    <a:pt x="12137" y="29125"/>
                    <a:pt x="10986" y="29021"/>
                    <a:pt x="9960" y="28477"/>
                  </a:cubicBezTo>
                  <a:cubicBezTo>
                    <a:pt x="9040" y="28016"/>
                    <a:pt x="8182" y="27347"/>
                    <a:pt x="7575" y="26510"/>
                  </a:cubicBezTo>
                  <a:cubicBezTo>
                    <a:pt x="6278" y="24690"/>
                    <a:pt x="5315" y="22639"/>
                    <a:pt x="4060" y="20756"/>
                  </a:cubicBezTo>
                  <a:cubicBezTo>
                    <a:pt x="3390" y="19793"/>
                    <a:pt x="2721" y="18894"/>
                    <a:pt x="2302" y="17827"/>
                  </a:cubicBezTo>
                  <a:cubicBezTo>
                    <a:pt x="2177" y="17534"/>
                    <a:pt x="2072" y="17262"/>
                    <a:pt x="2009" y="16969"/>
                  </a:cubicBezTo>
                  <a:cubicBezTo>
                    <a:pt x="2533" y="16885"/>
                    <a:pt x="3014" y="16278"/>
                    <a:pt x="3223" y="15839"/>
                  </a:cubicBezTo>
                  <a:cubicBezTo>
                    <a:pt x="3558" y="15086"/>
                    <a:pt x="3851" y="14332"/>
                    <a:pt x="3872" y="13495"/>
                  </a:cubicBezTo>
                  <a:cubicBezTo>
                    <a:pt x="3882" y="13195"/>
                    <a:pt x="3661" y="13048"/>
                    <a:pt x="3433" y="13048"/>
                  </a:cubicBezTo>
                  <a:cubicBezTo>
                    <a:pt x="3201" y="13048"/>
                    <a:pt x="2962" y="13200"/>
                    <a:pt x="2951" y="13495"/>
                  </a:cubicBezTo>
                  <a:cubicBezTo>
                    <a:pt x="2930" y="14102"/>
                    <a:pt x="2721" y="14688"/>
                    <a:pt x="2449" y="15253"/>
                  </a:cubicBezTo>
                  <a:cubicBezTo>
                    <a:pt x="2386" y="15399"/>
                    <a:pt x="2302" y="15567"/>
                    <a:pt x="2198" y="15692"/>
                  </a:cubicBezTo>
                  <a:lnTo>
                    <a:pt x="2198" y="15274"/>
                  </a:lnTo>
                  <a:cubicBezTo>
                    <a:pt x="2198" y="14835"/>
                    <a:pt x="2177" y="14416"/>
                    <a:pt x="2177" y="13956"/>
                  </a:cubicBezTo>
                  <a:cubicBezTo>
                    <a:pt x="2177" y="13579"/>
                    <a:pt x="2093" y="12742"/>
                    <a:pt x="2491" y="12470"/>
                  </a:cubicBezTo>
                  <a:cubicBezTo>
                    <a:pt x="2786" y="12279"/>
                    <a:pt x="2606" y="11844"/>
                    <a:pt x="2321" y="11844"/>
                  </a:cubicBezTo>
                  <a:cubicBezTo>
                    <a:pt x="2262" y="11844"/>
                    <a:pt x="2199" y="11862"/>
                    <a:pt x="2135" y="11905"/>
                  </a:cubicBezTo>
                  <a:cubicBezTo>
                    <a:pt x="1654" y="12219"/>
                    <a:pt x="1382" y="13014"/>
                    <a:pt x="1361" y="13600"/>
                  </a:cubicBezTo>
                  <a:cubicBezTo>
                    <a:pt x="1340" y="13914"/>
                    <a:pt x="1340" y="14186"/>
                    <a:pt x="1340" y="14521"/>
                  </a:cubicBezTo>
                  <a:cubicBezTo>
                    <a:pt x="1089" y="13998"/>
                    <a:pt x="942" y="13433"/>
                    <a:pt x="733" y="12868"/>
                  </a:cubicBezTo>
                  <a:cubicBezTo>
                    <a:pt x="689" y="12746"/>
                    <a:pt x="556" y="12671"/>
                    <a:pt x="435" y="12671"/>
                  </a:cubicBezTo>
                  <a:cubicBezTo>
                    <a:pt x="328" y="12671"/>
                    <a:pt x="230" y="12730"/>
                    <a:pt x="210" y="12868"/>
                  </a:cubicBezTo>
                  <a:cubicBezTo>
                    <a:pt x="1" y="13391"/>
                    <a:pt x="22" y="13747"/>
                    <a:pt x="22" y="14144"/>
                  </a:cubicBezTo>
                  <a:cubicBezTo>
                    <a:pt x="43" y="14563"/>
                    <a:pt x="210" y="14897"/>
                    <a:pt x="357" y="15295"/>
                  </a:cubicBezTo>
                  <a:cubicBezTo>
                    <a:pt x="503" y="15630"/>
                    <a:pt x="712" y="15943"/>
                    <a:pt x="859" y="16257"/>
                  </a:cubicBezTo>
                  <a:cubicBezTo>
                    <a:pt x="880" y="16341"/>
                    <a:pt x="942" y="16425"/>
                    <a:pt x="963" y="16508"/>
                  </a:cubicBezTo>
                  <a:cubicBezTo>
                    <a:pt x="963" y="16571"/>
                    <a:pt x="942" y="16655"/>
                    <a:pt x="942" y="16739"/>
                  </a:cubicBezTo>
                  <a:cubicBezTo>
                    <a:pt x="901" y="17366"/>
                    <a:pt x="1152" y="17931"/>
                    <a:pt x="1403" y="18496"/>
                  </a:cubicBezTo>
                  <a:cubicBezTo>
                    <a:pt x="1926" y="19710"/>
                    <a:pt x="2742" y="20714"/>
                    <a:pt x="3432" y="21802"/>
                  </a:cubicBezTo>
                  <a:cubicBezTo>
                    <a:pt x="4123" y="22953"/>
                    <a:pt x="4813" y="24104"/>
                    <a:pt x="5525" y="25255"/>
                  </a:cubicBezTo>
                  <a:cubicBezTo>
                    <a:pt x="6090" y="26196"/>
                    <a:pt x="6613" y="27221"/>
                    <a:pt x="7387" y="28016"/>
                  </a:cubicBezTo>
                  <a:cubicBezTo>
                    <a:pt x="8224" y="28812"/>
                    <a:pt x="9312" y="29523"/>
                    <a:pt x="10442" y="29858"/>
                  </a:cubicBezTo>
                  <a:cubicBezTo>
                    <a:pt x="11238" y="30110"/>
                    <a:pt x="12052" y="30185"/>
                    <a:pt x="12877" y="30185"/>
                  </a:cubicBezTo>
                  <a:cubicBezTo>
                    <a:pt x="13352" y="30185"/>
                    <a:pt x="13831" y="30160"/>
                    <a:pt x="14313" y="30130"/>
                  </a:cubicBezTo>
                  <a:cubicBezTo>
                    <a:pt x="15526" y="30067"/>
                    <a:pt x="16761" y="29962"/>
                    <a:pt x="17932" y="29502"/>
                  </a:cubicBezTo>
                  <a:cubicBezTo>
                    <a:pt x="18330" y="29335"/>
                    <a:pt x="18937" y="29104"/>
                    <a:pt x="19355" y="28770"/>
                  </a:cubicBezTo>
                  <a:lnTo>
                    <a:pt x="19355" y="28770"/>
                  </a:lnTo>
                  <a:cubicBezTo>
                    <a:pt x="18727" y="31071"/>
                    <a:pt x="18163" y="33394"/>
                    <a:pt x="17911" y="35800"/>
                  </a:cubicBezTo>
                  <a:cubicBezTo>
                    <a:pt x="17598" y="38813"/>
                    <a:pt x="17514" y="41826"/>
                    <a:pt x="17514" y="44860"/>
                  </a:cubicBezTo>
                  <a:cubicBezTo>
                    <a:pt x="17409" y="44902"/>
                    <a:pt x="17326" y="45027"/>
                    <a:pt x="17388" y="45195"/>
                  </a:cubicBezTo>
                  <a:cubicBezTo>
                    <a:pt x="17577" y="45718"/>
                    <a:pt x="17849" y="46157"/>
                    <a:pt x="18225" y="46534"/>
                  </a:cubicBezTo>
                  <a:cubicBezTo>
                    <a:pt x="18142" y="46910"/>
                    <a:pt x="17953" y="47308"/>
                    <a:pt x="17828" y="47685"/>
                  </a:cubicBezTo>
                  <a:cubicBezTo>
                    <a:pt x="17639" y="48208"/>
                    <a:pt x="17514" y="48773"/>
                    <a:pt x="17514" y="49359"/>
                  </a:cubicBezTo>
                  <a:cubicBezTo>
                    <a:pt x="17493" y="50342"/>
                    <a:pt x="17681" y="51388"/>
                    <a:pt x="17911" y="52351"/>
                  </a:cubicBezTo>
                  <a:cubicBezTo>
                    <a:pt x="18100" y="53229"/>
                    <a:pt x="18455" y="54129"/>
                    <a:pt x="19251" y="54631"/>
                  </a:cubicBezTo>
                  <a:cubicBezTo>
                    <a:pt x="19732" y="54945"/>
                    <a:pt x="20234" y="55113"/>
                    <a:pt x="20778" y="55238"/>
                  </a:cubicBezTo>
                  <a:cubicBezTo>
                    <a:pt x="21301" y="55364"/>
                    <a:pt x="21782" y="55573"/>
                    <a:pt x="22305" y="55657"/>
                  </a:cubicBezTo>
                  <a:cubicBezTo>
                    <a:pt x="22640" y="55698"/>
                    <a:pt x="22996" y="55740"/>
                    <a:pt x="23331" y="55761"/>
                  </a:cubicBezTo>
                  <a:cubicBezTo>
                    <a:pt x="23080" y="57058"/>
                    <a:pt x="23561" y="58356"/>
                    <a:pt x="24168" y="59569"/>
                  </a:cubicBezTo>
                  <a:cubicBezTo>
                    <a:pt x="24502" y="60281"/>
                    <a:pt x="24942" y="61222"/>
                    <a:pt x="25695" y="61536"/>
                  </a:cubicBezTo>
                  <a:cubicBezTo>
                    <a:pt x="25883" y="61620"/>
                    <a:pt x="26072" y="61662"/>
                    <a:pt x="26260" y="61724"/>
                  </a:cubicBezTo>
                  <a:cubicBezTo>
                    <a:pt x="25695" y="62373"/>
                    <a:pt x="25465" y="63377"/>
                    <a:pt x="25360" y="64152"/>
                  </a:cubicBezTo>
                  <a:cubicBezTo>
                    <a:pt x="25256" y="65051"/>
                    <a:pt x="25235" y="65993"/>
                    <a:pt x="25318" y="66872"/>
                  </a:cubicBezTo>
                  <a:cubicBezTo>
                    <a:pt x="25402" y="67562"/>
                    <a:pt x="25528" y="68357"/>
                    <a:pt x="26155" y="68755"/>
                  </a:cubicBezTo>
                  <a:cubicBezTo>
                    <a:pt x="26384" y="68898"/>
                    <a:pt x="26645" y="68963"/>
                    <a:pt x="26909" y="68963"/>
                  </a:cubicBezTo>
                  <a:cubicBezTo>
                    <a:pt x="27417" y="68963"/>
                    <a:pt x="27938" y="68722"/>
                    <a:pt x="28269" y="68336"/>
                  </a:cubicBezTo>
                  <a:cubicBezTo>
                    <a:pt x="28834" y="67667"/>
                    <a:pt x="29106" y="66767"/>
                    <a:pt x="29231" y="65909"/>
                  </a:cubicBezTo>
                  <a:cubicBezTo>
                    <a:pt x="29315" y="65323"/>
                    <a:pt x="29357" y="64758"/>
                    <a:pt x="29357" y="64152"/>
                  </a:cubicBezTo>
                  <a:lnTo>
                    <a:pt x="29357" y="63105"/>
                  </a:lnTo>
                  <a:cubicBezTo>
                    <a:pt x="29357" y="63063"/>
                    <a:pt x="29419" y="62896"/>
                    <a:pt x="29461" y="62791"/>
                  </a:cubicBezTo>
                  <a:cubicBezTo>
                    <a:pt x="29712" y="62247"/>
                    <a:pt x="30089" y="61180"/>
                    <a:pt x="29294" y="60887"/>
                  </a:cubicBezTo>
                  <a:cubicBezTo>
                    <a:pt x="29214" y="60856"/>
                    <a:pt x="29133" y="60843"/>
                    <a:pt x="29051" y="60843"/>
                  </a:cubicBezTo>
                  <a:cubicBezTo>
                    <a:pt x="28701" y="60843"/>
                    <a:pt x="28331" y="61076"/>
                    <a:pt x="27976" y="61076"/>
                  </a:cubicBezTo>
                  <a:cubicBezTo>
                    <a:pt x="27850" y="61076"/>
                    <a:pt x="27683" y="61076"/>
                    <a:pt x="27557" y="61097"/>
                  </a:cubicBezTo>
                  <a:cubicBezTo>
                    <a:pt x="27536" y="61076"/>
                    <a:pt x="27536" y="61034"/>
                    <a:pt x="27515" y="61013"/>
                  </a:cubicBezTo>
                  <a:cubicBezTo>
                    <a:pt x="27055" y="60657"/>
                    <a:pt x="26469" y="60866"/>
                    <a:pt x="25967" y="60553"/>
                  </a:cubicBezTo>
                  <a:cubicBezTo>
                    <a:pt x="25423" y="60197"/>
                    <a:pt x="25046" y="59339"/>
                    <a:pt x="24753" y="58795"/>
                  </a:cubicBezTo>
                  <a:cubicBezTo>
                    <a:pt x="24398" y="58146"/>
                    <a:pt x="24084" y="57435"/>
                    <a:pt x="23979" y="56682"/>
                  </a:cubicBezTo>
                  <a:cubicBezTo>
                    <a:pt x="23917" y="56368"/>
                    <a:pt x="23979" y="56012"/>
                    <a:pt x="24021" y="55698"/>
                  </a:cubicBezTo>
                  <a:cubicBezTo>
                    <a:pt x="24691" y="55677"/>
                    <a:pt x="25318" y="55573"/>
                    <a:pt x="25967" y="55447"/>
                  </a:cubicBezTo>
                  <a:lnTo>
                    <a:pt x="27306" y="55133"/>
                  </a:lnTo>
                  <a:cubicBezTo>
                    <a:pt x="27662" y="55050"/>
                    <a:pt x="28038" y="54945"/>
                    <a:pt x="28310" y="54694"/>
                  </a:cubicBezTo>
                  <a:cubicBezTo>
                    <a:pt x="28666" y="54338"/>
                    <a:pt x="28499" y="53606"/>
                    <a:pt x="28499" y="53167"/>
                  </a:cubicBezTo>
                  <a:cubicBezTo>
                    <a:pt x="28499" y="52916"/>
                    <a:pt x="28520" y="52623"/>
                    <a:pt x="28499" y="52330"/>
                  </a:cubicBezTo>
                  <a:cubicBezTo>
                    <a:pt x="28478" y="52141"/>
                    <a:pt x="28373" y="51995"/>
                    <a:pt x="28352" y="51807"/>
                  </a:cubicBezTo>
                  <a:lnTo>
                    <a:pt x="28352" y="51807"/>
                  </a:lnTo>
                  <a:cubicBezTo>
                    <a:pt x="28359" y="51827"/>
                    <a:pt x="28364" y="51834"/>
                    <a:pt x="28372" y="51834"/>
                  </a:cubicBezTo>
                  <a:cubicBezTo>
                    <a:pt x="28387" y="51834"/>
                    <a:pt x="28415" y="51807"/>
                    <a:pt x="28499" y="51807"/>
                  </a:cubicBezTo>
                  <a:cubicBezTo>
                    <a:pt x="28624" y="51807"/>
                    <a:pt x="28771" y="51807"/>
                    <a:pt x="28875" y="51786"/>
                  </a:cubicBezTo>
                  <a:cubicBezTo>
                    <a:pt x="29106" y="51723"/>
                    <a:pt x="29294" y="51576"/>
                    <a:pt x="29524" y="51493"/>
                  </a:cubicBezTo>
                  <a:cubicBezTo>
                    <a:pt x="29943" y="51367"/>
                    <a:pt x="30382" y="51283"/>
                    <a:pt x="30800" y="51263"/>
                  </a:cubicBezTo>
                  <a:cubicBezTo>
                    <a:pt x="31491" y="52748"/>
                    <a:pt x="32286" y="54903"/>
                    <a:pt x="34211" y="54945"/>
                  </a:cubicBezTo>
                  <a:cubicBezTo>
                    <a:pt x="34224" y="54945"/>
                    <a:pt x="34237" y="54946"/>
                    <a:pt x="34250" y="54946"/>
                  </a:cubicBezTo>
                  <a:cubicBezTo>
                    <a:pt x="35176" y="54946"/>
                    <a:pt x="36000" y="54227"/>
                    <a:pt x="36722" y="53752"/>
                  </a:cubicBezTo>
                  <a:cubicBezTo>
                    <a:pt x="37077" y="53480"/>
                    <a:pt x="37601" y="53250"/>
                    <a:pt x="37914" y="52936"/>
                  </a:cubicBezTo>
                  <a:cubicBezTo>
                    <a:pt x="38207" y="52644"/>
                    <a:pt x="38437" y="52351"/>
                    <a:pt x="38710" y="52037"/>
                  </a:cubicBezTo>
                  <a:cubicBezTo>
                    <a:pt x="38856" y="52183"/>
                    <a:pt x="38982" y="52330"/>
                    <a:pt x="39170" y="52434"/>
                  </a:cubicBezTo>
                  <a:cubicBezTo>
                    <a:pt x="39463" y="52602"/>
                    <a:pt x="39714" y="52769"/>
                    <a:pt x="39965" y="52978"/>
                  </a:cubicBezTo>
                  <a:cubicBezTo>
                    <a:pt x="40342" y="53292"/>
                    <a:pt x="40760" y="53564"/>
                    <a:pt x="41241" y="53752"/>
                  </a:cubicBezTo>
                  <a:cubicBezTo>
                    <a:pt x="41555" y="53878"/>
                    <a:pt x="42057" y="54004"/>
                    <a:pt x="42497" y="54004"/>
                  </a:cubicBezTo>
                  <a:cubicBezTo>
                    <a:pt x="42476" y="54213"/>
                    <a:pt x="42434" y="54422"/>
                    <a:pt x="42413" y="54610"/>
                  </a:cubicBezTo>
                  <a:cubicBezTo>
                    <a:pt x="42308" y="55238"/>
                    <a:pt x="42225" y="55866"/>
                    <a:pt x="42204" y="56514"/>
                  </a:cubicBezTo>
                  <a:cubicBezTo>
                    <a:pt x="42162" y="57519"/>
                    <a:pt x="42308" y="58502"/>
                    <a:pt x="42727" y="59423"/>
                  </a:cubicBezTo>
                  <a:cubicBezTo>
                    <a:pt x="43046" y="60079"/>
                    <a:pt x="43576" y="60630"/>
                    <a:pt x="44290" y="60630"/>
                  </a:cubicBezTo>
                  <a:cubicBezTo>
                    <a:pt x="44419" y="60630"/>
                    <a:pt x="44553" y="60612"/>
                    <a:pt x="44694" y="60574"/>
                  </a:cubicBezTo>
                  <a:cubicBezTo>
                    <a:pt x="45572" y="60302"/>
                    <a:pt x="46033" y="59444"/>
                    <a:pt x="46137" y="58565"/>
                  </a:cubicBezTo>
                  <a:cubicBezTo>
                    <a:pt x="46263" y="57309"/>
                    <a:pt x="45949" y="56012"/>
                    <a:pt x="46096" y="54736"/>
                  </a:cubicBezTo>
                  <a:cubicBezTo>
                    <a:pt x="46179" y="53983"/>
                    <a:pt x="46577" y="53020"/>
                    <a:pt x="45886" y="52413"/>
                  </a:cubicBezTo>
                  <a:cubicBezTo>
                    <a:pt x="45653" y="52192"/>
                    <a:pt x="45250" y="52126"/>
                    <a:pt x="44848" y="52126"/>
                  </a:cubicBezTo>
                  <a:cubicBezTo>
                    <a:pt x="44531" y="52126"/>
                    <a:pt x="44213" y="52167"/>
                    <a:pt x="43982" y="52204"/>
                  </a:cubicBezTo>
                  <a:cubicBezTo>
                    <a:pt x="43543" y="52246"/>
                    <a:pt x="42999" y="52413"/>
                    <a:pt x="42873" y="52811"/>
                  </a:cubicBezTo>
                  <a:cubicBezTo>
                    <a:pt x="42811" y="52832"/>
                    <a:pt x="42790" y="52874"/>
                    <a:pt x="42769" y="52936"/>
                  </a:cubicBezTo>
                  <a:cubicBezTo>
                    <a:pt x="42650" y="52963"/>
                    <a:pt x="42530" y="52989"/>
                    <a:pt x="42406" y="52989"/>
                  </a:cubicBezTo>
                  <a:cubicBezTo>
                    <a:pt x="42334" y="52989"/>
                    <a:pt x="42260" y="52980"/>
                    <a:pt x="42183" y="52957"/>
                  </a:cubicBezTo>
                  <a:cubicBezTo>
                    <a:pt x="41785" y="52874"/>
                    <a:pt x="41346" y="52748"/>
                    <a:pt x="41011" y="52539"/>
                  </a:cubicBezTo>
                  <a:cubicBezTo>
                    <a:pt x="40593" y="52246"/>
                    <a:pt x="40174" y="51932"/>
                    <a:pt x="39693" y="51765"/>
                  </a:cubicBezTo>
                  <a:cubicBezTo>
                    <a:pt x="39505" y="51681"/>
                    <a:pt x="39358" y="51555"/>
                    <a:pt x="39170" y="51472"/>
                  </a:cubicBezTo>
                  <a:cubicBezTo>
                    <a:pt x="39693" y="50719"/>
                    <a:pt x="40153" y="49903"/>
                    <a:pt x="40739" y="49212"/>
                  </a:cubicBezTo>
                  <a:cubicBezTo>
                    <a:pt x="41220" y="48689"/>
                    <a:pt x="41995" y="47747"/>
                    <a:pt x="41660" y="46973"/>
                  </a:cubicBezTo>
                  <a:cubicBezTo>
                    <a:pt x="41492" y="46597"/>
                    <a:pt x="41137" y="46387"/>
                    <a:pt x="40823" y="46178"/>
                  </a:cubicBezTo>
                  <a:cubicBezTo>
                    <a:pt x="40614" y="46032"/>
                    <a:pt x="40383" y="45885"/>
                    <a:pt x="40195" y="45718"/>
                  </a:cubicBezTo>
                  <a:cubicBezTo>
                    <a:pt x="40028" y="45550"/>
                    <a:pt x="39902" y="45299"/>
                    <a:pt x="39693" y="45195"/>
                  </a:cubicBezTo>
                  <a:cubicBezTo>
                    <a:pt x="39505" y="45090"/>
                    <a:pt x="39295" y="45048"/>
                    <a:pt x="39128" y="44923"/>
                  </a:cubicBezTo>
                  <a:cubicBezTo>
                    <a:pt x="38940" y="44797"/>
                    <a:pt x="38751" y="44630"/>
                    <a:pt x="38626" y="44462"/>
                  </a:cubicBezTo>
                  <a:cubicBezTo>
                    <a:pt x="38458" y="44274"/>
                    <a:pt x="38312" y="44065"/>
                    <a:pt x="38124" y="43877"/>
                  </a:cubicBezTo>
                  <a:cubicBezTo>
                    <a:pt x="38186" y="43835"/>
                    <a:pt x="38228" y="43814"/>
                    <a:pt x="38291" y="43751"/>
                  </a:cubicBezTo>
                  <a:cubicBezTo>
                    <a:pt x="38605" y="43521"/>
                    <a:pt x="38877" y="43291"/>
                    <a:pt x="39149" y="42998"/>
                  </a:cubicBezTo>
                  <a:cubicBezTo>
                    <a:pt x="39254" y="42935"/>
                    <a:pt x="39358" y="42872"/>
                    <a:pt x="39379" y="42705"/>
                  </a:cubicBezTo>
                  <a:lnTo>
                    <a:pt x="39379" y="42684"/>
                  </a:lnTo>
                  <a:cubicBezTo>
                    <a:pt x="39400" y="42621"/>
                    <a:pt x="39400" y="42579"/>
                    <a:pt x="39379" y="42537"/>
                  </a:cubicBezTo>
                  <a:cubicBezTo>
                    <a:pt x="39400" y="42056"/>
                    <a:pt x="39128" y="41596"/>
                    <a:pt x="38814" y="41261"/>
                  </a:cubicBezTo>
                  <a:cubicBezTo>
                    <a:pt x="38542" y="41010"/>
                    <a:pt x="38249" y="40717"/>
                    <a:pt x="37977" y="40508"/>
                  </a:cubicBezTo>
                  <a:cubicBezTo>
                    <a:pt x="37914" y="40382"/>
                    <a:pt x="37893" y="40278"/>
                    <a:pt x="37831" y="40194"/>
                  </a:cubicBezTo>
                  <a:cubicBezTo>
                    <a:pt x="37684" y="39901"/>
                    <a:pt x="37517" y="39608"/>
                    <a:pt x="37349" y="39357"/>
                  </a:cubicBezTo>
                  <a:cubicBezTo>
                    <a:pt x="36680" y="38290"/>
                    <a:pt x="35906" y="37286"/>
                    <a:pt x="35194" y="36239"/>
                  </a:cubicBezTo>
                  <a:cubicBezTo>
                    <a:pt x="34420" y="35068"/>
                    <a:pt x="33688" y="33854"/>
                    <a:pt x="32976" y="32599"/>
                  </a:cubicBezTo>
                  <a:cubicBezTo>
                    <a:pt x="32642" y="32013"/>
                    <a:pt x="32349" y="31406"/>
                    <a:pt x="32077" y="30778"/>
                  </a:cubicBezTo>
                  <a:lnTo>
                    <a:pt x="32077" y="30778"/>
                  </a:lnTo>
                  <a:cubicBezTo>
                    <a:pt x="32349" y="31008"/>
                    <a:pt x="32642" y="31218"/>
                    <a:pt x="32893" y="31427"/>
                  </a:cubicBezTo>
                  <a:cubicBezTo>
                    <a:pt x="33290" y="31762"/>
                    <a:pt x="33709" y="32076"/>
                    <a:pt x="34106" y="32431"/>
                  </a:cubicBezTo>
                  <a:cubicBezTo>
                    <a:pt x="34378" y="32682"/>
                    <a:pt x="34776" y="32787"/>
                    <a:pt x="35090" y="33059"/>
                  </a:cubicBezTo>
                  <a:cubicBezTo>
                    <a:pt x="35278" y="33205"/>
                    <a:pt x="35508" y="33310"/>
                    <a:pt x="35697" y="33498"/>
                  </a:cubicBezTo>
                  <a:cubicBezTo>
                    <a:pt x="35843" y="33645"/>
                    <a:pt x="36031" y="33812"/>
                    <a:pt x="36199" y="33959"/>
                  </a:cubicBezTo>
                  <a:cubicBezTo>
                    <a:pt x="36471" y="34252"/>
                    <a:pt x="36931" y="34461"/>
                    <a:pt x="37266" y="34649"/>
                  </a:cubicBezTo>
                  <a:cubicBezTo>
                    <a:pt x="38040" y="35047"/>
                    <a:pt x="38835" y="35298"/>
                    <a:pt x="39693" y="35465"/>
                  </a:cubicBezTo>
                  <a:cubicBezTo>
                    <a:pt x="40657" y="35611"/>
                    <a:pt x="41706" y="35763"/>
                    <a:pt x="42742" y="35763"/>
                  </a:cubicBezTo>
                  <a:cubicBezTo>
                    <a:pt x="43639" y="35763"/>
                    <a:pt x="44527" y="35649"/>
                    <a:pt x="45342" y="35319"/>
                  </a:cubicBezTo>
                  <a:cubicBezTo>
                    <a:pt x="46870" y="34691"/>
                    <a:pt x="47665" y="33415"/>
                    <a:pt x="48544" y="32076"/>
                  </a:cubicBezTo>
                  <a:cubicBezTo>
                    <a:pt x="48630" y="32127"/>
                    <a:pt x="48716" y="32165"/>
                    <a:pt x="48814" y="32165"/>
                  </a:cubicBezTo>
                  <a:cubicBezTo>
                    <a:pt x="48835" y="32165"/>
                    <a:pt x="48856" y="32163"/>
                    <a:pt x="48878" y="32159"/>
                  </a:cubicBezTo>
                  <a:cubicBezTo>
                    <a:pt x="50113" y="32117"/>
                    <a:pt x="50657" y="30381"/>
                    <a:pt x="50657" y="29335"/>
                  </a:cubicBezTo>
                  <a:cubicBezTo>
                    <a:pt x="50657" y="29157"/>
                    <a:pt x="50510" y="29068"/>
                    <a:pt x="50364" y="29068"/>
                  </a:cubicBezTo>
                  <a:cubicBezTo>
                    <a:pt x="50217" y="29068"/>
                    <a:pt x="50071" y="29157"/>
                    <a:pt x="50071" y="29335"/>
                  </a:cubicBezTo>
                  <a:cubicBezTo>
                    <a:pt x="50071" y="29711"/>
                    <a:pt x="49945" y="30067"/>
                    <a:pt x="49820" y="30402"/>
                  </a:cubicBezTo>
                  <a:cubicBezTo>
                    <a:pt x="49694" y="30736"/>
                    <a:pt x="49443" y="31322"/>
                    <a:pt x="49067" y="31406"/>
                  </a:cubicBezTo>
                  <a:cubicBezTo>
                    <a:pt x="49004" y="31406"/>
                    <a:pt x="48962" y="31406"/>
                    <a:pt x="48899" y="31343"/>
                  </a:cubicBezTo>
                  <a:cubicBezTo>
                    <a:pt x="48983" y="30255"/>
                    <a:pt x="49025" y="29209"/>
                    <a:pt x="49339" y="28142"/>
                  </a:cubicBezTo>
                  <a:cubicBezTo>
                    <a:pt x="49402" y="27915"/>
                    <a:pt x="49229" y="27771"/>
                    <a:pt x="49054" y="27771"/>
                  </a:cubicBezTo>
                  <a:cubicBezTo>
                    <a:pt x="48939" y="27771"/>
                    <a:pt x="48824" y="27833"/>
                    <a:pt x="48774" y="27975"/>
                  </a:cubicBezTo>
                  <a:cubicBezTo>
                    <a:pt x="48502" y="28707"/>
                    <a:pt x="48272" y="29523"/>
                    <a:pt x="48167" y="30339"/>
                  </a:cubicBezTo>
                  <a:cubicBezTo>
                    <a:pt x="48125" y="30234"/>
                    <a:pt x="48083" y="30151"/>
                    <a:pt x="48062" y="30025"/>
                  </a:cubicBezTo>
                  <a:cubicBezTo>
                    <a:pt x="48021" y="29837"/>
                    <a:pt x="48041" y="29607"/>
                    <a:pt x="47979" y="29418"/>
                  </a:cubicBezTo>
                  <a:cubicBezTo>
                    <a:pt x="47958" y="29314"/>
                    <a:pt x="47916" y="29230"/>
                    <a:pt x="47874" y="29125"/>
                  </a:cubicBezTo>
                  <a:cubicBezTo>
                    <a:pt x="47811" y="28874"/>
                    <a:pt x="47874" y="28623"/>
                    <a:pt x="48021" y="28372"/>
                  </a:cubicBezTo>
                  <a:cubicBezTo>
                    <a:pt x="48117" y="28180"/>
                    <a:pt x="47965" y="27970"/>
                    <a:pt x="47761" y="27970"/>
                  </a:cubicBezTo>
                  <a:cubicBezTo>
                    <a:pt x="47743" y="27970"/>
                    <a:pt x="47725" y="27971"/>
                    <a:pt x="47707" y="27975"/>
                  </a:cubicBezTo>
                  <a:cubicBezTo>
                    <a:pt x="47246" y="28079"/>
                    <a:pt x="46912" y="28456"/>
                    <a:pt x="46974" y="28937"/>
                  </a:cubicBezTo>
                  <a:cubicBezTo>
                    <a:pt x="46995" y="29188"/>
                    <a:pt x="47037" y="29356"/>
                    <a:pt x="47121" y="29565"/>
                  </a:cubicBezTo>
                  <a:cubicBezTo>
                    <a:pt x="47204" y="29732"/>
                    <a:pt x="47184" y="29920"/>
                    <a:pt x="47204" y="30088"/>
                  </a:cubicBezTo>
                  <a:cubicBezTo>
                    <a:pt x="47330" y="30653"/>
                    <a:pt x="47602" y="30967"/>
                    <a:pt x="47916" y="31406"/>
                  </a:cubicBezTo>
                  <a:cubicBezTo>
                    <a:pt x="47937" y="31448"/>
                    <a:pt x="47979" y="31511"/>
                    <a:pt x="48021" y="31553"/>
                  </a:cubicBezTo>
                  <a:cubicBezTo>
                    <a:pt x="47079" y="32787"/>
                    <a:pt x="46158" y="34168"/>
                    <a:pt x="44568" y="34566"/>
                  </a:cubicBezTo>
                  <a:cubicBezTo>
                    <a:pt x="43951" y="34714"/>
                    <a:pt x="43288" y="34778"/>
                    <a:pt x="42612" y="34778"/>
                  </a:cubicBezTo>
                  <a:cubicBezTo>
                    <a:pt x="41478" y="34778"/>
                    <a:pt x="40310" y="34598"/>
                    <a:pt x="39274" y="34335"/>
                  </a:cubicBezTo>
                  <a:cubicBezTo>
                    <a:pt x="38521" y="34126"/>
                    <a:pt x="37789" y="33791"/>
                    <a:pt x="37098" y="33352"/>
                  </a:cubicBezTo>
                  <a:cubicBezTo>
                    <a:pt x="36429" y="32892"/>
                    <a:pt x="35927" y="32222"/>
                    <a:pt x="35173" y="31845"/>
                  </a:cubicBezTo>
                  <a:cubicBezTo>
                    <a:pt x="34378" y="31448"/>
                    <a:pt x="33751" y="30757"/>
                    <a:pt x="33060" y="30213"/>
                  </a:cubicBezTo>
                  <a:cubicBezTo>
                    <a:pt x="32872" y="30046"/>
                    <a:pt x="32663" y="29920"/>
                    <a:pt x="32495" y="29753"/>
                  </a:cubicBezTo>
                  <a:cubicBezTo>
                    <a:pt x="32495" y="29732"/>
                    <a:pt x="32474" y="29732"/>
                    <a:pt x="32474" y="29711"/>
                  </a:cubicBezTo>
                  <a:cubicBezTo>
                    <a:pt x="33165" y="29565"/>
                    <a:pt x="33834" y="29397"/>
                    <a:pt x="34525" y="29188"/>
                  </a:cubicBezTo>
                  <a:cubicBezTo>
                    <a:pt x="35780" y="28812"/>
                    <a:pt x="36973" y="28205"/>
                    <a:pt x="38040" y="27451"/>
                  </a:cubicBezTo>
                  <a:cubicBezTo>
                    <a:pt x="39023" y="26782"/>
                    <a:pt x="39923" y="25987"/>
                    <a:pt x="40614" y="25003"/>
                  </a:cubicBezTo>
                  <a:cubicBezTo>
                    <a:pt x="41262" y="24020"/>
                    <a:pt x="41681" y="22953"/>
                    <a:pt x="42078" y="21823"/>
                  </a:cubicBezTo>
                  <a:cubicBezTo>
                    <a:pt x="42225" y="21384"/>
                    <a:pt x="42329" y="20944"/>
                    <a:pt x="42434" y="20505"/>
                  </a:cubicBezTo>
                  <a:cubicBezTo>
                    <a:pt x="42478" y="20506"/>
                    <a:pt x="42523" y="20506"/>
                    <a:pt x="42567" y="20506"/>
                  </a:cubicBezTo>
                  <a:cubicBezTo>
                    <a:pt x="43610" y="20506"/>
                    <a:pt x="44645" y="20266"/>
                    <a:pt x="45468" y="19563"/>
                  </a:cubicBezTo>
                  <a:cubicBezTo>
                    <a:pt x="46472" y="18726"/>
                    <a:pt x="46807" y="17492"/>
                    <a:pt x="46577" y="16236"/>
                  </a:cubicBezTo>
                  <a:cubicBezTo>
                    <a:pt x="46368" y="15086"/>
                    <a:pt x="45656" y="13600"/>
                    <a:pt x="44359" y="13454"/>
                  </a:cubicBezTo>
                  <a:cubicBezTo>
                    <a:pt x="44319" y="13451"/>
                    <a:pt x="44279" y="13450"/>
                    <a:pt x="44239" y="13450"/>
                  </a:cubicBezTo>
                  <a:cubicBezTo>
                    <a:pt x="43645" y="13450"/>
                    <a:pt x="43014" y="13734"/>
                    <a:pt x="42622" y="14165"/>
                  </a:cubicBezTo>
                  <a:cubicBezTo>
                    <a:pt x="42162" y="14688"/>
                    <a:pt x="42099" y="15169"/>
                    <a:pt x="42162" y="15839"/>
                  </a:cubicBezTo>
                  <a:cubicBezTo>
                    <a:pt x="42172" y="16006"/>
                    <a:pt x="42293" y="16090"/>
                    <a:pt x="42416" y="16090"/>
                  </a:cubicBezTo>
                  <a:cubicBezTo>
                    <a:pt x="42539" y="16090"/>
                    <a:pt x="42664" y="16006"/>
                    <a:pt x="42685" y="15839"/>
                  </a:cubicBezTo>
                  <a:cubicBezTo>
                    <a:pt x="42727" y="15232"/>
                    <a:pt x="42915" y="14814"/>
                    <a:pt x="43459" y="14542"/>
                  </a:cubicBezTo>
                  <a:cubicBezTo>
                    <a:pt x="43676" y="14433"/>
                    <a:pt x="43916" y="14358"/>
                    <a:pt x="44146" y="14358"/>
                  </a:cubicBezTo>
                  <a:cubicBezTo>
                    <a:pt x="44359" y="14358"/>
                    <a:pt x="44564" y="14422"/>
                    <a:pt x="44736" y="14583"/>
                  </a:cubicBezTo>
                  <a:cubicBezTo>
                    <a:pt x="45363" y="15190"/>
                    <a:pt x="45719" y="16111"/>
                    <a:pt x="45677" y="16969"/>
                  </a:cubicBezTo>
                  <a:cubicBezTo>
                    <a:pt x="45656" y="18726"/>
                    <a:pt x="44087" y="19375"/>
                    <a:pt x="42601" y="19605"/>
                  </a:cubicBezTo>
                  <a:cubicBezTo>
                    <a:pt x="42643" y="19103"/>
                    <a:pt x="42643" y="18643"/>
                    <a:pt x="42601" y="18140"/>
                  </a:cubicBezTo>
                  <a:cubicBezTo>
                    <a:pt x="42329" y="15734"/>
                    <a:pt x="41346" y="13558"/>
                    <a:pt x="40237" y="11445"/>
                  </a:cubicBezTo>
                  <a:cubicBezTo>
                    <a:pt x="39923" y="10838"/>
                    <a:pt x="39442" y="9855"/>
                    <a:pt x="38751" y="9227"/>
                  </a:cubicBezTo>
                  <a:cubicBezTo>
                    <a:pt x="38835" y="9164"/>
                    <a:pt x="38940" y="9101"/>
                    <a:pt x="39023" y="9018"/>
                  </a:cubicBezTo>
                  <a:cubicBezTo>
                    <a:pt x="40237" y="7993"/>
                    <a:pt x="40655" y="6381"/>
                    <a:pt x="40342" y="4854"/>
                  </a:cubicBezTo>
                  <a:cubicBezTo>
                    <a:pt x="39870" y="2464"/>
                    <a:pt x="37697" y="0"/>
                    <a:pt x="35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61"/>
          <p:cNvGrpSpPr/>
          <p:nvPr/>
        </p:nvGrpSpPr>
        <p:grpSpPr>
          <a:xfrm flipH="1">
            <a:off x="7546014" y="1643645"/>
            <a:ext cx="1289924" cy="2342091"/>
            <a:chOff x="4720975" y="1537550"/>
            <a:chExt cx="1567725" cy="3104575"/>
          </a:xfrm>
        </p:grpSpPr>
        <p:sp>
          <p:nvSpPr>
            <p:cNvPr id="984" name="Google Shape;984;p61"/>
            <p:cNvSpPr/>
            <p:nvPr/>
          </p:nvSpPr>
          <p:spPr>
            <a:xfrm>
              <a:off x="5313650" y="2813900"/>
              <a:ext cx="784650" cy="651250"/>
            </a:xfrm>
            <a:custGeom>
              <a:rect b="b" l="l" r="r" t="t"/>
              <a:pathLst>
                <a:path extrusionOk="0" h="26050" w="31386">
                  <a:moveTo>
                    <a:pt x="9541" y="18329"/>
                  </a:moveTo>
                  <a:cubicBezTo>
                    <a:pt x="9207" y="18183"/>
                    <a:pt x="8997" y="18204"/>
                    <a:pt x="8830" y="18434"/>
                  </a:cubicBezTo>
                  <a:cubicBezTo>
                    <a:pt x="8684" y="18727"/>
                    <a:pt x="8495" y="18999"/>
                    <a:pt x="8370" y="19313"/>
                  </a:cubicBezTo>
                  <a:cubicBezTo>
                    <a:pt x="7951" y="20442"/>
                    <a:pt x="7533" y="21635"/>
                    <a:pt x="7637" y="22911"/>
                  </a:cubicBezTo>
                  <a:cubicBezTo>
                    <a:pt x="7407" y="23225"/>
                    <a:pt x="7240" y="23602"/>
                    <a:pt x="6821" y="23811"/>
                  </a:cubicBezTo>
                  <a:cubicBezTo>
                    <a:pt x="6675" y="23874"/>
                    <a:pt x="6528" y="24083"/>
                    <a:pt x="6466" y="24271"/>
                  </a:cubicBezTo>
                  <a:cubicBezTo>
                    <a:pt x="6089" y="25297"/>
                    <a:pt x="5273" y="25757"/>
                    <a:pt x="4290" y="26008"/>
                  </a:cubicBezTo>
                  <a:cubicBezTo>
                    <a:pt x="4101" y="26050"/>
                    <a:pt x="3892" y="26008"/>
                    <a:pt x="3683" y="25924"/>
                  </a:cubicBezTo>
                  <a:cubicBezTo>
                    <a:pt x="3494" y="25862"/>
                    <a:pt x="3306" y="25736"/>
                    <a:pt x="3139" y="25631"/>
                  </a:cubicBezTo>
                  <a:cubicBezTo>
                    <a:pt x="2741" y="25422"/>
                    <a:pt x="2553" y="25129"/>
                    <a:pt x="2469" y="24669"/>
                  </a:cubicBezTo>
                  <a:cubicBezTo>
                    <a:pt x="2323" y="23748"/>
                    <a:pt x="2302" y="22870"/>
                    <a:pt x="2678" y="21970"/>
                  </a:cubicBezTo>
                  <a:cubicBezTo>
                    <a:pt x="2825" y="21656"/>
                    <a:pt x="2825" y="21342"/>
                    <a:pt x="2741" y="21028"/>
                  </a:cubicBezTo>
                  <a:cubicBezTo>
                    <a:pt x="2658" y="20673"/>
                    <a:pt x="2448" y="20505"/>
                    <a:pt x="2051" y="20442"/>
                  </a:cubicBezTo>
                  <a:cubicBezTo>
                    <a:pt x="1569" y="20401"/>
                    <a:pt x="1067" y="20359"/>
                    <a:pt x="586" y="20317"/>
                  </a:cubicBezTo>
                  <a:cubicBezTo>
                    <a:pt x="377" y="19898"/>
                    <a:pt x="377" y="19501"/>
                    <a:pt x="523" y="19103"/>
                  </a:cubicBezTo>
                  <a:cubicBezTo>
                    <a:pt x="733" y="18476"/>
                    <a:pt x="942" y="17806"/>
                    <a:pt x="1172" y="17157"/>
                  </a:cubicBezTo>
                  <a:cubicBezTo>
                    <a:pt x="1214" y="17032"/>
                    <a:pt x="1277" y="16864"/>
                    <a:pt x="1360" y="16760"/>
                  </a:cubicBezTo>
                  <a:cubicBezTo>
                    <a:pt x="2114" y="15776"/>
                    <a:pt x="2574" y="14626"/>
                    <a:pt x="3390" y="13684"/>
                  </a:cubicBezTo>
                  <a:cubicBezTo>
                    <a:pt x="3662" y="13370"/>
                    <a:pt x="3934" y="13077"/>
                    <a:pt x="4206" y="12763"/>
                  </a:cubicBezTo>
                  <a:cubicBezTo>
                    <a:pt x="4248" y="12722"/>
                    <a:pt x="4331" y="12659"/>
                    <a:pt x="4394" y="12575"/>
                  </a:cubicBezTo>
                  <a:cubicBezTo>
                    <a:pt x="4603" y="12345"/>
                    <a:pt x="4645" y="12136"/>
                    <a:pt x="4541" y="11947"/>
                  </a:cubicBezTo>
                  <a:cubicBezTo>
                    <a:pt x="4436" y="11738"/>
                    <a:pt x="4122" y="11613"/>
                    <a:pt x="3871" y="11696"/>
                  </a:cubicBezTo>
                  <a:cubicBezTo>
                    <a:pt x="3683" y="11780"/>
                    <a:pt x="3494" y="11843"/>
                    <a:pt x="3306" y="11989"/>
                  </a:cubicBezTo>
                  <a:cubicBezTo>
                    <a:pt x="2867" y="12261"/>
                    <a:pt x="2365" y="12429"/>
                    <a:pt x="1821" y="12471"/>
                  </a:cubicBezTo>
                  <a:cubicBezTo>
                    <a:pt x="1256" y="12533"/>
                    <a:pt x="670" y="12638"/>
                    <a:pt x="21" y="12722"/>
                  </a:cubicBezTo>
                  <a:cubicBezTo>
                    <a:pt x="0" y="12094"/>
                    <a:pt x="272" y="11675"/>
                    <a:pt x="586" y="11257"/>
                  </a:cubicBezTo>
                  <a:cubicBezTo>
                    <a:pt x="733" y="11069"/>
                    <a:pt x="900" y="10901"/>
                    <a:pt x="1088" y="10755"/>
                  </a:cubicBezTo>
                  <a:cubicBezTo>
                    <a:pt x="1904" y="9939"/>
                    <a:pt x="2720" y="9123"/>
                    <a:pt x="3557" y="8349"/>
                  </a:cubicBezTo>
                  <a:cubicBezTo>
                    <a:pt x="4415" y="7533"/>
                    <a:pt x="5336" y="6821"/>
                    <a:pt x="6424" y="6298"/>
                  </a:cubicBezTo>
                  <a:cubicBezTo>
                    <a:pt x="7365" y="5859"/>
                    <a:pt x="8307" y="5440"/>
                    <a:pt x="9144" y="4875"/>
                  </a:cubicBezTo>
                  <a:cubicBezTo>
                    <a:pt x="9353" y="4729"/>
                    <a:pt x="9646" y="4708"/>
                    <a:pt x="9876" y="4603"/>
                  </a:cubicBezTo>
                  <a:cubicBezTo>
                    <a:pt x="10253" y="4478"/>
                    <a:pt x="10608" y="4373"/>
                    <a:pt x="10922" y="4185"/>
                  </a:cubicBezTo>
                  <a:cubicBezTo>
                    <a:pt x="11299" y="3976"/>
                    <a:pt x="11278" y="3536"/>
                    <a:pt x="10901" y="3327"/>
                  </a:cubicBezTo>
                  <a:lnTo>
                    <a:pt x="10755" y="3243"/>
                  </a:lnTo>
                  <a:cubicBezTo>
                    <a:pt x="9646" y="2636"/>
                    <a:pt x="9353" y="1967"/>
                    <a:pt x="9772" y="753"/>
                  </a:cubicBezTo>
                  <a:cubicBezTo>
                    <a:pt x="9813" y="649"/>
                    <a:pt x="9876" y="544"/>
                    <a:pt x="9939" y="398"/>
                  </a:cubicBezTo>
                  <a:cubicBezTo>
                    <a:pt x="10881" y="126"/>
                    <a:pt x="11822" y="0"/>
                    <a:pt x="12785" y="42"/>
                  </a:cubicBezTo>
                  <a:cubicBezTo>
                    <a:pt x="13642" y="105"/>
                    <a:pt x="14479" y="147"/>
                    <a:pt x="15358" y="209"/>
                  </a:cubicBezTo>
                  <a:cubicBezTo>
                    <a:pt x="15630" y="230"/>
                    <a:pt x="15944" y="230"/>
                    <a:pt x="16216" y="314"/>
                  </a:cubicBezTo>
                  <a:cubicBezTo>
                    <a:pt x="17179" y="607"/>
                    <a:pt x="18183" y="649"/>
                    <a:pt x="19187" y="711"/>
                  </a:cubicBezTo>
                  <a:cubicBezTo>
                    <a:pt x="19794" y="732"/>
                    <a:pt x="20380" y="816"/>
                    <a:pt x="20924" y="983"/>
                  </a:cubicBezTo>
                  <a:cubicBezTo>
                    <a:pt x="21572" y="1172"/>
                    <a:pt x="22221" y="1297"/>
                    <a:pt x="22891" y="1486"/>
                  </a:cubicBezTo>
                  <a:cubicBezTo>
                    <a:pt x="23246" y="1590"/>
                    <a:pt x="23560" y="1716"/>
                    <a:pt x="23853" y="2030"/>
                  </a:cubicBezTo>
                  <a:cubicBezTo>
                    <a:pt x="24167" y="2385"/>
                    <a:pt x="24690" y="2302"/>
                    <a:pt x="25088" y="2092"/>
                  </a:cubicBezTo>
                  <a:cubicBezTo>
                    <a:pt x="25506" y="1862"/>
                    <a:pt x="25925" y="1779"/>
                    <a:pt x="26343" y="1758"/>
                  </a:cubicBezTo>
                  <a:cubicBezTo>
                    <a:pt x="26762" y="1758"/>
                    <a:pt x="27138" y="1799"/>
                    <a:pt x="27557" y="1883"/>
                  </a:cubicBezTo>
                  <a:cubicBezTo>
                    <a:pt x="27850" y="1925"/>
                    <a:pt x="28080" y="2113"/>
                    <a:pt x="28226" y="2406"/>
                  </a:cubicBezTo>
                  <a:cubicBezTo>
                    <a:pt x="28184" y="2720"/>
                    <a:pt x="27912" y="2846"/>
                    <a:pt x="27829" y="3076"/>
                  </a:cubicBezTo>
                  <a:cubicBezTo>
                    <a:pt x="27724" y="3432"/>
                    <a:pt x="27557" y="3578"/>
                    <a:pt x="27243" y="3704"/>
                  </a:cubicBezTo>
                  <a:cubicBezTo>
                    <a:pt x="26824" y="3871"/>
                    <a:pt x="26824" y="4499"/>
                    <a:pt x="27201" y="4729"/>
                  </a:cubicBezTo>
                  <a:lnTo>
                    <a:pt x="27347" y="4812"/>
                  </a:lnTo>
                  <a:cubicBezTo>
                    <a:pt x="27661" y="4896"/>
                    <a:pt x="27912" y="5168"/>
                    <a:pt x="28268" y="5043"/>
                  </a:cubicBezTo>
                  <a:cubicBezTo>
                    <a:pt x="28498" y="5231"/>
                    <a:pt x="28707" y="5524"/>
                    <a:pt x="28959" y="5545"/>
                  </a:cubicBezTo>
                  <a:cubicBezTo>
                    <a:pt x="29628" y="5629"/>
                    <a:pt x="30047" y="6068"/>
                    <a:pt x="30549" y="6403"/>
                  </a:cubicBezTo>
                  <a:cubicBezTo>
                    <a:pt x="31093" y="6821"/>
                    <a:pt x="31386" y="7365"/>
                    <a:pt x="31386" y="8035"/>
                  </a:cubicBezTo>
                  <a:cubicBezTo>
                    <a:pt x="30779" y="8830"/>
                    <a:pt x="29963" y="9311"/>
                    <a:pt x="29084" y="9625"/>
                  </a:cubicBezTo>
                  <a:cubicBezTo>
                    <a:pt x="28247" y="9939"/>
                    <a:pt x="27389" y="10064"/>
                    <a:pt x="26490" y="9918"/>
                  </a:cubicBezTo>
                  <a:cubicBezTo>
                    <a:pt x="26197" y="9855"/>
                    <a:pt x="25925" y="9771"/>
                    <a:pt x="25632" y="9730"/>
                  </a:cubicBezTo>
                  <a:cubicBezTo>
                    <a:pt x="25213" y="9646"/>
                    <a:pt x="24837" y="9520"/>
                    <a:pt x="24502" y="9227"/>
                  </a:cubicBezTo>
                  <a:cubicBezTo>
                    <a:pt x="24376" y="9123"/>
                    <a:pt x="24209" y="9018"/>
                    <a:pt x="24062" y="8934"/>
                  </a:cubicBezTo>
                  <a:cubicBezTo>
                    <a:pt x="23895" y="8830"/>
                    <a:pt x="23707" y="8809"/>
                    <a:pt x="23560" y="8934"/>
                  </a:cubicBezTo>
                  <a:cubicBezTo>
                    <a:pt x="23372" y="9102"/>
                    <a:pt x="23330" y="9290"/>
                    <a:pt x="23393" y="9499"/>
                  </a:cubicBezTo>
                  <a:cubicBezTo>
                    <a:pt x="23456" y="9646"/>
                    <a:pt x="23581" y="9813"/>
                    <a:pt x="23686" y="9918"/>
                  </a:cubicBezTo>
                  <a:cubicBezTo>
                    <a:pt x="23874" y="10085"/>
                    <a:pt x="24083" y="10253"/>
                    <a:pt x="24272" y="10399"/>
                  </a:cubicBezTo>
                  <a:cubicBezTo>
                    <a:pt x="24313" y="10818"/>
                    <a:pt x="24272" y="11173"/>
                    <a:pt x="24125" y="11550"/>
                  </a:cubicBezTo>
                  <a:cubicBezTo>
                    <a:pt x="23769" y="12596"/>
                    <a:pt x="23456" y="13705"/>
                    <a:pt x="23079" y="14751"/>
                  </a:cubicBezTo>
                  <a:cubicBezTo>
                    <a:pt x="22933" y="15212"/>
                    <a:pt x="22640" y="15630"/>
                    <a:pt x="22409" y="16090"/>
                  </a:cubicBezTo>
                  <a:cubicBezTo>
                    <a:pt x="22347" y="16153"/>
                    <a:pt x="22221" y="16237"/>
                    <a:pt x="22116" y="16258"/>
                  </a:cubicBezTo>
                  <a:cubicBezTo>
                    <a:pt x="21656" y="16362"/>
                    <a:pt x="21175" y="16467"/>
                    <a:pt x="20736" y="16258"/>
                  </a:cubicBezTo>
                  <a:cubicBezTo>
                    <a:pt x="20192" y="16007"/>
                    <a:pt x="19585" y="15776"/>
                    <a:pt x="19083" y="15463"/>
                  </a:cubicBezTo>
                  <a:cubicBezTo>
                    <a:pt x="18559" y="15107"/>
                    <a:pt x="18057" y="15212"/>
                    <a:pt x="17576" y="15400"/>
                  </a:cubicBezTo>
                  <a:cubicBezTo>
                    <a:pt x="17220" y="15504"/>
                    <a:pt x="17053" y="15818"/>
                    <a:pt x="17053" y="16153"/>
                  </a:cubicBezTo>
                  <a:cubicBezTo>
                    <a:pt x="17053" y="16446"/>
                    <a:pt x="16907" y="16655"/>
                    <a:pt x="16781" y="16885"/>
                  </a:cubicBezTo>
                  <a:cubicBezTo>
                    <a:pt x="16572" y="17304"/>
                    <a:pt x="16425" y="17764"/>
                    <a:pt x="16279" y="18204"/>
                  </a:cubicBezTo>
                  <a:cubicBezTo>
                    <a:pt x="16153" y="18559"/>
                    <a:pt x="16007" y="18915"/>
                    <a:pt x="15735" y="19187"/>
                  </a:cubicBezTo>
                  <a:cubicBezTo>
                    <a:pt x="15588" y="19375"/>
                    <a:pt x="15379" y="19438"/>
                    <a:pt x="15191" y="19292"/>
                  </a:cubicBezTo>
                  <a:cubicBezTo>
                    <a:pt x="14751" y="19041"/>
                    <a:pt x="14396" y="18727"/>
                    <a:pt x="14270" y="18183"/>
                  </a:cubicBezTo>
                  <a:cubicBezTo>
                    <a:pt x="14166" y="17701"/>
                    <a:pt x="13956" y="17241"/>
                    <a:pt x="13747" y="16781"/>
                  </a:cubicBezTo>
                  <a:cubicBezTo>
                    <a:pt x="13621" y="16467"/>
                    <a:pt x="13245" y="16467"/>
                    <a:pt x="13015" y="16718"/>
                  </a:cubicBezTo>
                  <a:cubicBezTo>
                    <a:pt x="12910" y="16823"/>
                    <a:pt x="12826" y="16948"/>
                    <a:pt x="12764" y="17053"/>
                  </a:cubicBezTo>
                  <a:cubicBezTo>
                    <a:pt x="12554" y="17409"/>
                    <a:pt x="12303" y="17764"/>
                    <a:pt x="12157" y="18120"/>
                  </a:cubicBezTo>
                  <a:cubicBezTo>
                    <a:pt x="11613" y="19438"/>
                    <a:pt x="10839" y="20631"/>
                    <a:pt x="10483" y="22012"/>
                  </a:cubicBezTo>
                  <a:cubicBezTo>
                    <a:pt x="10462" y="22074"/>
                    <a:pt x="10420" y="22116"/>
                    <a:pt x="10357" y="22221"/>
                  </a:cubicBezTo>
                  <a:cubicBezTo>
                    <a:pt x="10085" y="22263"/>
                    <a:pt x="9751" y="22284"/>
                    <a:pt x="9437" y="22367"/>
                  </a:cubicBezTo>
                  <a:cubicBezTo>
                    <a:pt x="9144" y="22472"/>
                    <a:pt x="8893" y="22639"/>
                    <a:pt x="8579" y="22807"/>
                  </a:cubicBezTo>
                  <a:cubicBezTo>
                    <a:pt x="8391" y="22535"/>
                    <a:pt x="8391" y="22263"/>
                    <a:pt x="8412" y="21970"/>
                  </a:cubicBezTo>
                  <a:cubicBezTo>
                    <a:pt x="8725" y="20819"/>
                    <a:pt x="8788" y="19543"/>
                    <a:pt x="9541" y="18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1"/>
            <p:cNvSpPr/>
            <p:nvPr/>
          </p:nvSpPr>
          <p:spPr>
            <a:xfrm>
              <a:off x="5503000" y="3044575"/>
              <a:ext cx="713000" cy="573675"/>
            </a:xfrm>
            <a:custGeom>
              <a:rect b="b" l="l" r="r" t="t"/>
              <a:pathLst>
                <a:path extrusionOk="0" h="22947" w="28520">
                  <a:moveTo>
                    <a:pt x="24439" y="0"/>
                  </a:moveTo>
                  <a:cubicBezTo>
                    <a:pt x="23916" y="377"/>
                    <a:pt x="23456" y="712"/>
                    <a:pt x="22996" y="1005"/>
                  </a:cubicBezTo>
                  <a:cubicBezTo>
                    <a:pt x="22242" y="1465"/>
                    <a:pt x="21405" y="1695"/>
                    <a:pt x="20506" y="1800"/>
                  </a:cubicBezTo>
                  <a:cubicBezTo>
                    <a:pt x="20137" y="1843"/>
                    <a:pt x="19773" y="1881"/>
                    <a:pt x="19412" y="1881"/>
                  </a:cubicBezTo>
                  <a:cubicBezTo>
                    <a:pt x="19078" y="1881"/>
                    <a:pt x="18746" y="1849"/>
                    <a:pt x="18413" y="1758"/>
                  </a:cubicBezTo>
                  <a:cubicBezTo>
                    <a:pt x="18372" y="1751"/>
                    <a:pt x="18330" y="1749"/>
                    <a:pt x="18289" y="1749"/>
                  </a:cubicBezTo>
                  <a:cubicBezTo>
                    <a:pt x="18206" y="1749"/>
                    <a:pt x="18127" y="1758"/>
                    <a:pt x="18058" y="1758"/>
                  </a:cubicBezTo>
                  <a:cubicBezTo>
                    <a:pt x="17974" y="2072"/>
                    <a:pt x="17953" y="2323"/>
                    <a:pt x="17848" y="2574"/>
                  </a:cubicBezTo>
                  <a:cubicBezTo>
                    <a:pt x="17367" y="3704"/>
                    <a:pt x="16970" y="4813"/>
                    <a:pt x="16698" y="6005"/>
                  </a:cubicBezTo>
                  <a:cubicBezTo>
                    <a:pt x="16530" y="6633"/>
                    <a:pt x="16091" y="7114"/>
                    <a:pt x="15777" y="7700"/>
                  </a:cubicBezTo>
                  <a:cubicBezTo>
                    <a:pt x="15693" y="7847"/>
                    <a:pt x="15463" y="7993"/>
                    <a:pt x="15275" y="8035"/>
                  </a:cubicBezTo>
                  <a:cubicBezTo>
                    <a:pt x="14823" y="8181"/>
                    <a:pt x="14380" y="8310"/>
                    <a:pt x="13929" y="8310"/>
                  </a:cubicBezTo>
                  <a:cubicBezTo>
                    <a:pt x="13670" y="8310"/>
                    <a:pt x="13408" y="8268"/>
                    <a:pt x="13141" y="8161"/>
                  </a:cubicBezTo>
                  <a:cubicBezTo>
                    <a:pt x="12618" y="7951"/>
                    <a:pt x="12115" y="7721"/>
                    <a:pt x="11592" y="7491"/>
                  </a:cubicBezTo>
                  <a:cubicBezTo>
                    <a:pt x="11348" y="7397"/>
                    <a:pt x="11154" y="7168"/>
                    <a:pt x="10859" y="7168"/>
                  </a:cubicBezTo>
                  <a:cubicBezTo>
                    <a:pt x="10826" y="7168"/>
                    <a:pt x="10791" y="7171"/>
                    <a:pt x="10755" y="7177"/>
                  </a:cubicBezTo>
                  <a:cubicBezTo>
                    <a:pt x="10651" y="7428"/>
                    <a:pt x="10630" y="7700"/>
                    <a:pt x="10483" y="7889"/>
                  </a:cubicBezTo>
                  <a:cubicBezTo>
                    <a:pt x="10149" y="8349"/>
                    <a:pt x="9960" y="8872"/>
                    <a:pt x="9814" y="9395"/>
                  </a:cubicBezTo>
                  <a:cubicBezTo>
                    <a:pt x="9646" y="9939"/>
                    <a:pt x="9312" y="10399"/>
                    <a:pt x="8977" y="10839"/>
                  </a:cubicBezTo>
                  <a:cubicBezTo>
                    <a:pt x="8769" y="11091"/>
                    <a:pt x="8276" y="11270"/>
                    <a:pt x="7865" y="11270"/>
                  </a:cubicBezTo>
                  <a:cubicBezTo>
                    <a:pt x="7698" y="11270"/>
                    <a:pt x="7544" y="11240"/>
                    <a:pt x="7428" y="11174"/>
                  </a:cubicBezTo>
                  <a:cubicBezTo>
                    <a:pt x="6780" y="10776"/>
                    <a:pt x="6131" y="10358"/>
                    <a:pt x="5943" y="9521"/>
                  </a:cubicBezTo>
                  <a:cubicBezTo>
                    <a:pt x="5922" y="9416"/>
                    <a:pt x="5880" y="9311"/>
                    <a:pt x="5859" y="9249"/>
                  </a:cubicBezTo>
                  <a:cubicBezTo>
                    <a:pt x="5524" y="9311"/>
                    <a:pt x="5462" y="9562"/>
                    <a:pt x="5357" y="9772"/>
                  </a:cubicBezTo>
                  <a:cubicBezTo>
                    <a:pt x="4980" y="10609"/>
                    <a:pt x="4604" y="11446"/>
                    <a:pt x="4248" y="12241"/>
                  </a:cubicBezTo>
                  <a:cubicBezTo>
                    <a:pt x="4060" y="12617"/>
                    <a:pt x="3955" y="13015"/>
                    <a:pt x="3976" y="13454"/>
                  </a:cubicBezTo>
                  <a:cubicBezTo>
                    <a:pt x="4060" y="13559"/>
                    <a:pt x="4143" y="13643"/>
                    <a:pt x="4185" y="13747"/>
                  </a:cubicBezTo>
                  <a:cubicBezTo>
                    <a:pt x="4311" y="13977"/>
                    <a:pt x="4478" y="14187"/>
                    <a:pt x="4583" y="14438"/>
                  </a:cubicBezTo>
                  <a:cubicBezTo>
                    <a:pt x="4687" y="14710"/>
                    <a:pt x="4604" y="14961"/>
                    <a:pt x="4415" y="15065"/>
                  </a:cubicBezTo>
                  <a:cubicBezTo>
                    <a:pt x="4352" y="15094"/>
                    <a:pt x="4294" y="15107"/>
                    <a:pt x="4241" y="15107"/>
                  </a:cubicBezTo>
                  <a:cubicBezTo>
                    <a:pt x="4103" y="15107"/>
                    <a:pt x="3992" y="15019"/>
                    <a:pt x="3871" y="14898"/>
                  </a:cubicBezTo>
                  <a:cubicBezTo>
                    <a:pt x="3725" y="14689"/>
                    <a:pt x="3537" y="14500"/>
                    <a:pt x="3327" y="14291"/>
                  </a:cubicBezTo>
                  <a:cubicBezTo>
                    <a:pt x="2930" y="14438"/>
                    <a:pt x="2532" y="14584"/>
                    <a:pt x="2198" y="14710"/>
                  </a:cubicBezTo>
                  <a:cubicBezTo>
                    <a:pt x="1905" y="15128"/>
                    <a:pt x="1884" y="15526"/>
                    <a:pt x="1967" y="15944"/>
                  </a:cubicBezTo>
                  <a:cubicBezTo>
                    <a:pt x="2009" y="16174"/>
                    <a:pt x="2072" y="16404"/>
                    <a:pt x="2072" y="16635"/>
                  </a:cubicBezTo>
                  <a:cubicBezTo>
                    <a:pt x="2072" y="17158"/>
                    <a:pt x="2323" y="17472"/>
                    <a:pt x="2804" y="17639"/>
                  </a:cubicBezTo>
                  <a:cubicBezTo>
                    <a:pt x="3244" y="17765"/>
                    <a:pt x="3537" y="18099"/>
                    <a:pt x="3871" y="18392"/>
                  </a:cubicBezTo>
                  <a:cubicBezTo>
                    <a:pt x="4039" y="18518"/>
                    <a:pt x="3955" y="18832"/>
                    <a:pt x="3767" y="18915"/>
                  </a:cubicBezTo>
                  <a:cubicBezTo>
                    <a:pt x="3663" y="18960"/>
                    <a:pt x="3528" y="19004"/>
                    <a:pt x="3406" y="19004"/>
                  </a:cubicBezTo>
                  <a:cubicBezTo>
                    <a:pt x="3356" y="19004"/>
                    <a:pt x="3308" y="18996"/>
                    <a:pt x="3265" y="18978"/>
                  </a:cubicBezTo>
                  <a:cubicBezTo>
                    <a:pt x="2783" y="18727"/>
                    <a:pt x="2281" y="18497"/>
                    <a:pt x="1779" y="18204"/>
                  </a:cubicBezTo>
                  <a:cubicBezTo>
                    <a:pt x="1382" y="17995"/>
                    <a:pt x="1214" y="17660"/>
                    <a:pt x="1151" y="17221"/>
                  </a:cubicBezTo>
                  <a:cubicBezTo>
                    <a:pt x="1068" y="16509"/>
                    <a:pt x="1005" y="15798"/>
                    <a:pt x="900" y="15128"/>
                  </a:cubicBezTo>
                  <a:cubicBezTo>
                    <a:pt x="900" y="15024"/>
                    <a:pt x="817" y="14940"/>
                    <a:pt x="733" y="14752"/>
                  </a:cubicBezTo>
                  <a:cubicBezTo>
                    <a:pt x="440" y="15128"/>
                    <a:pt x="210" y="15421"/>
                    <a:pt x="1" y="15651"/>
                  </a:cubicBezTo>
                  <a:lnTo>
                    <a:pt x="1" y="15798"/>
                  </a:lnTo>
                  <a:cubicBezTo>
                    <a:pt x="21" y="15986"/>
                    <a:pt x="105" y="16153"/>
                    <a:pt x="105" y="16321"/>
                  </a:cubicBezTo>
                  <a:cubicBezTo>
                    <a:pt x="126" y="17325"/>
                    <a:pt x="586" y="18099"/>
                    <a:pt x="1172" y="18873"/>
                  </a:cubicBezTo>
                  <a:cubicBezTo>
                    <a:pt x="1465" y="19229"/>
                    <a:pt x="1779" y="19564"/>
                    <a:pt x="2177" y="19857"/>
                  </a:cubicBezTo>
                  <a:cubicBezTo>
                    <a:pt x="2909" y="20401"/>
                    <a:pt x="3662" y="20924"/>
                    <a:pt x="4374" y="21510"/>
                  </a:cubicBezTo>
                  <a:cubicBezTo>
                    <a:pt x="4939" y="21970"/>
                    <a:pt x="5566" y="22221"/>
                    <a:pt x="6278" y="22368"/>
                  </a:cubicBezTo>
                  <a:cubicBezTo>
                    <a:pt x="6696" y="22472"/>
                    <a:pt x="7156" y="22577"/>
                    <a:pt x="7575" y="22702"/>
                  </a:cubicBezTo>
                  <a:cubicBezTo>
                    <a:pt x="7990" y="22851"/>
                    <a:pt x="8415" y="22936"/>
                    <a:pt x="8851" y="22936"/>
                  </a:cubicBezTo>
                  <a:cubicBezTo>
                    <a:pt x="9030" y="22936"/>
                    <a:pt x="9212" y="22921"/>
                    <a:pt x="9395" y="22891"/>
                  </a:cubicBezTo>
                  <a:cubicBezTo>
                    <a:pt x="9564" y="22867"/>
                    <a:pt x="9740" y="22842"/>
                    <a:pt x="9907" y="22842"/>
                  </a:cubicBezTo>
                  <a:cubicBezTo>
                    <a:pt x="10030" y="22842"/>
                    <a:pt x="10147" y="22855"/>
                    <a:pt x="10253" y="22891"/>
                  </a:cubicBezTo>
                  <a:cubicBezTo>
                    <a:pt x="10428" y="22930"/>
                    <a:pt x="10594" y="22946"/>
                    <a:pt x="10755" y="22946"/>
                  </a:cubicBezTo>
                  <a:cubicBezTo>
                    <a:pt x="10941" y="22946"/>
                    <a:pt x="11120" y="22924"/>
                    <a:pt x="11299" y="22891"/>
                  </a:cubicBezTo>
                  <a:cubicBezTo>
                    <a:pt x="12869" y="22661"/>
                    <a:pt x="14438" y="22451"/>
                    <a:pt x="16049" y="22242"/>
                  </a:cubicBezTo>
                  <a:cubicBezTo>
                    <a:pt x="16300" y="22221"/>
                    <a:pt x="16572" y="22138"/>
                    <a:pt x="16823" y="22075"/>
                  </a:cubicBezTo>
                  <a:cubicBezTo>
                    <a:pt x="17158" y="22012"/>
                    <a:pt x="17514" y="21866"/>
                    <a:pt x="17848" y="21824"/>
                  </a:cubicBezTo>
                  <a:cubicBezTo>
                    <a:pt x="18518" y="21740"/>
                    <a:pt x="19146" y="21552"/>
                    <a:pt x="19732" y="21133"/>
                  </a:cubicBezTo>
                  <a:cubicBezTo>
                    <a:pt x="20087" y="20882"/>
                    <a:pt x="20464" y="20652"/>
                    <a:pt x="20715" y="20275"/>
                  </a:cubicBezTo>
                  <a:cubicBezTo>
                    <a:pt x="20861" y="20087"/>
                    <a:pt x="21071" y="19962"/>
                    <a:pt x="21238" y="19836"/>
                  </a:cubicBezTo>
                  <a:cubicBezTo>
                    <a:pt x="22138" y="19229"/>
                    <a:pt x="23058" y="18622"/>
                    <a:pt x="23937" y="17995"/>
                  </a:cubicBezTo>
                  <a:cubicBezTo>
                    <a:pt x="24649" y="17513"/>
                    <a:pt x="25297" y="16949"/>
                    <a:pt x="25758" y="16216"/>
                  </a:cubicBezTo>
                  <a:cubicBezTo>
                    <a:pt x="26448" y="15128"/>
                    <a:pt x="27118" y="14019"/>
                    <a:pt x="27766" y="12910"/>
                  </a:cubicBezTo>
                  <a:cubicBezTo>
                    <a:pt x="28122" y="12241"/>
                    <a:pt x="28331" y="11550"/>
                    <a:pt x="28352" y="10818"/>
                  </a:cubicBezTo>
                  <a:cubicBezTo>
                    <a:pt x="28394" y="10127"/>
                    <a:pt x="28457" y="9458"/>
                    <a:pt x="28519" y="8788"/>
                  </a:cubicBezTo>
                  <a:cubicBezTo>
                    <a:pt x="28415" y="8454"/>
                    <a:pt x="28415" y="8202"/>
                    <a:pt x="28373" y="7930"/>
                  </a:cubicBezTo>
                  <a:cubicBezTo>
                    <a:pt x="28227" y="6570"/>
                    <a:pt x="27996" y="5273"/>
                    <a:pt x="27515" y="3976"/>
                  </a:cubicBezTo>
                  <a:cubicBezTo>
                    <a:pt x="27180" y="3034"/>
                    <a:pt x="26741" y="2156"/>
                    <a:pt x="26134" y="1339"/>
                  </a:cubicBezTo>
                  <a:cubicBezTo>
                    <a:pt x="25653" y="733"/>
                    <a:pt x="25067" y="272"/>
                    <a:pt x="24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1"/>
            <p:cNvSpPr/>
            <p:nvPr/>
          </p:nvSpPr>
          <p:spPr>
            <a:xfrm>
              <a:off x="5452250" y="3619975"/>
              <a:ext cx="536200" cy="462950"/>
            </a:xfrm>
            <a:custGeom>
              <a:rect b="b" l="l" r="r" t="t"/>
              <a:pathLst>
                <a:path extrusionOk="0" h="18518" w="21448">
                  <a:moveTo>
                    <a:pt x="18749" y="18057"/>
                  </a:moveTo>
                  <a:cubicBezTo>
                    <a:pt x="17723" y="18183"/>
                    <a:pt x="16719" y="18371"/>
                    <a:pt x="15694" y="18476"/>
                  </a:cubicBezTo>
                  <a:cubicBezTo>
                    <a:pt x="15275" y="18518"/>
                    <a:pt x="14794" y="18476"/>
                    <a:pt x="14376" y="18392"/>
                  </a:cubicBezTo>
                  <a:cubicBezTo>
                    <a:pt x="13643" y="18246"/>
                    <a:pt x="12890" y="18099"/>
                    <a:pt x="12179" y="17765"/>
                  </a:cubicBezTo>
                  <a:cubicBezTo>
                    <a:pt x="11655" y="17513"/>
                    <a:pt x="11090" y="17325"/>
                    <a:pt x="10546" y="17137"/>
                  </a:cubicBezTo>
                  <a:cubicBezTo>
                    <a:pt x="9877" y="16928"/>
                    <a:pt x="9312" y="16614"/>
                    <a:pt x="8726" y="16216"/>
                  </a:cubicBezTo>
                  <a:cubicBezTo>
                    <a:pt x="8370" y="15965"/>
                    <a:pt x="7931" y="15756"/>
                    <a:pt x="7471" y="15568"/>
                  </a:cubicBezTo>
                  <a:cubicBezTo>
                    <a:pt x="6822" y="15316"/>
                    <a:pt x="6194" y="15003"/>
                    <a:pt x="5629" y="14605"/>
                  </a:cubicBezTo>
                  <a:cubicBezTo>
                    <a:pt x="5044" y="14207"/>
                    <a:pt x="4374" y="13956"/>
                    <a:pt x="3746" y="13601"/>
                  </a:cubicBezTo>
                  <a:cubicBezTo>
                    <a:pt x="2700" y="13057"/>
                    <a:pt x="1654" y="12534"/>
                    <a:pt x="712" y="11801"/>
                  </a:cubicBezTo>
                  <a:cubicBezTo>
                    <a:pt x="629" y="11759"/>
                    <a:pt x="566" y="11697"/>
                    <a:pt x="503" y="11655"/>
                  </a:cubicBezTo>
                  <a:cubicBezTo>
                    <a:pt x="22" y="11257"/>
                    <a:pt x="1" y="10734"/>
                    <a:pt x="461" y="10316"/>
                  </a:cubicBezTo>
                  <a:cubicBezTo>
                    <a:pt x="566" y="10211"/>
                    <a:pt x="712" y="10127"/>
                    <a:pt x="838" y="10044"/>
                  </a:cubicBezTo>
                  <a:cubicBezTo>
                    <a:pt x="1173" y="9834"/>
                    <a:pt x="1445" y="9583"/>
                    <a:pt x="1654" y="9270"/>
                  </a:cubicBezTo>
                  <a:cubicBezTo>
                    <a:pt x="2282" y="8349"/>
                    <a:pt x="3119" y="7637"/>
                    <a:pt x="3997" y="7010"/>
                  </a:cubicBezTo>
                  <a:cubicBezTo>
                    <a:pt x="4395" y="6738"/>
                    <a:pt x="4730" y="6445"/>
                    <a:pt x="5023" y="6047"/>
                  </a:cubicBezTo>
                  <a:cubicBezTo>
                    <a:pt x="5211" y="5817"/>
                    <a:pt x="5420" y="5608"/>
                    <a:pt x="5588" y="5399"/>
                  </a:cubicBezTo>
                  <a:cubicBezTo>
                    <a:pt x="5860" y="5106"/>
                    <a:pt x="6111" y="4813"/>
                    <a:pt x="6362" y="4541"/>
                  </a:cubicBezTo>
                  <a:cubicBezTo>
                    <a:pt x="6571" y="4290"/>
                    <a:pt x="6780" y="4039"/>
                    <a:pt x="7010" y="3829"/>
                  </a:cubicBezTo>
                  <a:cubicBezTo>
                    <a:pt x="7513" y="3390"/>
                    <a:pt x="7889" y="2888"/>
                    <a:pt x="8182" y="2302"/>
                  </a:cubicBezTo>
                  <a:cubicBezTo>
                    <a:pt x="8496" y="1737"/>
                    <a:pt x="8873" y="1214"/>
                    <a:pt x="9438" y="816"/>
                  </a:cubicBezTo>
                  <a:cubicBezTo>
                    <a:pt x="10128" y="1005"/>
                    <a:pt x="10860" y="1088"/>
                    <a:pt x="11593" y="921"/>
                  </a:cubicBezTo>
                  <a:cubicBezTo>
                    <a:pt x="11635" y="921"/>
                    <a:pt x="11718" y="900"/>
                    <a:pt x="11760" y="921"/>
                  </a:cubicBezTo>
                  <a:cubicBezTo>
                    <a:pt x="12367" y="1088"/>
                    <a:pt x="12995" y="1005"/>
                    <a:pt x="13643" y="942"/>
                  </a:cubicBezTo>
                  <a:cubicBezTo>
                    <a:pt x="13664" y="1088"/>
                    <a:pt x="13727" y="1193"/>
                    <a:pt x="13727" y="1298"/>
                  </a:cubicBezTo>
                  <a:cubicBezTo>
                    <a:pt x="13727" y="1863"/>
                    <a:pt x="14124" y="2176"/>
                    <a:pt x="14564" y="2448"/>
                  </a:cubicBezTo>
                  <a:cubicBezTo>
                    <a:pt x="15296" y="2825"/>
                    <a:pt x="16049" y="2783"/>
                    <a:pt x="16782" y="2553"/>
                  </a:cubicBezTo>
                  <a:cubicBezTo>
                    <a:pt x="16970" y="2490"/>
                    <a:pt x="17137" y="2344"/>
                    <a:pt x="17263" y="2176"/>
                  </a:cubicBezTo>
                  <a:cubicBezTo>
                    <a:pt x="17619" y="1674"/>
                    <a:pt x="17891" y="1109"/>
                    <a:pt x="17765" y="461"/>
                  </a:cubicBezTo>
                  <a:cubicBezTo>
                    <a:pt x="18393" y="210"/>
                    <a:pt x="19795" y="0"/>
                    <a:pt x="20632" y="42"/>
                  </a:cubicBezTo>
                  <a:cubicBezTo>
                    <a:pt x="20653" y="168"/>
                    <a:pt x="20715" y="293"/>
                    <a:pt x="20736" y="419"/>
                  </a:cubicBezTo>
                  <a:cubicBezTo>
                    <a:pt x="20946" y="1967"/>
                    <a:pt x="21176" y="3516"/>
                    <a:pt x="21385" y="5043"/>
                  </a:cubicBezTo>
                  <a:cubicBezTo>
                    <a:pt x="21427" y="5210"/>
                    <a:pt x="21448" y="5357"/>
                    <a:pt x="21427" y="5503"/>
                  </a:cubicBezTo>
                  <a:cubicBezTo>
                    <a:pt x="21238" y="6319"/>
                    <a:pt x="21343" y="7135"/>
                    <a:pt x="21218" y="7930"/>
                  </a:cubicBezTo>
                  <a:cubicBezTo>
                    <a:pt x="21113" y="8558"/>
                    <a:pt x="20904" y="9186"/>
                    <a:pt x="20736" y="9814"/>
                  </a:cubicBezTo>
                  <a:cubicBezTo>
                    <a:pt x="20653" y="10169"/>
                    <a:pt x="20506" y="10546"/>
                    <a:pt x="20506" y="10943"/>
                  </a:cubicBezTo>
                  <a:cubicBezTo>
                    <a:pt x="20464" y="12199"/>
                    <a:pt x="20088" y="13371"/>
                    <a:pt x="19732" y="14542"/>
                  </a:cubicBezTo>
                  <a:cubicBezTo>
                    <a:pt x="19669" y="14856"/>
                    <a:pt x="19523" y="15149"/>
                    <a:pt x="19585" y="15484"/>
                  </a:cubicBezTo>
                  <a:cubicBezTo>
                    <a:pt x="19606" y="15630"/>
                    <a:pt x="19565" y="15777"/>
                    <a:pt x="19544" y="15902"/>
                  </a:cubicBezTo>
                  <a:cubicBezTo>
                    <a:pt x="19376" y="16425"/>
                    <a:pt x="19188" y="16990"/>
                    <a:pt x="19021" y="17513"/>
                  </a:cubicBezTo>
                  <a:cubicBezTo>
                    <a:pt x="19021" y="17681"/>
                    <a:pt x="18874" y="17848"/>
                    <a:pt x="18749" y="180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1"/>
            <p:cNvSpPr/>
            <p:nvPr/>
          </p:nvSpPr>
          <p:spPr>
            <a:xfrm>
              <a:off x="5399950" y="3977250"/>
              <a:ext cx="493825" cy="314400"/>
            </a:xfrm>
            <a:custGeom>
              <a:rect b="b" l="l" r="r" t="t"/>
              <a:pathLst>
                <a:path extrusionOk="0" h="12576" w="19753">
                  <a:moveTo>
                    <a:pt x="4729" y="9039"/>
                  </a:moveTo>
                  <a:cubicBezTo>
                    <a:pt x="3955" y="8495"/>
                    <a:pt x="3202" y="7972"/>
                    <a:pt x="2763" y="7198"/>
                  </a:cubicBezTo>
                  <a:cubicBezTo>
                    <a:pt x="2658" y="7010"/>
                    <a:pt x="2595" y="6821"/>
                    <a:pt x="2302" y="6842"/>
                  </a:cubicBezTo>
                  <a:cubicBezTo>
                    <a:pt x="2198" y="6842"/>
                    <a:pt x="2051" y="6759"/>
                    <a:pt x="2009" y="6696"/>
                  </a:cubicBezTo>
                  <a:cubicBezTo>
                    <a:pt x="1716" y="6340"/>
                    <a:pt x="1382" y="6110"/>
                    <a:pt x="942" y="5922"/>
                  </a:cubicBezTo>
                  <a:cubicBezTo>
                    <a:pt x="461" y="5754"/>
                    <a:pt x="273" y="5315"/>
                    <a:pt x="1" y="4875"/>
                  </a:cubicBezTo>
                  <a:cubicBezTo>
                    <a:pt x="168" y="4645"/>
                    <a:pt x="314" y="4436"/>
                    <a:pt x="503" y="4269"/>
                  </a:cubicBezTo>
                  <a:cubicBezTo>
                    <a:pt x="942" y="3808"/>
                    <a:pt x="1382" y="3432"/>
                    <a:pt x="1821" y="2971"/>
                  </a:cubicBezTo>
                  <a:cubicBezTo>
                    <a:pt x="2093" y="2720"/>
                    <a:pt x="2344" y="2406"/>
                    <a:pt x="2532" y="2093"/>
                  </a:cubicBezTo>
                  <a:cubicBezTo>
                    <a:pt x="2679" y="1800"/>
                    <a:pt x="2867" y="1569"/>
                    <a:pt x="3139" y="1360"/>
                  </a:cubicBezTo>
                  <a:cubicBezTo>
                    <a:pt x="3411" y="1151"/>
                    <a:pt x="3662" y="879"/>
                    <a:pt x="3892" y="628"/>
                  </a:cubicBezTo>
                  <a:cubicBezTo>
                    <a:pt x="4374" y="84"/>
                    <a:pt x="4646" y="0"/>
                    <a:pt x="5273" y="293"/>
                  </a:cubicBezTo>
                  <a:cubicBezTo>
                    <a:pt x="6089" y="670"/>
                    <a:pt x="6947" y="1046"/>
                    <a:pt x="7659" y="1611"/>
                  </a:cubicBezTo>
                  <a:cubicBezTo>
                    <a:pt x="7973" y="1862"/>
                    <a:pt x="8391" y="2009"/>
                    <a:pt x="8768" y="2134"/>
                  </a:cubicBezTo>
                  <a:cubicBezTo>
                    <a:pt x="9395" y="2406"/>
                    <a:pt x="9981" y="2699"/>
                    <a:pt x="10546" y="3076"/>
                  </a:cubicBezTo>
                  <a:cubicBezTo>
                    <a:pt x="10986" y="3390"/>
                    <a:pt x="11530" y="3599"/>
                    <a:pt x="12032" y="3808"/>
                  </a:cubicBezTo>
                  <a:cubicBezTo>
                    <a:pt x="12701" y="4101"/>
                    <a:pt x="13392" y="4373"/>
                    <a:pt x="14103" y="4624"/>
                  </a:cubicBezTo>
                  <a:cubicBezTo>
                    <a:pt x="14940" y="4938"/>
                    <a:pt x="15777" y="5126"/>
                    <a:pt x="16656" y="5252"/>
                  </a:cubicBezTo>
                  <a:cubicBezTo>
                    <a:pt x="17472" y="5378"/>
                    <a:pt x="18225" y="5273"/>
                    <a:pt x="19020" y="5168"/>
                  </a:cubicBezTo>
                  <a:cubicBezTo>
                    <a:pt x="19125" y="5147"/>
                    <a:pt x="19250" y="5168"/>
                    <a:pt x="19397" y="5168"/>
                  </a:cubicBezTo>
                  <a:cubicBezTo>
                    <a:pt x="19564" y="5733"/>
                    <a:pt x="19669" y="6256"/>
                    <a:pt x="19564" y="6821"/>
                  </a:cubicBezTo>
                  <a:cubicBezTo>
                    <a:pt x="19481" y="7135"/>
                    <a:pt x="19481" y="7470"/>
                    <a:pt x="19543" y="7784"/>
                  </a:cubicBezTo>
                  <a:cubicBezTo>
                    <a:pt x="19753" y="9018"/>
                    <a:pt x="19606" y="10253"/>
                    <a:pt x="19376" y="11445"/>
                  </a:cubicBezTo>
                  <a:cubicBezTo>
                    <a:pt x="19334" y="11696"/>
                    <a:pt x="19292" y="11906"/>
                    <a:pt x="19229" y="12178"/>
                  </a:cubicBezTo>
                  <a:cubicBezTo>
                    <a:pt x="19020" y="12220"/>
                    <a:pt x="18832" y="12241"/>
                    <a:pt x="18623" y="12261"/>
                  </a:cubicBezTo>
                  <a:cubicBezTo>
                    <a:pt x="18204" y="12282"/>
                    <a:pt x="17786" y="12282"/>
                    <a:pt x="17388" y="12366"/>
                  </a:cubicBezTo>
                  <a:cubicBezTo>
                    <a:pt x="16405" y="12575"/>
                    <a:pt x="15463" y="12282"/>
                    <a:pt x="14522" y="12136"/>
                  </a:cubicBezTo>
                  <a:cubicBezTo>
                    <a:pt x="13894" y="12031"/>
                    <a:pt x="13580" y="11550"/>
                    <a:pt x="13475" y="10985"/>
                  </a:cubicBezTo>
                  <a:cubicBezTo>
                    <a:pt x="13329" y="10336"/>
                    <a:pt x="13266" y="9646"/>
                    <a:pt x="13182" y="8976"/>
                  </a:cubicBezTo>
                  <a:cubicBezTo>
                    <a:pt x="13120" y="8516"/>
                    <a:pt x="13015" y="8139"/>
                    <a:pt x="12555" y="7888"/>
                  </a:cubicBezTo>
                  <a:cubicBezTo>
                    <a:pt x="12262" y="7763"/>
                    <a:pt x="12032" y="7512"/>
                    <a:pt x="11822" y="7261"/>
                  </a:cubicBezTo>
                  <a:cubicBezTo>
                    <a:pt x="11299" y="6696"/>
                    <a:pt x="10567" y="6403"/>
                    <a:pt x="9877" y="6068"/>
                  </a:cubicBezTo>
                  <a:cubicBezTo>
                    <a:pt x="9646" y="5942"/>
                    <a:pt x="9353" y="5942"/>
                    <a:pt x="9123" y="6110"/>
                  </a:cubicBezTo>
                  <a:cubicBezTo>
                    <a:pt x="8872" y="6298"/>
                    <a:pt x="8600" y="6487"/>
                    <a:pt x="8370" y="6717"/>
                  </a:cubicBezTo>
                  <a:cubicBezTo>
                    <a:pt x="7952" y="7114"/>
                    <a:pt x="7408" y="7365"/>
                    <a:pt x="6905" y="7658"/>
                  </a:cubicBezTo>
                  <a:cubicBezTo>
                    <a:pt x="6675" y="7826"/>
                    <a:pt x="6361" y="7930"/>
                    <a:pt x="6152" y="8098"/>
                  </a:cubicBezTo>
                  <a:cubicBezTo>
                    <a:pt x="5796" y="8495"/>
                    <a:pt x="5252" y="8704"/>
                    <a:pt x="4729" y="9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1"/>
            <p:cNvSpPr/>
            <p:nvPr/>
          </p:nvSpPr>
          <p:spPr>
            <a:xfrm>
              <a:off x="5239875" y="4290050"/>
              <a:ext cx="68050" cy="109350"/>
            </a:xfrm>
            <a:custGeom>
              <a:rect b="b" l="l" r="r" t="t"/>
              <a:pathLst>
                <a:path extrusionOk="0" h="4374" w="2722">
                  <a:moveTo>
                    <a:pt x="2093" y="4206"/>
                  </a:moveTo>
                  <a:cubicBezTo>
                    <a:pt x="1800" y="4227"/>
                    <a:pt x="1528" y="4269"/>
                    <a:pt x="1277" y="4311"/>
                  </a:cubicBezTo>
                  <a:cubicBezTo>
                    <a:pt x="524" y="4374"/>
                    <a:pt x="1" y="3830"/>
                    <a:pt x="231" y="3097"/>
                  </a:cubicBezTo>
                  <a:cubicBezTo>
                    <a:pt x="419" y="2553"/>
                    <a:pt x="545" y="1967"/>
                    <a:pt x="922" y="1507"/>
                  </a:cubicBezTo>
                  <a:cubicBezTo>
                    <a:pt x="1110" y="1298"/>
                    <a:pt x="1277" y="1005"/>
                    <a:pt x="1382" y="733"/>
                  </a:cubicBezTo>
                  <a:cubicBezTo>
                    <a:pt x="1528" y="398"/>
                    <a:pt x="1821" y="210"/>
                    <a:pt x="2177" y="1"/>
                  </a:cubicBezTo>
                  <a:cubicBezTo>
                    <a:pt x="2240" y="210"/>
                    <a:pt x="2282" y="356"/>
                    <a:pt x="2282" y="482"/>
                  </a:cubicBezTo>
                  <a:cubicBezTo>
                    <a:pt x="2344" y="837"/>
                    <a:pt x="2365" y="1235"/>
                    <a:pt x="2449" y="1612"/>
                  </a:cubicBezTo>
                  <a:cubicBezTo>
                    <a:pt x="2721" y="2490"/>
                    <a:pt x="2491" y="3306"/>
                    <a:pt x="2093" y="4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1"/>
            <p:cNvSpPr/>
            <p:nvPr/>
          </p:nvSpPr>
          <p:spPr>
            <a:xfrm>
              <a:off x="5761400" y="4539575"/>
              <a:ext cx="72750" cy="78475"/>
            </a:xfrm>
            <a:custGeom>
              <a:rect b="b" l="l" r="r" t="t"/>
              <a:pathLst>
                <a:path extrusionOk="0" h="3139" w="2910">
                  <a:moveTo>
                    <a:pt x="2909" y="1967"/>
                  </a:moveTo>
                  <a:cubicBezTo>
                    <a:pt x="2805" y="2344"/>
                    <a:pt x="2721" y="2657"/>
                    <a:pt x="2637" y="2971"/>
                  </a:cubicBezTo>
                  <a:cubicBezTo>
                    <a:pt x="2323" y="3139"/>
                    <a:pt x="2093" y="3076"/>
                    <a:pt x="1800" y="2929"/>
                  </a:cubicBezTo>
                  <a:cubicBezTo>
                    <a:pt x="1068" y="2448"/>
                    <a:pt x="629" y="1779"/>
                    <a:pt x="210" y="1088"/>
                  </a:cubicBezTo>
                  <a:cubicBezTo>
                    <a:pt x="168" y="983"/>
                    <a:pt x="126" y="879"/>
                    <a:pt x="105" y="753"/>
                  </a:cubicBezTo>
                  <a:cubicBezTo>
                    <a:pt x="64" y="523"/>
                    <a:pt x="64" y="314"/>
                    <a:pt x="1" y="84"/>
                  </a:cubicBezTo>
                  <a:cubicBezTo>
                    <a:pt x="126" y="42"/>
                    <a:pt x="231" y="0"/>
                    <a:pt x="315" y="42"/>
                  </a:cubicBezTo>
                  <a:cubicBezTo>
                    <a:pt x="733" y="230"/>
                    <a:pt x="1152" y="460"/>
                    <a:pt x="1633" y="544"/>
                  </a:cubicBezTo>
                  <a:cubicBezTo>
                    <a:pt x="1779" y="565"/>
                    <a:pt x="1905" y="732"/>
                    <a:pt x="2010" y="879"/>
                  </a:cubicBezTo>
                  <a:cubicBezTo>
                    <a:pt x="2302" y="1193"/>
                    <a:pt x="2595" y="1569"/>
                    <a:pt x="2909" y="19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1"/>
            <p:cNvSpPr/>
            <p:nvPr/>
          </p:nvSpPr>
          <p:spPr>
            <a:xfrm>
              <a:off x="5818950" y="3632000"/>
              <a:ext cx="52325" cy="32450"/>
            </a:xfrm>
            <a:custGeom>
              <a:rect b="b" l="l" r="r" t="t"/>
              <a:pathLst>
                <a:path extrusionOk="0" h="1298" w="2093">
                  <a:moveTo>
                    <a:pt x="21" y="294"/>
                  </a:moveTo>
                  <a:cubicBezTo>
                    <a:pt x="712" y="189"/>
                    <a:pt x="1381" y="105"/>
                    <a:pt x="2072" y="1"/>
                  </a:cubicBezTo>
                  <a:cubicBezTo>
                    <a:pt x="2093" y="377"/>
                    <a:pt x="1946" y="670"/>
                    <a:pt x="1779" y="1005"/>
                  </a:cubicBezTo>
                  <a:cubicBezTo>
                    <a:pt x="1277" y="1298"/>
                    <a:pt x="796" y="1193"/>
                    <a:pt x="293" y="963"/>
                  </a:cubicBezTo>
                  <a:cubicBezTo>
                    <a:pt x="63" y="838"/>
                    <a:pt x="0" y="628"/>
                    <a:pt x="21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1"/>
            <p:cNvSpPr/>
            <p:nvPr/>
          </p:nvSpPr>
          <p:spPr>
            <a:xfrm>
              <a:off x="5769250" y="3422775"/>
              <a:ext cx="302375" cy="143875"/>
            </a:xfrm>
            <a:custGeom>
              <a:rect b="b" l="l" r="r" t="t"/>
              <a:pathLst>
                <a:path extrusionOk="0" h="5755" w="12095">
                  <a:moveTo>
                    <a:pt x="12095" y="0"/>
                  </a:moveTo>
                  <a:cubicBezTo>
                    <a:pt x="11739" y="440"/>
                    <a:pt x="11530" y="732"/>
                    <a:pt x="11362" y="1025"/>
                  </a:cubicBezTo>
                  <a:cubicBezTo>
                    <a:pt x="11090" y="1402"/>
                    <a:pt x="10797" y="1800"/>
                    <a:pt x="10588" y="2197"/>
                  </a:cubicBezTo>
                  <a:cubicBezTo>
                    <a:pt x="10379" y="2595"/>
                    <a:pt x="10065" y="2825"/>
                    <a:pt x="9751" y="3076"/>
                  </a:cubicBezTo>
                  <a:cubicBezTo>
                    <a:pt x="9102" y="3599"/>
                    <a:pt x="8475" y="4101"/>
                    <a:pt x="7826" y="4624"/>
                  </a:cubicBezTo>
                  <a:cubicBezTo>
                    <a:pt x="7554" y="4834"/>
                    <a:pt x="7303" y="4959"/>
                    <a:pt x="6989" y="5064"/>
                  </a:cubicBezTo>
                  <a:cubicBezTo>
                    <a:pt x="5880" y="5440"/>
                    <a:pt x="4729" y="5587"/>
                    <a:pt x="3620" y="5670"/>
                  </a:cubicBezTo>
                  <a:cubicBezTo>
                    <a:pt x="2637" y="5754"/>
                    <a:pt x="1842" y="5378"/>
                    <a:pt x="1110" y="4645"/>
                  </a:cubicBezTo>
                  <a:cubicBezTo>
                    <a:pt x="315" y="3871"/>
                    <a:pt x="189" y="2929"/>
                    <a:pt x="63" y="1925"/>
                  </a:cubicBezTo>
                  <a:cubicBezTo>
                    <a:pt x="1" y="1444"/>
                    <a:pt x="84" y="984"/>
                    <a:pt x="335" y="544"/>
                  </a:cubicBezTo>
                  <a:cubicBezTo>
                    <a:pt x="503" y="565"/>
                    <a:pt x="628" y="565"/>
                    <a:pt x="796" y="607"/>
                  </a:cubicBezTo>
                  <a:cubicBezTo>
                    <a:pt x="1277" y="732"/>
                    <a:pt x="1758" y="837"/>
                    <a:pt x="2281" y="732"/>
                  </a:cubicBezTo>
                  <a:cubicBezTo>
                    <a:pt x="2407" y="691"/>
                    <a:pt x="2553" y="732"/>
                    <a:pt x="2721" y="753"/>
                  </a:cubicBezTo>
                  <a:cubicBezTo>
                    <a:pt x="3788" y="921"/>
                    <a:pt x="4897" y="921"/>
                    <a:pt x="5964" y="753"/>
                  </a:cubicBezTo>
                  <a:cubicBezTo>
                    <a:pt x="7659" y="523"/>
                    <a:pt x="9333" y="293"/>
                    <a:pt x="11048" y="42"/>
                  </a:cubicBezTo>
                  <a:cubicBezTo>
                    <a:pt x="11299" y="84"/>
                    <a:pt x="11592" y="42"/>
                    <a:pt x="12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1"/>
            <p:cNvSpPr/>
            <p:nvPr/>
          </p:nvSpPr>
          <p:spPr>
            <a:xfrm>
              <a:off x="5596625" y="3337750"/>
              <a:ext cx="189925" cy="152500"/>
            </a:xfrm>
            <a:custGeom>
              <a:rect b="b" l="l" r="r" t="t"/>
              <a:pathLst>
                <a:path extrusionOk="0" h="6100" w="7597">
                  <a:moveTo>
                    <a:pt x="3934" y="0"/>
                  </a:moveTo>
                  <a:cubicBezTo>
                    <a:pt x="3477" y="0"/>
                    <a:pt x="3016" y="134"/>
                    <a:pt x="2595" y="367"/>
                  </a:cubicBezTo>
                  <a:cubicBezTo>
                    <a:pt x="2072" y="472"/>
                    <a:pt x="1570" y="723"/>
                    <a:pt x="1173" y="1120"/>
                  </a:cubicBezTo>
                  <a:cubicBezTo>
                    <a:pt x="1" y="2397"/>
                    <a:pt x="545" y="4489"/>
                    <a:pt x="1842" y="5473"/>
                  </a:cubicBezTo>
                  <a:cubicBezTo>
                    <a:pt x="1989" y="5577"/>
                    <a:pt x="2156" y="5682"/>
                    <a:pt x="2302" y="5724"/>
                  </a:cubicBezTo>
                  <a:cubicBezTo>
                    <a:pt x="2323" y="5724"/>
                    <a:pt x="2323" y="5745"/>
                    <a:pt x="2365" y="5745"/>
                  </a:cubicBezTo>
                  <a:cubicBezTo>
                    <a:pt x="2785" y="5991"/>
                    <a:pt x="3244" y="6099"/>
                    <a:pt x="3707" y="6099"/>
                  </a:cubicBezTo>
                  <a:cubicBezTo>
                    <a:pt x="4699" y="6099"/>
                    <a:pt x="5705" y="5600"/>
                    <a:pt x="6362" y="4887"/>
                  </a:cubicBezTo>
                  <a:cubicBezTo>
                    <a:pt x="7596" y="3589"/>
                    <a:pt x="7240" y="1644"/>
                    <a:pt x="5671" y="869"/>
                  </a:cubicBezTo>
                  <a:cubicBezTo>
                    <a:pt x="5629" y="807"/>
                    <a:pt x="5567" y="723"/>
                    <a:pt x="5525" y="681"/>
                  </a:cubicBezTo>
                  <a:cubicBezTo>
                    <a:pt x="5061" y="206"/>
                    <a:pt x="4501" y="0"/>
                    <a:pt x="3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1"/>
            <p:cNvSpPr/>
            <p:nvPr/>
          </p:nvSpPr>
          <p:spPr>
            <a:xfrm>
              <a:off x="6098275" y="3270725"/>
              <a:ext cx="117350" cy="138875"/>
            </a:xfrm>
            <a:custGeom>
              <a:rect b="b" l="l" r="r" t="t"/>
              <a:pathLst>
                <a:path extrusionOk="0" h="5555" w="4694">
                  <a:moveTo>
                    <a:pt x="2079" y="0"/>
                  </a:moveTo>
                  <a:cubicBezTo>
                    <a:pt x="1425" y="0"/>
                    <a:pt x="778" y="417"/>
                    <a:pt x="356" y="1458"/>
                  </a:cubicBezTo>
                  <a:cubicBezTo>
                    <a:pt x="252" y="1730"/>
                    <a:pt x="210" y="2023"/>
                    <a:pt x="210" y="2316"/>
                  </a:cubicBezTo>
                  <a:cubicBezTo>
                    <a:pt x="126" y="2609"/>
                    <a:pt x="105" y="2923"/>
                    <a:pt x="126" y="3237"/>
                  </a:cubicBezTo>
                  <a:cubicBezTo>
                    <a:pt x="1" y="3927"/>
                    <a:pt x="356" y="4659"/>
                    <a:pt x="963" y="5057"/>
                  </a:cubicBezTo>
                  <a:cubicBezTo>
                    <a:pt x="1172" y="5266"/>
                    <a:pt x="1423" y="5434"/>
                    <a:pt x="1737" y="5496"/>
                  </a:cubicBezTo>
                  <a:cubicBezTo>
                    <a:pt x="1900" y="5536"/>
                    <a:pt x="2051" y="5554"/>
                    <a:pt x="2192" y="5554"/>
                  </a:cubicBezTo>
                  <a:cubicBezTo>
                    <a:pt x="2723" y="5554"/>
                    <a:pt x="3105" y="5295"/>
                    <a:pt x="3369" y="4931"/>
                  </a:cubicBezTo>
                  <a:cubicBezTo>
                    <a:pt x="3411" y="4869"/>
                    <a:pt x="3495" y="4827"/>
                    <a:pt x="3558" y="4764"/>
                  </a:cubicBezTo>
                  <a:cubicBezTo>
                    <a:pt x="3997" y="4304"/>
                    <a:pt x="4269" y="3781"/>
                    <a:pt x="4374" y="3278"/>
                  </a:cubicBezTo>
                  <a:cubicBezTo>
                    <a:pt x="4693" y="1625"/>
                    <a:pt x="3371" y="0"/>
                    <a:pt x="2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1"/>
            <p:cNvSpPr/>
            <p:nvPr/>
          </p:nvSpPr>
          <p:spPr>
            <a:xfrm>
              <a:off x="5095000" y="2792450"/>
              <a:ext cx="1193700" cy="1849675"/>
            </a:xfrm>
            <a:custGeom>
              <a:rect b="b" l="l" r="r" t="t"/>
              <a:pathLst>
                <a:path extrusionOk="0" h="73987" w="47748">
                  <a:moveTo>
                    <a:pt x="45342" y="41931"/>
                  </a:moveTo>
                  <a:cubicBezTo>
                    <a:pt x="46011" y="41638"/>
                    <a:pt x="46597" y="41617"/>
                    <a:pt x="47141" y="41889"/>
                  </a:cubicBezTo>
                  <a:cubicBezTo>
                    <a:pt x="47308" y="41973"/>
                    <a:pt x="47476" y="42099"/>
                    <a:pt x="47601" y="42266"/>
                  </a:cubicBezTo>
                  <a:cubicBezTo>
                    <a:pt x="47748" y="42391"/>
                    <a:pt x="47748" y="42601"/>
                    <a:pt x="47601" y="42726"/>
                  </a:cubicBezTo>
                  <a:cubicBezTo>
                    <a:pt x="47539" y="42810"/>
                    <a:pt x="47350" y="42915"/>
                    <a:pt x="47246" y="42894"/>
                  </a:cubicBezTo>
                  <a:cubicBezTo>
                    <a:pt x="46953" y="42831"/>
                    <a:pt x="46702" y="42705"/>
                    <a:pt x="46409" y="42622"/>
                  </a:cubicBezTo>
                  <a:cubicBezTo>
                    <a:pt x="46283" y="42601"/>
                    <a:pt x="46137" y="42601"/>
                    <a:pt x="45927" y="42580"/>
                  </a:cubicBezTo>
                  <a:cubicBezTo>
                    <a:pt x="46074" y="42873"/>
                    <a:pt x="46199" y="43040"/>
                    <a:pt x="46283" y="43249"/>
                  </a:cubicBezTo>
                  <a:cubicBezTo>
                    <a:pt x="46346" y="43438"/>
                    <a:pt x="46430" y="43626"/>
                    <a:pt x="46513" y="43835"/>
                  </a:cubicBezTo>
                  <a:cubicBezTo>
                    <a:pt x="46597" y="44065"/>
                    <a:pt x="46492" y="44337"/>
                    <a:pt x="46283" y="44400"/>
                  </a:cubicBezTo>
                  <a:cubicBezTo>
                    <a:pt x="46032" y="44505"/>
                    <a:pt x="45697" y="44442"/>
                    <a:pt x="45593" y="44191"/>
                  </a:cubicBezTo>
                  <a:cubicBezTo>
                    <a:pt x="45509" y="44044"/>
                    <a:pt x="45509" y="43856"/>
                    <a:pt x="45467" y="43668"/>
                  </a:cubicBezTo>
                  <a:cubicBezTo>
                    <a:pt x="45383" y="43438"/>
                    <a:pt x="45258" y="43249"/>
                    <a:pt x="44944" y="43228"/>
                  </a:cubicBezTo>
                  <a:lnTo>
                    <a:pt x="44777" y="43772"/>
                  </a:lnTo>
                  <a:cubicBezTo>
                    <a:pt x="44693" y="44044"/>
                    <a:pt x="44526" y="44149"/>
                    <a:pt x="44254" y="44170"/>
                  </a:cubicBezTo>
                  <a:cubicBezTo>
                    <a:pt x="43919" y="44191"/>
                    <a:pt x="43689" y="43940"/>
                    <a:pt x="43772" y="43626"/>
                  </a:cubicBezTo>
                  <a:cubicBezTo>
                    <a:pt x="43898" y="43145"/>
                    <a:pt x="44003" y="42663"/>
                    <a:pt x="44442" y="42308"/>
                  </a:cubicBezTo>
                  <a:cubicBezTo>
                    <a:pt x="44295" y="42036"/>
                    <a:pt x="44149" y="41764"/>
                    <a:pt x="44044" y="41513"/>
                  </a:cubicBezTo>
                  <a:cubicBezTo>
                    <a:pt x="43940" y="41241"/>
                    <a:pt x="43877" y="40927"/>
                    <a:pt x="43793" y="40676"/>
                  </a:cubicBezTo>
                  <a:cubicBezTo>
                    <a:pt x="43605" y="40069"/>
                    <a:pt x="43354" y="39525"/>
                    <a:pt x="42894" y="39065"/>
                  </a:cubicBezTo>
                  <a:cubicBezTo>
                    <a:pt x="42789" y="38960"/>
                    <a:pt x="42684" y="38855"/>
                    <a:pt x="42622" y="38730"/>
                  </a:cubicBezTo>
                  <a:cubicBezTo>
                    <a:pt x="41743" y="37349"/>
                    <a:pt x="40529" y="36345"/>
                    <a:pt x="39274" y="35361"/>
                  </a:cubicBezTo>
                  <a:cubicBezTo>
                    <a:pt x="38793" y="34984"/>
                    <a:pt x="38353" y="34629"/>
                    <a:pt x="37956" y="34189"/>
                  </a:cubicBezTo>
                  <a:cubicBezTo>
                    <a:pt x="37516" y="33687"/>
                    <a:pt x="36909" y="33436"/>
                    <a:pt x="36386" y="33143"/>
                  </a:cubicBezTo>
                  <a:cubicBezTo>
                    <a:pt x="36156" y="33269"/>
                    <a:pt x="36240" y="33415"/>
                    <a:pt x="36261" y="33562"/>
                  </a:cubicBezTo>
                  <a:cubicBezTo>
                    <a:pt x="36449" y="34880"/>
                    <a:pt x="36616" y="36240"/>
                    <a:pt x="36805" y="37579"/>
                  </a:cubicBezTo>
                  <a:cubicBezTo>
                    <a:pt x="36888" y="38123"/>
                    <a:pt x="36972" y="38667"/>
                    <a:pt x="36868" y="39253"/>
                  </a:cubicBezTo>
                  <a:cubicBezTo>
                    <a:pt x="36784" y="39692"/>
                    <a:pt x="36805" y="40194"/>
                    <a:pt x="36763" y="40634"/>
                  </a:cubicBezTo>
                  <a:cubicBezTo>
                    <a:pt x="36700" y="41554"/>
                    <a:pt x="36407" y="42412"/>
                    <a:pt x="36177" y="43312"/>
                  </a:cubicBezTo>
                  <a:cubicBezTo>
                    <a:pt x="36093" y="43605"/>
                    <a:pt x="36031" y="43877"/>
                    <a:pt x="36031" y="44170"/>
                  </a:cubicBezTo>
                  <a:cubicBezTo>
                    <a:pt x="35989" y="45425"/>
                    <a:pt x="35612" y="46597"/>
                    <a:pt x="35298" y="47811"/>
                  </a:cubicBezTo>
                  <a:cubicBezTo>
                    <a:pt x="35215" y="48125"/>
                    <a:pt x="35110" y="48397"/>
                    <a:pt x="35131" y="48752"/>
                  </a:cubicBezTo>
                  <a:cubicBezTo>
                    <a:pt x="35152" y="48961"/>
                    <a:pt x="35089" y="49171"/>
                    <a:pt x="35026" y="49359"/>
                  </a:cubicBezTo>
                  <a:cubicBezTo>
                    <a:pt x="34880" y="49882"/>
                    <a:pt x="34692" y="50426"/>
                    <a:pt x="34482" y="50949"/>
                  </a:cubicBezTo>
                  <a:cubicBezTo>
                    <a:pt x="34399" y="51138"/>
                    <a:pt x="34315" y="51305"/>
                    <a:pt x="34210" y="51493"/>
                  </a:cubicBezTo>
                  <a:cubicBezTo>
                    <a:pt x="33959" y="51912"/>
                    <a:pt x="33645" y="52226"/>
                    <a:pt x="33122" y="52288"/>
                  </a:cubicBezTo>
                  <a:cubicBezTo>
                    <a:pt x="32997" y="52309"/>
                    <a:pt x="32829" y="52351"/>
                    <a:pt x="32641" y="52393"/>
                  </a:cubicBezTo>
                  <a:cubicBezTo>
                    <a:pt x="32641" y="52602"/>
                    <a:pt x="32641" y="52749"/>
                    <a:pt x="32683" y="52937"/>
                  </a:cubicBezTo>
                  <a:cubicBezTo>
                    <a:pt x="32746" y="53460"/>
                    <a:pt x="32850" y="53983"/>
                    <a:pt x="32725" y="54506"/>
                  </a:cubicBezTo>
                  <a:cubicBezTo>
                    <a:pt x="32683" y="54736"/>
                    <a:pt x="32746" y="55029"/>
                    <a:pt x="32808" y="55280"/>
                  </a:cubicBezTo>
                  <a:cubicBezTo>
                    <a:pt x="32913" y="55908"/>
                    <a:pt x="32997" y="56536"/>
                    <a:pt x="32850" y="57226"/>
                  </a:cubicBezTo>
                  <a:cubicBezTo>
                    <a:pt x="32787" y="57666"/>
                    <a:pt x="32850" y="58168"/>
                    <a:pt x="32725" y="58607"/>
                  </a:cubicBezTo>
                  <a:cubicBezTo>
                    <a:pt x="32641" y="58921"/>
                    <a:pt x="32578" y="59235"/>
                    <a:pt x="32536" y="59549"/>
                  </a:cubicBezTo>
                  <a:cubicBezTo>
                    <a:pt x="32495" y="59925"/>
                    <a:pt x="32285" y="60135"/>
                    <a:pt x="31971" y="60281"/>
                  </a:cubicBezTo>
                  <a:cubicBezTo>
                    <a:pt x="31804" y="60365"/>
                    <a:pt x="31637" y="60407"/>
                    <a:pt x="31469" y="60469"/>
                  </a:cubicBezTo>
                  <a:cubicBezTo>
                    <a:pt x="31365" y="60783"/>
                    <a:pt x="31427" y="61034"/>
                    <a:pt x="31637" y="61285"/>
                  </a:cubicBezTo>
                  <a:cubicBezTo>
                    <a:pt x="31888" y="61599"/>
                    <a:pt x="32097" y="61955"/>
                    <a:pt x="32202" y="62353"/>
                  </a:cubicBezTo>
                  <a:cubicBezTo>
                    <a:pt x="32264" y="62541"/>
                    <a:pt x="32411" y="62687"/>
                    <a:pt x="32536" y="62855"/>
                  </a:cubicBezTo>
                  <a:cubicBezTo>
                    <a:pt x="33039" y="63378"/>
                    <a:pt x="32955" y="64047"/>
                    <a:pt x="32997" y="64675"/>
                  </a:cubicBezTo>
                  <a:cubicBezTo>
                    <a:pt x="32997" y="64884"/>
                    <a:pt x="32829" y="65073"/>
                    <a:pt x="32599" y="65114"/>
                  </a:cubicBezTo>
                  <a:cubicBezTo>
                    <a:pt x="32055" y="65261"/>
                    <a:pt x="31595" y="65617"/>
                    <a:pt x="31114" y="65847"/>
                  </a:cubicBezTo>
                  <a:cubicBezTo>
                    <a:pt x="30946" y="65931"/>
                    <a:pt x="30800" y="66014"/>
                    <a:pt x="30653" y="66140"/>
                  </a:cubicBezTo>
                  <a:cubicBezTo>
                    <a:pt x="29795" y="67102"/>
                    <a:pt x="28749" y="67897"/>
                    <a:pt x="27766" y="68713"/>
                  </a:cubicBezTo>
                  <a:cubicBezTo>
                    <a:pt x="27703" y="68755"/>
                    <a:pt x="27661" y="68839"/>
                    <a:pt x="27598" y="68923"/>
                  </a:cubicBezTo>
                  <a:cubicBezTo>
                    <a:pt x="27766" y="69195"/>
                    <a:pt x="28038" y="69299"/>
                    <a:pt x="28331" y="69362"/>
                  </a:cubicBezTo>
                  <a:cubicBezTo>
                    <a:pt x="28770" y="69446"/>
                    <a:pt x="29147" y="69697"/>
                    <a:pt x="29440" y="70073"/>
                  </a:cubicBezTo>
                  <a:cubicBezTo>
                    <a:pt x="29649" y="70345"/>
                    <a:pt x="29858" y="70638"/>
                    <a:pt x="30109" y="70868"/>
                  </a:cubicBezTo>
                  <a:cubicBezTo>
                    <a:pt x="30486" y="71224"/>
                    <a:pt x="30549" y="71643"/>
                    <a:pt x="30528" y="72082"/>
                  </a:cubicBezTo>
                  <a:cubicBezTo>
                    <a:pt x="30528" y="72438"/>
                    <a:pt x="30423" y="72835"/>
                    <a:pt x="30318" y="73212"/>
                  </a:cubicBezTo>
                  <a:cubicBezTo>
                    <a:pt x="30298" y="73337"/>
                    <a:pt x="30193" y="73463"/>
                    <a:pt x="30088" y="73568"/>
                  </a:cubicBezTo>
                  <a:cubicBezTo>
                    <a:pt x="29774" y="73881"/>
                    <a:pt x="28645" y="73986"/>
                    <a:pt x="28247" y="73756"/>
                  </a:cubicBezTo>
                  <a:cubicBezTo>
                    <a:pt x="27305" y="73212"/>
                    <a:pt x="26678" y="72333"/>
                    <a:pt x="26155" y="71392"/>
                  </a:cubicBezTo>
                  <a:cubicBezTo>
                    <a:pt x="26050" y="71182"/>
                    <a:pt x="26029" y="70952"/>
                    <a:pt x="26008" y="70722"/>
                  </a:cubicBezTo>
                  <a:cubicBezTo>
                    <a:pt x="25945" y="70408"/>
                    <a:pt x="25945" y="70094"/>
                    <a:pt x="25694" y="69822"/>
                  </a:cubicBezTo>
                  <a:cubicBezTo>
                    <a:pt x="25485" y="69613"/>
                    <a:pt x="25506" y="69362"/>
                    <a:pt x="25778" y="69132"/>
                  </a:cubicBezTo>
                  <a:lnTo>
                    <a:pt x="27347" y="67709"/>
                  </a:lnTo>
                  <a:cubicBezTo>
                    <a:pt x="28184" y="66977"/>
                    <a:pt x="29063" y="66307"/>
                    <a:pt x="29858" y="65491"/>
                  </a:cubicBezTo>
                  <a:cubicBezTo>
                    <a:pt x="30109" y="65219"/>
                    <a:pt x="30444" y="65052"/>
                    <a:pt x="30800" y="64842"/>
                  </a:cubicBezTo>
                  <a:cubicBezTo>
                    <a:pt x="31155" y="64591"/>
                    <a:pt x="31553" y="64382"/>
                    <a:pt x="31971" y="64152"/>
                  </a:cubicBezTo>
                  <a:cubicBezTo>
                    <a:pt x="31909" y="63922"/>
                    <a:pt x="31909" y="63692"/>
                    <a:pt x="31804" y="63545"/>
                  </a:cubicBezTo>
                  <a:cubicBezTo>
                    <a:pt x="31532" y="63169"/>
                    <a:pt x="31260" y="62792"/>
                    <a:pt x="31176" y="62290"/>
                  </a:cubicBezTo>
                  <a:cubicBezTo>
                    <a:pt x="31176" y="62227"/>
                    <a:pt x="31134" y="62122"/>
                    <a:pt x="31051" y="62060"/>
                  </a:cubicBezTo>
                  <a:cubicBezTo>
                    <a:pt x="30653" y="61725"/>
                    <a:pt x="30486" y="61244"/>
                    <a:pt x="30444" y="60721"/>
                  </a:cubicBezTo>
                  <a:cubicBezTo>
                    <a:pt x="30005" y="60595"/>
                    <a:pt x="29649" y="60721"/>
                    <a:pt x="29272" y="60783"/>
                  </a:cubicBezTo>
                  <a:cubicBezTo>
                    <a:pt x="28833" y="60825"/>
                    <a:pt x="28414" y="60888"/>
                    <a:pt x="27975" y="60721"/>
                  </a:cubicBezTo>
                  <a:cubicBezTo>
                    <a:pt x="27619" y="60595"/>
                    <a:pt x="27201" y="60574"/>
                    <a:pt x="26845" y="60595"/>
                  </a:cubicBezTo>
                  <a:cubicBezTo>
                    <a:pt x="26448" y="60595"/>
                    <a:pt x="26092" y="60449"/>
                    <a:pt x="25736" y="60281"/>
                  </a:cubicBezTo>
                  <a:cubicBezTo>
                    <a:pt x="25590" y="60197"/>
                    <a:pt x="25401" y="60093"/>
                    <a:pt x="25360" y="59946"/>
                  </a:cubicBezTo>
                  <a:cubicBezTo>
                    <a:pt x="25171" y="59444"/>
                    <a:pt x="24774" y="59047"/>
                    <a:pt x="24753" y="58503"/>
                  </a:cubicBezTo>
                  <a:cubicBezTo>
                    <a:pt x="24690" y="57791"/>
                    <a:pt x="24564" y="57101"/>
                    <a:pt x="24460" y="56431"/>
                  </a:cubicBezTo>
                  <a:cubicBezTo>
                    <a:pt x="24041" y="56013"/>
                    <a:pt x="23644" y="55594"/>
                    <a:pt x="23267" y="55218"/>
                  </a:cubicBezTo>
                  <a:cubicBezTo>
                    <a:pt x="22891" y="54841"/>
                    <a:pt x="22430" y="54653"/>
                    <a:pt x="21907" y="54548"/>
                  </a:cubicBezTo>
                  <a:cubicBezTo>
                    <a:pt x="21635" y="54757"/>
                    <a:pt x="21405" y="55029"/>
                    <a:pt x="21112" y="55239"/>
                  </a:cubicBezTo>
                  <a:cubicBezTo>
                    <a:pt x="20673" y="55531"/>
                    <a:pt x="20191" y="55741"/>
                    <a:pt x="19731" y="55992"/>
                  </a:cubicBezTo>
                  <a:cubicBezTo>
                    <a:pt x="19564" y="56075"/>
                    <a:pt x="19396" y="56117"/>
                    <a:pt x="19292" y="56264"/>
                  </a:cubicBezTo>
                  <a:cubicBezTo>
                    <a:pt x="18831" y="56745"/>
                    <a:pt x="18162" y="56954"/>
                    <a:pt x="17660" y="57436"/>
                  </a:cubicBezTo>
                  <a:cubicBezTo>
                    <a:pt x="17304" y="57791"/>
                    <a:pt x="16697" y="57770"/>
                    <a:pt x="16300" y="57436"/>
                  </a:cubicBezTo>
                  <a:cubicBezTo>
                    <a:pt x="16153" y="57310"/>
                    <a:pt x="16049" y="57122"/>
                    <a:pt x="15881" y="56996"/>
                  </a:cubicBezTo>
                  <a:cubicBezTo>
                    <a:pt x="15630" y="56745"/>
                    <a:pt x="15337" y="56536"/>
                    <a:pt x="15023" y="56306"/>
                  </a:cubicBezTo>
                  <a:cubicBezTo>
                    <a:pt x="14709" y="56808"/>
                    <a:pt x="14521" y="57331"/>
                    <a:pt x="14479" y="57833"/>
                  </a:cubicBezTo>
                  <a:cubicBezTo>
                    <a:pt x="14417" y="58398"/>
                    <a:pt x="14207" y="58921"/>
                    <a:pt x="14019" y="59423"/>
                  </a:cubicBezTo>
                  <a:cubicBezTo>
                    <a:pt x="13852" y="59863"/>
                    <a:pt x="13642" y="60281"/>
                    <a:pt x="13496" y="60721"/>
                  </a:cubicBezTo>
                  <a:cubicBezTo>
                    <a:pt x="13433" y="61013"/>
                    <a:pt x="13224" y="61202"/>
                    <a:pt x="12931" y="61223"/>
                  </a:cubicBezTo>
                  <a:cubicBezTo>
                    <a:pt x="12638" y="61285"/>
                    <a:pt x="12324" y="61306"/>
                    <a:pt x="12073" y="61285"/>
                  </a:cubicBezTo>
                  <a:cubicBezTo>
                    <a:pt x="11550" y="61202"/>
                    <a:pt x="11027" y="61076"/>
                    <a:pt x="10525" y="60909"/>
                  </a:cubicBezTo>
                  <a:cubicBezTo>
                    <a:pt x="10232" y="60825"/>
                    <a:pt x="10002" y="60679"/>
                    <a:pt x="9709" y="60574"/>
                  </a:cubicBezTo>
                  <a:cubicBezTo>
                    <a:pt x="9583" y="60511"/>
                    <a:pt x="9458" y="60490"/>
                    <a:pt x="9353" y="60449"/>
                  </a:cubicBezTo>
                  <a:cubicBezTo>
                    <a:pt x="9144" y="60553"/>
                    <a:pt x="9186" y="60700"/>
                    <a:pt x="9186" y="60867"/>
                  </a:cubicBezTo>
                  <a:cubicBezTo>
                    <a:pt x="9248" y="61202"/>
                    <a:pt x="9269" y="61557"/>
                    <a:pt x="9353" y="61913"/>
                  </a:cubicBezTo>
                  <a:cubicBezTo>
                    <a:pt x="9499" y="62687"/>
                    <a:pt x="9290" y="63420"/>
                    <a:pt x="8997" y="64131"/>
                  </a:cubicBezTo>
                  <a:cubicBezTo>
                    <a:pt x="8788" y="64654"/>
                    <a:pt x="8432" y="65010"/>
                    <a:pt x="7826" y="65052"/>
                  </a:cubicBezTo>
                  <a:cubicBezTo>
                    <a:pt x="7637" y="65052"/>
                    <a:pt x="7470" y="65073"/>
                    <a:pt x="7302" y="65114"/>
                  </a:cubicBezTo>
                  <a:cubicBezTo>
                    <a:pt x="6549" y="65366"/>
                    <a:pt x="6005" y="64968"/>
                    <a:pt x="5503" y="64487"/>
                  </a:cubicBezTo>
                  <a:cubicBezTo>
                    <a:pt x="5378" y="64382"/>
                    <a:pt x="5294" y="64215"/>
                    <a:pt x="5231" y="64047"/>
                  </a:cubicBezTo>
                  <a:cubicBezTo>
                    <a:pt x="5106" y="63503"/>
                    <a:pt x="5085" y="62980"/>
                    <a:pt x="5336" y="62436"/>
                  </a:cubicBezTo>
                  <a:cubicBezTo>
                    <a:pt x="5587" y="61850"/>
                    <a:pt x="5817" y="61306"/>
                    <a:pt x="6256" y="60825"/>
                  </a:cubicBezTo>
                  <a:cubicBezTo>
                    <a:pt x="6361" y="60721"/>
                    <a:pt x="6466" y="60595"/>
                    <a:pt x="6486" y="60469"/>
                  </a:cubicBezTo>
                  <a:cubicBezTo>
                    <a:pt x="6633" y="59988"/>
                    <a:pt x="6989" y="59758"/>
                    <a:pt x="7302" y="59465"/>
                  </a:cubicBezTo>
                  <a:cubicBezTo>
                    <a:pt x="7637" y="59151"/>
                    <a:pt x="8014" y="59088"/>
                    <a:pt x="8432" y="59151"/>
                  </a:cubicBezTo>
                  <a:cubicBezTo>
                    <a:pt x="9144" y="59319"/>
                    <a:pt x="9876" y="59423"/>
                    <a:pt x="10546" y="59737"/>
                  </a:cubicBezTo>
                  <a:cubicBezTo>
                    <a:pt x="11132" y="59988"/>
                    <a:pt x="11780" y="60030"/>
                    <a:pt x="12429" y="60156"/>
                  </a:cubicBezTo>
                  <a:cubicBezTo>
                    <a:pt x="12743" y="59549"/>
                    <a:pt x="13015" y="58984"/>
                    <a:pt x="13287" y="58398"/>
                  </a:cubicBezTo>
                  <a:cubicBezTo>
                    <a:pt x="13328" y="58356"/>
                    <a:pt x="13370" y="58293"/>
                    <a:pt x="13349" y="58252"/>
                  </a:cubicBezTo>
                  <a:cubicBezTo>
                    <a:pt x="13245" y="57624"/>
                    <a:pt x="13663" y="57122"/>
                    <a:pt x="13852" y="56578"/>
                  </a:cubicBezTo>
                  <a:cubicBezTo>
                    <a:pt x="13956" y="56180"/>
                    <a:pt x="13998" y="55762"/>
                    <a:pt x="14061" y="55364"/>
                  </a:cubicBezTo>
                  <a:cubicBezTo>
                    <a:pt x="13873" y="55218"/>
                    <a:pt x="13663" y="55071"/>
                    <a:pt x="13538" y="54904"/>
                  </a:cubicBezTo>
                  <a:cubicBezTo>
                    <a:pt x="13287" y="54611"/>
                    <a:pt x="13056" y="54402"/>
                    <a:pt x="12701" y="54276"/>
                  </a:cubicBezTo>
                  <a:cubicBezTo>
                    <a:pt x="12115" y="54088"/>
                    <a:pt x="11885" y="53502"/>
                    <a:pt x="11487" y="53146"/>
                  </a:cubicBezTo>
                  <a:cubicBezTo>
                    <a:pt x="11362" y="53021"/>
                    <a:pt x="11278" y="52853"/>
                    <a:pt x="11194" y="52707"/>
                  </a:cubicBezTo>
                  <a:cubicBezTo>
                    <a:pt x="10880" y="52205"/>
                    <a:pt x="10943" y="51828"/>
                    <a:pt x="11362" y="51451"/>
                  </a:cubicBezTo>
                  <a:cubicBezTo>
                    <a:pt x="12031" y="50824"/>
                    <a:pt x="12743" y="50196"/>
                    <a:pt x="13433" y="49526"/>
                  </a:cubicBezTo>
                  <a:cubicBezTo>
                    <a:pt x="13663" y="49317"/>
                    <a:pt x="13789" y="49003"/>
                    <a:pt x="13977" y="48752"/>
                  </a:cubicBezTo>
                  <a:cubicBezTo>
                    <a:pt x="14103" y="48564"/>
                    <a:pt x="14207" y="48334"/>
                    <a:pt x="14396" y="48208"/>
                  </a:cubicBezTo>
                  <a:cubicBezTo>
                    <a:pt x="14961" y="47811"/>
                    <a:pt x="15442" y="47371"/>
                    <a:pt x="15860" y="46848"/>
                  </a:cubicBezTo>
                  <a:cubicBezTo>
                    <a:pt x="15274" y="46430"/>
                    <a:pt x="14689" y="46011"/>
                    <a:pt x="14103" y="45551"/>
                  </a:cubicBezTo>
                  <a:cubicBezTo>
                    <a:pt x="13077" y="44777"/>
                    <a:pt x="13056" y="43542"/>
                    <a:pt x="13998" y="42684"/>
                  </a:cubicBezTo>
                  <a:cubicBezTo>
                    <a:pt x="14019" y="42663"/>
                    <a:pt x="14061" y="42622"/>
                    <a:pt x="14082" y="42622"/>
                  </a:cubicBezTo>
                  <a:cubicBezTo>
                    <a:pt x="14751" y="42266"/>
                    <a:pt x="15149" y="41638"/>
                    <a:pt x="15651" y="41115"/>
                  </a:cubicBezTo>
                  <a:cubicBezTo>
                    <a:pt x="16279" y="40466"/>
                    <a:pt x="16990" y="39881"/>
                    <a:pt x="17681" y="39316"/>
                  </a:cubicBezTo>
                  <a:cubicBezTo>
                    <a:pt x="17994" y="39044"/>
                    <a:pt x="18350" y="38814"/>
                    <a:pt x="18580" y="38479"/>
                  </a:cubicBezTo>
                  <a:cubicBezTo>
                    <a:pt x="18769" y="38228"/>
                    <a:pt x="18978" y="38018"/>
                    <a:pt x="19187" y="37809"/>
                  </a:cubicBezTo>
                  <a:cubicBezTo>
                    <a:pt x="19229" y="37767"/>
                    <a:pt x="19292" y="37746"/>
                    <a:pt x="19313" y="37705"/>
                  </a:cubicBezTo>
                  <a:cubicBezTo>
                    <a:pt x="19982" y="36972"/>
                    <a:pt x="20673" y="36240"/>
                    <a:pt x="21321" y="35487"/>
                  </a:cubicBezTo>
                  <a:cubicBezTo>
                    <a:pt x="21551" y="35236"/>
                    <a:pt x="21761" y="34964"/>
                    <a:pt x="21844" y="34545"/>
                  </a:cubicBezTo>
                  <a:cubicBezTo>
                    <a:pt x="20756" y="34399"/>
                    <a:pt x="19668" y="34252"/>
                    <a:pt x="18601" y="34106"/>
                  </a:cubicBezTo>
                  <a:cubicBezTo>
                    <a:pt x="18287" y="34043"/>
                    <a:pt x="17953" y="34043"/>
                    <a:pt x="17639" y="33980"/>
                  </a:cubicBezTo>
                  <a:lnTo>
                    <a:pt x="14730" y="33185"/>
                  </a:lnTo>
                  <a:cubicBezTo>
                    <a:pt x="14186" y="33060"/>
                    <a:pt x="13663" y="32871"/>
                    <a:pt x="13161" y="32620"/>
                  </a:cubicBezTo>
                  <a:cubicBezTo>
                    <a:pt x="12596" y="32327"/>
                    <a:pt x="11989" y="32055"/>
                    <a:pt x="11383" y="31804"/>
                  </a:cubicBezTo>
                  <a:cubicBezTo>
                    <a:pt x="10525" y="31427"/>
                    <a:pt x="9709" y="30946"/>
                    <a:pt x="8955" y="30381"/>
                  </a:cubicBezTo>
                  <a:cubicBezTo>
                    <a:pt x="7847" y="29544"/>
                    <a:pt x="6758" y="28707"/>
                    <a:pt x="5650" y="27850"/>
                  </a:cubicBezTo>
                  <a:cubicBezTo>
                    <a:pt x="5398" y="27640"/>
                    <a:pt x="5168" y="27347"/>
                    <a:pt x="4917" y="27096"/>
                  </a:cubicBezTo>
                  <a:cubicBezTo>
                    <a:pt x="4499" y="26594"/>
                    <a:pt x="4122" y="26071"/>
                    <a:pt x="3725" y="25569"/>
                  </a:cubicBezTo>
                  <a:cubicBezTo>
                    <a:pt x="3432" y="25213"/>
                    <a:pt x="3118" y="24941"/>
                    <a:pt x="2657" y="24878"/>
                  </a:cubicBezTo>
                  <a:cubicBezTo>
                    <a:pt x="1988" y="24774"/>
                    <a:pt x="1465" y="24355"/>
                    <a:pt x="921" y="24041"/>
                  </a:cubicBezTo>
                  <a:cubicBezTo>
                    <a:pt x="460" y="23769"/>
                    <a:pt x="209" y="23246"/>
                    <a:pt x="42" y="22744"/>
                  </a:cubicBezTo>
                  <a:cubicBezTo>
                    <a:pt x="0" y="22681"/>
                    <a:pt x="42" y="22577"/>
                    <a:pt x="42" y="22493"/>
                  </a:cubicBezTo>
                  <a:cubicBezTo>
                    <a:pt x="84" y="22200"/>
                    <a:pt x="460" y="22075"/>
                    <a:pt x="628" y="22263"/>
                  </a:cubicBezTo>
                  <a:cubicBezTo>
                    <a:pt x="816" y="22430"/>
                    <a:pt x="984" y="22640"/>
                    <a:pt x="1130" y="22891"/>
                  </a:cubicBezTo>
                  <a:cubicBezTo>
                    <a:pt x="1360" y="23163"/>
                    <a:pt x="1360" y="23163"/>
                    <a:pt x="1925" y="23351"/>
                  </a:cubicBezTo>
                  <a:cubicBezTo>
                    <a:pt x="1716" y="22891"/>
                    <a:pt x="1528" y="22472"/>
                    <a:pt x="1339" y="22054"/>
                  </a:cubicBezTo>
                  <a:cubicBezTo>
                    <a:pt x="1297" y="21907"/>
                    <a:pt x="1256" y="21761"/>
                    <a:pt x="1256" y="21635"/>
                  </a:cubicBezTo>
                  <a:cubicBezTo>
                    <a:pt x="1256" y="21363"/>
                    <a:pt x="1611" y="21175"/>
                    <a:pt x="1779" y="21363"/>
                  </a:cubicBezTo>
                  <a:cubicBezTo>
                    <a:pt x="1988" y="21552"/>
                    <a:pt x="2176" y="21782"/>
                    <a:pt x="2344" y="22054"/>
                  </a:cubicBezTo>
                  <a:cubicBezTo>
                    <a:pt x="2574" y="22388"/>
                    <a:pt x="2783" y="22723"/>
                    <a:pt x="3034" y="23163"/>
                  </a:cubicBezTo>
                  <a:cubicBezTo>
                    <a:pt x="3181" y="22953"/>
                    <a:pt x="3306" y="22828"/>
                    <a:pt x="3348" y="22681"/>
                  </a:cubicBezTo>
                  <a:cubicBezTo>
                    <a:pt x="3411" y="22514"/>
                    <a:pt x="3411" y="22326"/>
                    <a:pt x="3494" y="22179"/>
                  </a:cubicBezTo>
                  <a:cubicBezTo>
                    <a:pt x="3536" y="22054"/>
                    <a:pt x="3641" y="21907"/>
                    <a:pt x="3766" y="21865"/>
                  </a:cubicBezTo>
                  <a:cubicBezTo>
                    <a:pt x="3955" y="21803"/>
                    <a:pt x="4122" y="21949"/>
                    <a:pt x="4185" y="22096"/>
                  </a:cubicBezTo>
                  <a:cubicBezTo>
                    <a:pt x="4331" y="22368"/>
                    <a:pt x="4394" y="22640"/>
                    <a:pt x="4289" y="22953"/>
                  </a:cubicBezTo>
                  <a:cubicBezTo>
                    <a:pt x="4164" y="23309"/>
                    <a:pt x="4059" y="23644"/>
                    <a:pt x="4227" y="23979"/>
                  </a:cubicBezTo>
                  <a:cubicBezTo>
                    <a:pt x="4248" y="24062"/>
                    <a:pt x="4248" y="24167"/>
                    <a:pt x="4227" y="24251"/>
                  </a:cubicBezTo>
                  <a:cubicBezTo>
                    <a:pt x="3934" y="24795"/>
                    <a:pt x="4248" y="25129"/>
                    <a:pt x="4603" y="25464"/>
                  </a:cubicBezTo>
                  <a:cubicBezTo>
                    <a:pt x="4771" y="25611"/>
                    <a:pt x="4917" y="25757"/>
                    <a:pt x="5022" y="25925"/>
                  </a:cubicBezTo>
                  <a:cubicBezTo>
                    <a:pt x="5650" y="26761"/>
                    <a:pt x="6445" y="27410"/>
                    <a:pt x="7302" y="27975"/>
                  </a:cubicBezTo>
                  <a:cubicBezTo>
                    <a:pt x="7993" y="28456"/>
                    <a:pt x="8642" y="28958"/>
                    <a:pt x="9290" y="29440"/>
                  </a:cubicBezTo>
                  <a:cubicBezTo>
                    <a:pt x="10106" y="30047"/>
                    <a:pt x="10964" y="30549"/>
                    <a:pt x="11885" y="30946"/>
                  </a:cubicBezTo>
                  <a:cubicBezTo>
                    <a:pt x="12178" y="31072"/>
                    <a:pt x="12492" y="31176"/>
                    <a:pt x="12764" y="31323"/>
                  </a:cubicBezTo>
                  <a:cubicBezTo>
                    <a:pt x="13810" y="31909"/>
                    <a:pt x="14961" y="32160"/>
                    <a:pt x="16090" y="32536"/>
                  </a:cubicBezTo>
                  <a:cubicBezTo>
                    <a:pt x="17681" y="33039"/>
                    <a:pt x="19313" y="33164"/>
                    <a:pt x="20924" y="33457"/>
                  </a:cubicBezTo>
                  <a:cubicBezTo>
                    <a:pt x="21028" y="33478"/>
                    <a:pt x="21175" y="33415"/>
                    <a:pt x="21342" y="33415"/>
                  </a:cubicBezTo>
                  <a:cubicBezTo>
                    <a:pt x="19961" y="32557"/>
                    <a:pt x="18790" y="31532"/>
                    <a:pt x="17534" y="30591"/>
                  </a:cubicBezTo>
                  <a:cubicBezTo>
                    <a:pt x="17262" y="30423"/>
                    <a:pt x="17095" y="30151"/>
                    <a:pt x="16844" y="29900"/>
                  </a:cubicBezTo>
                  <a:cubicBezTo>
                    <a:pt x="16739" y="29754"/>
                    <a:pt x="16634" y="29607"/>
                    <a:pt x="16530" y="29440"/>
                  </a:cubicBezTo>
                  <a:cubicBezTo>
                    <a:pt x="16069" y="28749"/>
                    <a:pt x="15525" y="28059"/>
                    <a:pt x="15525" y="27096"/>
                  </a:cubicBezTo>
                  <a:cubicBezTo>
                    <a:pt x="15358" y="27138"/>
                    <a:pt x="15233" y="27180"/>
                    <a:pt x="15149" y="27222"/>
                  </a:cubicBezTo>
                  <a:cubicBezTo>
                    <a:pt x="14626" y="27745"/>
                    <a:pt x="13914" y="27912"/>
                    <a:pt x="13245" y="28122"/>
                  </a:cubicBezTo>
                  <a:cubicBezTo>
                    <a:pt x="12764" y="28268"/>
                    <a:pt x="12324" y="28184"/>
                    <a:pt x="11885" y="27933"/>
                  </a:cubicBezTo>
                  <a:cubicBezTo>
                    <a:pt x="11592" y="27745"/>
                    <a:pt x="11278" y="27557"/>
                    <a:pt x="10964" y="27389"/>
                  </a:cubicBezTo>
                  <a:cubicBezTo>
                    <a:pt x="10504" y="27117"/>
                    <a:pt x="10253" y="26720"/>
                    <a:pt x="10190" y="26176"/>
                  </a:cubicBezTo>
                  <a:cubicBezTo>
                    <a:pt x="9939" y="24523"/>
                    <a:pt x="9939" y="24523"/>
                    <a:pt x="10336" y="22744"/>
                  </a:cubicBezTo>
                  <a:cubicBezTo>
                    <a:pt x="10085" y="22598"/>
                    <a:pt x="9771" y="22514"/>
                    <a:pt x="9458" y="22493"/>
                  </a:cubicBezTo>
                  <a:cubicBezTo>
                    <a:pt x="9248" y="22472"/>
                    <a:pt x="9039" y="22430"/>
                    <a:pt x="8851" y="22388"/>
                  </a:cubicBezTo>
                  <a:cubicBezTo>
                    <a:pt x="8516" y="22284"/>
                    <a:pt x="8307" y="22075"/>
                    <a:pt x="8223" y="21698"/>
                  </a:cubicBezTo>
                  <a:cubicBezTo>
                    <a:pt x="8098" y="20966"/>
                    <a:pt x="8014" y="20275"/>
                    <a:pt x="8328" y="19543"/>
                  </a:cubicBezTo>
                  <a:cubicBezTo>
                    <a:pt x="8516" y="19166"/>
                    <a:pt x="8621" y="18748"/>
                    <a:pt x="8746" y="18350"/>
                  </a:cubicBezTo>
                  <a:cubicBezTo>
                    <a:pt x="8935" y="17764"/>
                    <a:pt x="9207" y="17241"/>
                    <a:pt x="9604" y="16739"/>
                  </a:cubicBezTo>
                  <a:cubicBezTo>
                    <a:pt x="10085" y="16090"/>
                    <a:pt x="10462" y="15358"/>
                    <a:pt x="10880" y="14668"/>
                  </a:cubicBezTo>
                  <a:cubicBezTo>
                    <a:pt x="10734" y="14479"/>
                    <a:pt x="10567" y="14563"/>
                    <a:pt x="10441" y="14584"/>
                  </a:cubicBezTo>
                  <a:cubicBezTo>
                    <a:pt x="9897" y="14668"/>
                    <a:pt x="9353" y="14751"/>
                    <a:pt x="8767" y="14793"/>
                  </a:cubicBezTo>
                  <a:cubicBezTo>
                    <a:pt x="8160" y="14856"/>
                    <a:pt x="7742" y="14521"/>
                    <a:pt x="7679" y="13914"/>
                  </a:cubicBezTo>
                  <a:cubicBezTo>
                    <a:pt x="7637" y="13726"/>
                    <a:pt x="7637" y="13538"/>
                    <a:pt x="7700" y="13391"/>
                  </a:cubicBezTo>
                  <a:cubicBezTo>
                    <a:pt x="7888" y="12743"/>
                    <a:pt x="8119" y="12073"/>
                    <a:pt x="8621" y="11613"/>
                  </a:cubicBezTo>
                  <a:cubicBezTo>
                    <a:pt x="10106" y="10169"/>
                    <a:pt x="11508" y="8663"/>
                    <a:pt x="13182" y="7449"/>
                  </a:cubicBezTo>
                  <a:cubicBezTo>
                    <a:pt x="13559" y="7156"/>
                    <a:pt x="13977" y="6947"/>
                    <a:pt x="14396" y="6717"/>
                  </a:cubicBezTo>
                  <a:cubicBezTo>
                    <a:pt x="14584" y="6612"/>
                    <a:pt x="14751" y="6528"/>
                    <a:pt x="14940" y="6424"/>
                  </a:cubicBezTo>
                  <a:cubicBezTo>
                    <a:pt x="16049" y="5901"/>
                    <a:pt x="17095" y="5357"/>
                    <a:pt x="18078" y="4645"/>
                  </a:cubicBezTo>
                  <a:cubicBezTo>
                    <a:pt x="17743" y="4206"/>
                    <a:pt x="17513" y="3746"/>
                    <a:pt x="17409" y="3160"/>
                  </a:cubicBezTo>
                  <a:cubicBezTo>
                    <a:pt x="17262" y="2406"/>
                    <a:pt x="17450" y="1758"/>
                    <a:pt x="17743" y="1088"/>
                  </a:cubicBezTo>
                  <a:cubicBezTo>
                    <a:pt x="17932" y="712"/>
                    <a:pt x="18204" y="440"/>
                    <a:pt x="18685" y="398"/>
                  </a:cubicBezTo>
                  <a:cubicBezTo>
                    <a:pt x="19919" y="230"/>
                    <a:pt x="21112" y="0"/>
                    <a:pt x="22367" y="189"/>
                  </a:cubicBezTo>
                  <a:cubicBezTo>
                    <a:pt x="22807" y="230"/>
                    <a:pt x="23267" y="230"/>
                    <a:pt x="23707" y="251"/>
                  </a:cubicBezTo>
                  <a:cubicBezTo>
                    <a:pt x="24439" y="314"/>
                    <a:pt x="25171" y="356"/>
                    <a:pt x="25883" y="544"/>
                  </a:cubicBezTo>
                  <a:cubicBezTo>
                    <a:pt x="26427" y="670"/>
                    <a:pt x="26971" y="733"/>
                    <a:pt x="27515" y="733"/>
                  </a:cubicBezTo>
                  <a:cubicBezTo>
                    <a:pt x="28770" y="733"/>
                    <a:pt x="29963" y="1046"/>
                    <a:pt x="31134" y="1444"/>
                  </a:cubicBezTo>
                  <a:cubicBezTo>
                    <a:pt x="31658" y="1611"/>
                    <a:pt x="32181" y="1821"/>
                    <a:pt x="32746" y="2030"/>
                  </a:cubicBezTo>
                  <a:cubicBezTo>
                    <a:pt x="33959" y="1653"/>
                    <a:pt x="35215" y="1800"/>
                    <a:pt x="36470" y="1925"/>
                  </a:cubicBezTo>
                  <a:cubicBezTo>
                    <a:pt x="37077" y="2009"/>
                    <a:pt x="37433" y="2427"/>
                    <a:pt x="37851" y="2825"/>
                  </a:cubicBezTo>
                  <a:cubicBezTo>
                    <a:pt x="37935" y="2909"/>
                    <a:pt x="37935" y="3034"/>
                    <a:pt x="37956" y="3160"/>
                  </a:cubicBezTo>
                  <a:cubicBezTo>
                    <a:pt x="38018" y="3453"/>
                    <a:pt x="38039" y="3746"/>
                    <a:pt x="38081" y="4059"/>
                  </a:cubicBezTo>
                  <a:cubicBezTo>
                    <a:pt x="37851" y="4394"/>
                    <a:pt x="37537" y="4687"/>
                    <a:pt x="37537" y="5168"/>
                  </a:cubicBezTo>
                  <a:cubicBezTo>
                    <a:pt x="37809" y="5419"/>
                    <a:pt x="38060" y="5670"/>
                    <a:pt x="38458" y="5733"/>
                  </a:cubicBezTo>
                  <a:cubicBezTo>
                    <a:pt x="38646" y="5754"/>
                    <a:pt x="38855" y="5880"/>
                    <a:pt x="39002" y="5984"/>
                  </a:cubicBezTo>
                  <a:cubicBezTo>
                    <a:pt x="39274" y="6173"/>
                    <a:pt x="39525" y="6382"/>
                    <a:pt x="39797" y="6570"/>
                  </a:cubicBezTo>
                  <a:cubicBezTo>
                    <a:pt x="40676" y="7114"/>
                    <a:pt x="41157" y="7930"/>
                    <a:pt x="41220" y="8935"/>
                  </a:cubicBezTo>
                  <a:cubicBezTo>
                    <a:pt x="41262" y="9102"/>
                    <a:pt x="41282" y="9228"/>
                    <a:pt x="41282" y="9353"/>
                  </a:cubicBezTo>
                  <a:cubicBezTo>
                    <a:pt x="41408" y="9437"/>
                    <a:pt x="41492" y="9520"/>
                    <a:pt x="41596" y="9562"/>
                  </a:cubicBezTo>
                  <a:cubicBezTo>
                    <a:pt x="43103" y="10462"/>
                    <a:pt x="44023" y="11843"/>
                    <a:pt x="44630" y="13475"/>
                  </a:cubicBezTo>
                  <a:cubicBezTo>
                    <a:pt x="44819" y="13998"/>
                    <a:pt x="45028" y="14521"/>
                    <a:pt x="45195" y="15044"/>
                  </a:cubicBezTo>
                  <a:cubicBezTo>
                    <a:pt x="45300" y="15379"/>
                    <a:pt x="45383" y="15714"/>
                    <a:pt x="45467" y="16049"/>
                  </a:cubicBezTo>
                  <a:cubicBezTo>
                    <a:pt x="45802" y="17681"/>
                    <a:pt x="45802" y="19334"/>
                    <a:pt x="45614" y="20966"/>
                  </a:cubicBezTo>
                  <a:cubicBezTo>
                    <a:pt x="45509" y="21949"/>
                    <a:pt x="45300" y="22828"/>
                    <a:pt x="44860" y="23665"/>
                  </a:cubicBezTo>
                  <a:cubicBezTo>
                    <a:pt x="44212" y="24837"/>
                    <a:pt x="43479" y="25987"/>
                    <a:pt x="42768" y="27138"/>
                  </a:cubicBezTo>
                  <a:cubicBezTo>
                    <a:pt x="42245" y="27975"/>
                    <a:pt x="41471" y="28582"/>
                    <a:pt x="40676" y="29126"/>
                  </a:cubicBezTo>
                  <a:cubicBezTo>
                    <a:pt x="39922" y="29691"/>
                    <a:pt x="39127" y="30214"/>
                    <a:pt x="38353" y="30737"/>
                  </a:cubicBezTo>
                  <a:cubicBezTo>
                    <a:pt x="38186" y="30842"/>
                    <a:pt x="38018" y="30883"/>
                    <a:pt x="37935" y="31009"/>
                  </a:cubicBezTo>
                  <a:cubicBezTo>
                    <a:pt x="37558" y="31532"/>
                    <a:pt x="37077" y="31888"/>
                    <a:pt x="36470" y="32243"/>
                  </a:cubicBezTo>
                  <a:cubicBezTo>
                    <a:pt x="36930" y="32536"/>
                    <a:pt x="37328" y="32767"/>
                    <a:pt x="37746" y="32997"/>
                  </a:cubicBezTo>
                  <a:cubicBezTo>
                    <a:pt x="38123" y="33206"/>
                    <a:pt x="38437" y="33457"/>
                    <a:pt x="38709" y="33771"/>
                  </a:cubicBezTo>
                  <a:cubicBezTo>
                    <a:pt x="38981" y="34043"/>
                    <a:pt x="39295" y="34252"/>
                    <a:pt x="39588" y="34524"/>
                  </a:cubicBezTo>
                  <a:cubicBezTo>
                    <a:pt x="40341" y="35173"/>
                    <a:pt x="41115" y="35800"/>
                    <a:pt x="41847" y="36449"/>
                  </a:cubicBezTo>
                  <a:cubicBezTo>
                    <a:pt x="42203" y="36763"/>
                    <a:pt x="42517" y="37140"/>
                    <a:pt x="42789" y="37495"/>
                  </a:cubicBezTo>
                  <a:cubicBezTo>
                    <a:pt x="43166" y="37956"/>
                    <a:pt x="43563" y="38416"/>
                    <a:pt x="43877" y="38918"/>
                  </a:cubicBezTo>
                  <a:cubicBezTo>
                    <a:pt x="44128" y="39316"/>
                    <a:pt x="44337" y="39734"/>
                    <a:pt x="44526" y="40174"/>
                  </a:cubicBezTo>
                  <a:cubicBezTo>
                    <a:pt x="44651" y="40466"/>
                    <a:pt x="44714" y="40801"/>
                    <a:pt x="44839" y="41094"/>
                  </a:cubicBezTo>
                  <a:cubicBezTo>
                    <a:pt x="44986" y="41262"/>
                    <a:pt x="45153" y="41554"/>
                    <a:pt x="45342" y="41931"/>
                  </a:cubicBezTo>
                  <a:close/>
                  <a:moveTo>
                    <a:pt x="18287" y="19187"/>
                  </a:moveTo>
                  <a:cubicBezTo>
                    <a:pt x="17555" y="20380"/>
                    <a:pt x="17471" y="21677"/>
                    <a:pt x="17304" y="22953"/>
                  </a:cubicBezTo>
                  <a:cubicBezTo>
                    <a:pt x="17241" y="23246"/>
                    <a:pt x="17262" y="23539"/>
                    <a:pt x="17450" y="23790"/>
                  </a:cubicBezTo>
                  <a:cubicBezTo>
                    <a:pt x="17764" y="23644"/>
                    <a:pt x="18015" y="23435"/>
                    <a:pt x="18308" y="23351"/>
                  </a:cubicBezTo>
                  <a:cubicBezTo>
                    <a:pt x="18601" y="23246"/>
                    <a:pt x="18936" y="23246"/>
                    <a:pt x="19229" y="23225"/>
                  </a:cubicBezTo>
                  <a:cubicBezTo>
                    <a:pt x="19313" y="23121"/>
                    <a:pt x="19334" y="23058"/>
                    <a:pt x="19354" y="23016"/>
                  </a:cubicBezTo>
                  <a:cubicBezTo>
                    <a:pt x="19710" y="21635"/>
                    <a:pt x="20484" y="20422"/>
                    <a:pt x="21028" y="19124"/>
                  </a:cubicBezTo>
                  <a:cubicBezTo>
                    <a:pt x="21196" y="18748"/>
                    <a:pt x="21426" y="18392"/>
                    <a:pt x="21635" y="18036"/>
                  </a:cubicBezTo>
                  <a:cubicBezTo>
                    <a:pt x="21719" y="17911"/>
                    <a:pt x="21803" y="17806"/>
                    <a:pt x="21907" y="17702"/>
                  </a:cubicBezTo>
                  <a:cubicBezTo>
                    <a:pt x="22137" y="17430"/>
                    <a:pt x="22493" y="17471"/>
                    <a:pt x="22640" y="17785"/>
                  </a:cubicBezTo>
                  <a:cubicBezTo>
                    <a:pt x="22849" y="18225"/>
                    <a:pt x="23079" y="18685"/>
                    <a:pt x="23163" y="19166"/>
                  </a:cubicBezTo>
                  <a:cubicBezTo>
                    <a:pt x="23267" y="19710"/>
                    <a:pt x="23623" y="20024"/>
                    <a:pt x="24062" y="20296"/>
                  </a:cubicBezTo>
                  <a:cubicBezTo>
                    <a:pt x="24251" y="20401"/>
                    <a:pt x="24460" y="20338"/>
                    <a:pt x="24627" y="20191"/>
                  </a:cubicBezTo>
                  <a:cubicBezTo>
                    <a:pt x="24878" y="19899"/>
                    <a:pt x="25067" y="19564"/>
                    <a:pt x="25171" y="19187"/>
                  </a:cubicBezTo>
                  <a:cubicBezTo>
                    <a:pt x="25318" y="18748"/>
                    <a:pt x="25485" y="18308"/>
                    <a:pt x="25673" y="17890"/>
                  </a:cubicBezTo>
                  <a:cubicBezTo>
                    <a:pt x="25778" y="17660"/>
                    <a:pt x="25904" y="17450"/>
                    <a:pt x="25925" y="17158"/>
                  </a:cubicBezTo>
                  <a:cubicBezTo>
                    <a:pt x="25945" y="16823"/>
                    <a:pt x="26134" y="16509"/>
                    <a:pt x="26448" y="16404"/>
                  </a:cubicBezTo>
                  <a:cubicBezTo>
                    <a:pt x="26950" y="16237"/>
                    <a:pt x="27452" y="16132"/>
                    <a:pt x="27975" y="16446"/>
                  </a:cubicBezTo>
                  <a:cubicBezTo>
                    <a:pt x="28498" y="16781"/>
                    <a:pt x="29063" y="16990"/>
                    <a:pt x="29607" y="17262"/>
                  </a:cubicBezTo>
                  <a:cubicBezTo>
                    <a:pt x="30067" y="17471"/>
                    <a:pt x="30528" y="17367"/>
                    <a:pt x="31009" y="17262"/>
                  </a:cubicBezTo>
                  <a:cubicBezTo>
                    <a:pt x="31114" y="17241"/>
                    <a:pt x="31239" y="17158"/>
                    <a:pt x="31281" y="17074"/>
                  </a:cubicBezTo>
                  <a:cubicBezTo>
                    <a:pt x="31532" y="16634"/>
                    <a:pt x="31804" y="16216"/>
                    <a:pt x="31971" y="15735"/>
                  </a:cubicBezTo>
                  <a:cubicBezTo>
                    <a:pt x="32327" y="14689"/>
                    <a:pt x="32641" y="13601"/>
                    <a:pt x="33018" y="12554"/>
                  </a:cubicBezTo>
                  <a:cubicBezTo>
                    <a:pt x="33143" y="12178"/>
                    <a:pt x="33206" y="11822"/>
                    <a:pt x="33143" y="11404"/>
                  </a:cubicBezTo>
                  <a:cubicBezTo>
                    <a:pt x="32955" y="11236"/>
                    <a:pt x="32746" y="11090"/>
                    <a:pt x="32578" y="10901"/>
                  </a:cubicBezTo>
                  <a:cubicBezTo>
                    <a:pt x="32432" y="10776"/>
                    <a:pt x="32327" y="10650"/>
                    <a:pt x="32285" y="10483"/>
                  </a:cubicBezTo>
                  <a:cubicBezTo>
                    <a:pt x="32202" y="10274"/>
                    <a:pt x="32285" y="10064"/>
                    <a:pt x="32432" y="9939"/>
                  </a:cubicBezTo>
                  <a:cubicBezTo>
                    <a:pt x="32599" y="9813"/>
                    <a:pt x="32746" y="9834"/>
                    <a:pt x="32934" y="9939"/>
                  </a:cubicBezTo>
                  <a:cubicBezTo>
                    <a:pt x="33101" y="10023"/>
                    <a:pt x="33248" y="10127"/>
                    <a:pt x="33373" y="10232"/>
                  </a:cubicBezTo>
                  <a:cubicBezTo>
                    <a:pt x="33729" y="10483"/>
                    <a:pt x="34085" y="10650"/>
                    <a:pt x="34503" y="10713"/>
                  </a:cubicBezTo>
                  <a:cubicBezTo>
                    <a:pt x="34796" y="10776"/>
                    <a:pt x="35089" y="10860"/>
                    <a:pt x="35361" y="10901"/>
                  </a:cubicBezTo>
                  <a:cubicBezTo>
                    <a:pt x="36261" y="11069"/>
                    <a:pt x="37140" y="10901"/>
                    <a:pt x="37956" y="10608"/>
                  </a:cubicBezTo>
                  <a:cubicBezTo>
                    <a:pt x="38855" y="10295"/>
                    <a:pt x="39650" y="9834"/>
                    <a:pt x="40257" y="9018"/>
                  </a:cubicBezTo>
                  <a:cubicBezTo>
                    <a:pt x="40257" y="8328"/>
                    <a:pt x="39964" y="7784"/>
                    <a:pt x="39420" y="7407"/>
                  </a:cubicBezTo>
                  <a:cubicBezTo>
                    <a:pt x="38918" y="7031"/>
                    <a:pt x="38500" y="6612"/>
                    <a:pt x="37830" y="6528"/>
                  </a:cubicBezTo>
                  <a:cubicBezTo>
                    <a:pt x="37600" y="6507"/>
                    <a:pt x="37349" y="6215"/>
                    <a:pt x="37140" y="6047"/>
                  </a:cubicBezTo>
                  <a:cubicBezTo>
                    <a:pt x="36784" y="6173"/>
                    <a:pt x="36554" y="5859"/>
                    <a:pt x="36240" y="5796"/>
                  </a:cubicBezTo>
                  <a:lnTo>
                    <a:pt x="36072" y="5733"/>
                  </a:lnTo>
                  <a:cubicBezTo>
                    <a:pt x="35717" y="5482"/>
                    <a:pt x="35717" y="4854"/>
                    <a:pt x="36135" y="4708"/>
                  </a:cubicBezTo>
                  <a:cubicBezTo>
                    <a:pt x="36449" y="4582"/>
                    <a:pt x="36596" y="4415"/>
                    <a:pt x="36700" y="4080"/>
                  </a:cubicBezTo>
                  <a:cubicBezTo>
                    <a:pt x="36784" y="3850"/>
                    <a:pt x="37077" y="3704"/>
                    <a:pt x="37098" y="3390"/>
                  </a:cubicBezTo>
                  <a:cubicBezTo>
                    <a:pt x="36972" y="3139"/>
                    <a:pt x="36721" y="2930"/>
                    <a:pt x="36449" y="2867"/>
                  </a:cubicBezTo>
                  <a:cubicBezTo>
                    <a:pt x="36052" y="2804"/>
                    <a:pt x="35633" y="2741"/>
                    <a:pt x="35215" y="2741"/>
                  </a:cubicBezTo>
                  <a:cubicBezTo>
                    <a:pt x="34775" y="2741"/>
                    <a:pt x="34357" y="2846"/>
                    <a:pt x="33959" y="3076"/>
                  </a:cubicBezTo>
                  <a:cubicBezTo>
                    <a:pt x="33562" y="3285"/>
                    <a:pt x="33039" y="3390"/>
                    <a:pt x="32725" y="3034"/>
                  </a:cubicBezTo>
                  <a:cubicBezTo>
                    <a:pt x="32432" y="2720"/>
                    <a:pt x="32118" y="2595"/>
                    <a:pt x="31762" y="2490"/>
                  </a:cubicBezTo>
                  <a:cubicBezTo>
                    <a:pt x="31114" y="2302"/>
                    <a:pt x="30444" y="2176"/>
                    <a:pt x="29795" y="1988"/>
                  </a:cubicBezTo>
                  <a:cubicBezTo>
                    <a:pt x="29230" y="1821"/>
                    <a:pt x="28645" y="1716"/>
                    <a:pt x="28080" y="1695"/>
                  </a:cubicBezTo>
                  <a:cubicBezTo>
                    <a:pt x="27075" y="1653"/>
                    <a:pt x="26092" y="1611"/>
                    <a:pt x="25088" y="1297"/>
                  </a:cubicBezTo>
                  <a:cubicBezTo>
                    <a:pt x="24795" y="1235"/>
                    <a:pt x="24523" y="1235"/>
                    <a:pt x="24230" y="1193"/>
                  </a:cubicBezTo>
                  <a:cubicBezTo>
                    <a:pt x="23372" y="1151"/>
                    <a:pt x="22535" y="1088"/>
                    <a:pt x="21656" y="1046"/>
                  </a:cubicBezTo>
                  <a:cubicBezTo>
                    <a:pt x="20694" y="984"/>
                    <a:pt x="19731" y="1130"/>
                    <a:pt x="18810" y="1381"/>
                  </a:cubicBezTo>
                  <a:cubicBezTo>
                    <a:pt x="18769" y="1507"/>
                    <a:pt x="18706" y="1611"/>
                    <a:pt x="18664" y="1758"/>
                  </a:cubicBezTo>
                  <a:cubicBezTo>
                    <a:pt x="18266" y="2930"/>
                    <a:pt x="18518" y="3641"/>
                    <a:pt x="19627" y="4227"/>
                  </a:cubicBezTo>
                  <a:lnTo>
                    <a:pt x="19773" y="4310"/>
                  </a:lnTo>
                  <a:cubicBezTo>
                    <a:pt x="20129" y="4520"/>
                    <a:pt x="20150" y="4959"/>
                    <a:pt x="19815" y="5168"/>
                  </a:cubicBezTo>
                  <a:cubicBezTo>
                    <a:pt x="19459" y="5357"/>
                    <a:pt x="19103" y="5461"/>
                    <a:pt x="18769" y="5587"/>
                  </a:cubicBezTo>
                  <a:cubicBezTo>
                    <a:pt x="18518" y="5670"/>
                    <a:pt x="18246" y="5691"/>
                    <a:pt x="18036" y="5859"/>
                  </a:cubicBezTo>
                  <a:cubicBezTo>
                    <a:pt x="17158" y="6424"/>
                    <a:pt x="16216" y="6884"/>
                    <a:pt x="15316" y="7303"/>
                  </a:cubicBezTo>
                  <a:cubicBezTo>
                    <a:pt x="14228" y="7826"/>
                    <a:pt x="13287" y="8516"/>
                    <a:pt x="12429" y="9332"/>
                  </a:cubicBezTo>
                  <a:cubicBezTo>
                    <a:pt x="11592" y="10127"/>
                    <a:pt x="10776" y="10922"/>
                    <a:pt x="9981" y="11738"/>
                  </a:cubicBezTo>
                  <a:cubicBezTo>
                    <a:pt x="9813" y="11906"/>
                    <a:pt x="9604" y="12052"/>
                    <a:pt x="9479" y="12241"/>
                  </a:cubicBezTo>
                  <a:cubicBezTo>
                    <a:pt x="9165" y="12659"/>
                    <a:pt x="8872" y="13077"/>
                    <a:pt x="8893" y="13705"/>
                  </a:cubicBezTo>
                  <a:cubicBezTo>
                    <a:pt x="9520" y="13621"/>
                    <a:pt x="10106" y="13517"/>
                    <a:pt x="10713" y="13475"/>
                  </a:cubicBezTo>
                  <a:cubicBezTo>
                    <a:pt x="11257" y="13412"/>
                    <a:pt x="11759" y="13266"/>
                    <a:pt x="12199" y="12973"/>
                  </a:cubicBezTo>
                  <a:cubicBezTo>
                    <a:pt x="12387" y="12868"/>
                    <a:pt x="12554" y="12764"/>
                    <a:pt x="12743" y="12680"/>
                  </a:cubicBezTo>
                  <a:cubicBezTo>
                    <a:pt x="13015" y="12575"/>
                    <a:pt x="13328" y="12701"/>
                    <a:pt x="13433" y="12952"/>
                  </a:cubicBezTo>
                  <a:cubicBezTo>
                    <a:pt x="13538" y="13161"/>
                    <a:pt x="13475" y="13370"/>
                    <a:pt x="13266" y="13580"/>
                  </a:cubicBezTo>
                  <a:cubicBezTo>
                    <a:pt x="13224" y="13621"/>
                    <a:pt x="13140" y="13684"/>
                    <a:pt x="13077" y="13747"/>
                  </a:cubicBezTo>
                  <a:cubicBezTo>
                    <a:pt x="12805" y="14061"/>
                    <a:pt x="12533" y="14354"/>
                    <a:pt x="12282" y="14668"/>
                  </a:cubicBezTo>
                  <a:cubicBezTo>
                    <a:pt x="11445" y="15609"/>
                    <a:pt x="10964" y="16760"/>
                    <a:pt x="10232" y="17764"/>
                  </a:cubicBezTo>
                  <a:cubicBezTo>
                    <a:pt x="10148" y="17869"/>
                    <a:pt x="10106" y="18015"/>
                    <a:pt x="10043" y="18141"/>
                  </a:cubicBezTo>
                  <a:cubicBezTo>
                    <a:pt x="9834" y="18811"/>
                    <a:pt x="9625" y="19438"/>
                    <a:pt x="9395" y="20087"/>
                  </a:cubicBezTo>
                  <a:cubicBezTo>
                    <a:pt x="9269" y="20505"/>
                    <a:pt x="9269" y="20903"/>
                    <a:pt x="9479" y="21321"/>
                  </a:cubicBezTo>
                  <a:cubicBezTo>
                    <a:pt x="9981" y="21363"/>
                    <a:pt x="10441" y="21426"/>
                    <a:pt x="10943" y="21447"/>
                  </a:cubicBezTo>
                  <a:cubicBezTo>
                    <a:pt x="11341" y="21468"/>
                    <a:pt x="11550" y="21635"/>
                    <a:pt x="11613" y="22012"/>
                  </a:cubicBezTo>
                  <a:cubicBezTo>
                    <a:pt x="11696" y="22326"/>
                    <a:pt x="11696" y="22681"/>
                    <a:pt x="11571" y="22953"/>
                  </a:cubicBezTo>
                  <a:cubicBezTo>
                    <a:pt x="11173" y="23832"/>
                    <a:pt x="11194" y="24711"/>
                    <a:pt x="11362" y="25653"/>
                  </a:cubicBezTo>
                  <a:cubicBezTo>
                    <a:pt x="11445" y="26092"/>
                    <a:pt x="11613" y="26406"/>
                    <a:pt x="12010" y="26615"/>
                  </a:cubicBezTo>
                  <a:cubicBezTo>
                    <a:pt x="12199" y="26720"/>
                    <a:pt x="12387" y="26824"/>
                    <a:pt x="12554" y="26908"/>
                  </a:cubicBezTo>
                  <a:cubicBezTo>
                    <a:pt x="12743" y="26971"/>
                    <a:pt x="12973" y="27034"/>
                    <a:pt x="13161" y="26992"/>
                  </a:cubicBezTo>
                  <a:cubicBezTo>
                    <a:pt x="14124" y="26720"/>
                    <a:pt x="14961" y="26280"/>
                    <a:pt x="15337" y="25255"/>
                  </a:cubicBezTo>
                  <a:cubicBezTo>
                    <a:pt x="15421" y="25088"/>
                    <a:pt x="15546" y="24878"/>
                    <a:pt x="15693" y="24795"/>
                  </a:cubicBezTo>
                  <a:cubicBezTo>
                    <a:pt x="16090" y="24585"/>
                    <a:pt x="16279" y="24209"/>
                    <a:pt x="16509" y="23895"/>
                  </a:cubicBezTo>
                  <a:cubicBezTo>
                    <a:pt x="16404" y="22619"/>
                    <a:pt x="16823" y="21447"/>
                    <a:pt x="17241" y="20296"/>
                  </a:cubicBezTo>
                  <a:cubicBezTo>
                    <a:pt x="17346" y="19982"/>
                    <a:pt x="17534" y="19710"/>
                    <a:pt x="17722" y="19438"/>
                  </a:cubicBezTo>
                  <a:cubicBezTo>
                    <a:pt x="17722" y="19083"/>
                    <a:pt x="17953" y="19041"/>
                    <a:pt x="18287" y="19187"/>
                  </a:cubicBezTo>
                  <a:close/>
                  <a:moveTo>
                    <a:pt x="27054" y="17262"/>
                  </a:moveTo>
                  <a:cubicBezTo>
                    <a:pt x="26950" y="17513"/>
                    <a:pt x="26929" y="17785"/>
                    <a:pt x="26782" y="17953"/>
                  </a:cubicBezTo>
                  <a:cubicBezTo>
                    <a:pt x="26448" y="18434"/>
                    <a:pt x="26259" y="18957"/>
                    <a:pt x="26113" y="19480"/>
                  </a:cubicBezTo>
                  <a:cubicBezTo>
                    <a:pt x="25945" y="20024"/>
                    <a:pt x="25611" y="20484"/>
                    <a:pt x="25276" y="20924"/>
                  </a:cubicBezTo>
                  <a:cubicBezTo>
                    <a:pt x="24983" y="21280"/>
                    <a:pt x="24125" y="21489"/>
                    <a:pt x="23728" y="21259"/>
                  </a:cubicBezTo>
                  <a:cubicBezTo>
                    <a:pt x="23079" y="20861"/>
                    <a:pt x="22430" y="20443"/>
                    <a:pt x="22242" y="19606"/>
                  </a:cubicBezTo>
                  <a:cubicBezTo>
                    <a:pt x="22221" y="19501"/>
                    <a:pt x="22179" y="19396"/>
                    <a:pt x="22158" y="19313"/>
                  </a:cubicBezTo>
                  <a:cubicBezTo>
                    <a:pt x="21823" y="19396"/>
                    <a:pt x="21761" y="19627"/>
                    <a:pt x="21656" y="19836"/>
                  </a:cubicBezTo>
                  <a:cubicBezTo>
                    <a:pt x="21279" y="20673"/>
                    <a:pt x="20903" y="21510"/>
                    <a:pt x="20547" y="22326"/>
                  </a:cubicBezTo>
                  <a:cubicBezTo>
                    <a:pt x="20359" y="22702"/>
                    <a:pt x="20254" y="23079"/>
                    <a:pt x="20275" y="23539"/>
                  </a:cubicBezTo>
                  <a:cubicBezTo>
                    <a:pt x="20359" y="23644"/>
                    <a:pt x="20443" y="23728"/>
                    <a:pt x="20484" y="23832"/>
                  </a:cubicBezTo>
                  <a:cubicBezTo>
                    <a:pt x="20610" y="24062"/>
                    <a:pt x="20777" y="24272"/>
                    <a:pt x="20882" y="24523"/>
                  </a:cubicBezTo>
                  <a:cubicBezTo>
                    <a:pt x="20987" y="24795"/>
                    <a:pt x="20903" y="25046"/>
                    <a:pt x="20715" y="25150"/>
                  </a:cubicBezTo>
                  <a:cubicBezTo>
                    <a:pt x="20484" y="25255"/>
                    <a:pt x="20338" y="25150"/>
                    <a:pt x="20171" y="24983"/>
                  </a:cubicBezTo>
                  <a:cubicBezTo>
                    <a:pt x="20024" y="24774"/>
                    <a:pt x="19836" y="24585"/>
                    <a:pt x="19627" y="24376"/>
                  </a:cubicBezTo>
                  <a:cubicBezTo>
                    <a:pt x="19229" y="24523"/>
                    <a:pt x="18831" y="24669"/>
                    <a:pt x="18497" y="24795"/>
                  </a:cubicBezTo>
                  <a:cubicBezTo>
                    <a:pt x="18204" y="25213"/>
                    <a:pt x="18183" y="25611"/>
                    <a:pt x="18266" y="26029"/>
                  </a:cubicBezTo>
                  <a:cubicBezTo>
                    <a:pt x="18308" y="26259"/>
                    <a:pt x="18371" y="26489"/>
                    <a:pt x="18371" y="26720"/>
                  </a:cubicBezTo>
                  <a:cubicBezTo>
                    <a:pt x="18371" y="27243"/>
                    <a:pt x="18622" y="27557"/>
                    <a:pt x="19103" y="27724"/>
                  </a:cubicBezTo>
                  <a:cubicBezTo>
                    <a:pt x="19543" y="27850"/>
                    <a:pt x="19836" y="28184"/>
                    <a:pt x="20171" y="28477"/>
                  </a:cubicBezTo>
                  <a:cubicBezTo>
                    <a:pt x="20338" y="28603"/>
                    <a:pt x="20254" y="28917"/>
                    <a:pt x="20066" y="29000"/>
                  </a:cubicBezTo>
                  <a:cubicBezTo>
                    <a:pt x="19919" y="29042"/>
                    <a:pt x="19710" y="29126"/>
                    <a:pt x="19564" y="29042"/>
                  </a:cubicBezTo>
                  <a:cubicBezTo>
                    <a:pt x="19082" y="28812"/>
                    <a:pt x="18580" y="28582"/>
                    <a:pt x="18078" y="28289"/>
                  </a:cubicBezTo>
                  <a:cubicBezTo>
                    <a:pt x="17681" y="28080"/>
                    <a:pt x="17513" y="27745"/>
                    <a:pt x="17450" y="27306"/>
                  </a:cubicBezTo>
                  <a:cubicBezTo>
                    <a:pt x="17367" y="26594"/>
                    <a:pt x="17304" y="25883"/>
                    <a:pt x="17199" y="25213"/>
                  </a:cubicBezTo>
                  <a:cubicBezTo>
                    <a:pt x="17199" y="25109"/>
                    <a:pt x="17116" y="25025"/>
                    <a:pt x="17032" y="24837"/>
                  </a:cubicBezTo>
                  <a:cubicBezTo>
                    <a:pt x="16739" y="25213"/>
                    <a:pt x="16509" y="25506"/>
                    <a:pt x="16300" y="25736"/>
                  </a:cubicBezTo>
                  <a:lnTo>
                    <a:pt x="16300" y="25883"/>
                  </a:lnTo>
                  <a:cubicBezTo>
                    <a:pt x="16321" y="26071"/>
                    <a:pt x="16404" y="26238"/>
                    <a:pt x="16404" y="26406"/>
                  </a:cubicBezTo>
                  <a:cubicBezTo>
                    <a:pt x="16425" y="27410"/>
                    <a:pt x="16886" y="28184"/>
                    <a:pt x="17471" y="28958"/>
                  </a:cubicBezTo>
                  <a:cubicBezTo>
                    <a:pt x="17764" y="29314"/>
                    <a:pt x="18078" y="29649"/>
                    <a:pt x="18476" y="29942"/>
                  </a:cubicBezTo>
                  <a:cubicBezTo>
                    <a:pt x="19208" y="30486"/>
                    <a:pt x="19961" y="31009"/>
                    <a:pt x="20673" y="31595"/>
                  </a:cubicBezTo>
                  <a:cubicBezTo>
                    <a:pt x="21238" y="32055"/>
                    <a:pt x="21865" y="32306"/>
                    <a:pt x="22577" y="32453"/>
                  </a:cubicBezTo>
                  <a:cubicBezTo>
                    <a:pt x="22995" y="32557"/>
                    <a:pt x="23435" y="32662"/>
                    <a:pt x="23853" y="32787"/>
                  </a:cubicBezTo>
                  <a:cubicBezTo>
                    <a:pt x="24460" y="32997"/>
                    <a:pt x="25067" y="33080"/>
                    <a:pt x="25694" y="32976"/>
                  </a:cubicBezTo>
                  <a:cubicBezTo>
                    <a:pt x="25987" y="32934"/>
                    <a:pt x="26301" y="32892"/>
                    <a:pt x="26552" y="32976"/>
                  </a:cubicBezTo>
                  <a:cubicBezTo>
                    <a:pt x="26929" y="33060"/>
                    <a:pt x="27264" y="33039"/>
                    <a:pt x="27598" y="32976"/>
                  </a:cubicBezTo>
                  <a:cubicBezTo>
                    <a:pt x="29168" y="32746"/>
                    <a:pt x="30737" y="32536"/>
                    <a:pt x="32327" y="32327"/>
                  </a:cubicBezTo>
                  <a:cubicBezTo>
                    <a:pt x="32599" y="32306"/>
                    <a:pt x="32850" y="32223"/>
                    <a:pt x="33122" y="32160"/>
                  </a:cubicBezTo>
                  <a:cubicBezTo>
                    <a:pt x="33457" y="32097"/>
                    <a:pt x="33792" y="31951"/>
                    <a:pt x="34147" y="31909"/>
                  </a:cubicBezTo>
                  <a:cubicBezTo>
                    <a:pt x="34817" y="31825"/>
                    <a:pt x="35445" y="31637"/>
                    <a:pt x="36031" y="31218"/>
                  </a:cubicBezTo>
                  <a:cubicBezTo>
                    <a:pt x="36386" y="30967"/>
                    <a:pt x="36763" y="30737"/>
                    <a:pt x="37014" y="30360"/>
                  </a:cubicBezTo>
                  <a:cubicBezTo>
                    <a:pt x="37140" y="30172"/>
                    <a:pt x="37349" y="30047"/>
                    <a:pt x="37537" y="29921"/>
                  </a:cubicBezTo>
                  <a:cubicBezTo>
                    <a:pt x="38437" y="29314"/>
                    <a:pt x="39337" y="28707"/>
                    <a:pt x="40236" y="28080"/>
                  </a:cubicBezTo>
                  <a:cubicBezTo>
                    <a:pt x="40948" y="27598"/>
                    <a:pt x="41596" y="27034"/>
                    <a:pt x="42057" y="26301"/>
                  </a:cubicBezTo>
                  <a:cubicBezTo>
                    <a:pt x="42747" y="25213"/>
                    <a:pt x="43417" y="24104"/>
                    <a:pt x="44044" y="22974"/>
                  </a:cubicBezTo>
                  <a:cubicBezTo>
                    <a:pt x="44421" y="22326"/>
                    <a:pt x="44630" y="21635"/>
                    <a:pt x="44651" y="20882"/>
                  </a:cubicBezTo>
                  <a:cubicBezTo>
                    <a:pt x="44672" y="20212"/>
                    <a:pt x="44756" y="19522"/>
                    <a:pt x="44819" y="18873"/>
                  </a:cubicBezTo>
                  <a:cubicBezTo>
                    <a:pt x="44839" y="18622"/>
                    <a:pt x="44839" y="18350"/>
                    <a:pt x="44819" y="18099"/>
                  </a:cubicBezTo>
                  <a:cubicBezTo>
                    <a:pt x="44651" y="16739"/>
                    <a:pt x="44421" y="15421"/>
                    <a:pt x="43940" y="14145"/>
                  </a:cubicBezTo>
                  <a:cubicBezTo>
                    <a:pt x="43605" y="13203"/>
                    <a:pt x="43166" y="12303"/>
                    <a:pt x="42559" y="11508"/>
                  </a:cubicBezTo>
                  <a:cubicBezTo>
                    <a:pt x="42098" y="10901"/>
                    <a:pt x="41492" y="10420"/>
                    <a:pt x="40864" y="10169"/>
                  </a:cubicBezTo>
                  <a:cubicBezTo>
                    <a:pt x="40341" y="10525"/>
                    <a:pt x="39901" y="10880"/>
                    <a:pt x="39420" y="11152"/>
                  </a:cubicBezTo>
                  <a:cubicBezTo>
                    <a:pt x="38667" y="11634"/>
                    <a:pt x="37830" y="11864"/>
                    <a:pt x="36930" y="11969"/>
                  </a:cubicBezTo>
                  <a:cubicBezTo>
                    <a:pt x="36240" y="12052"/>
                    <a:pt x="35528" y="12094"/>
                    <a:pt x="34838" y="11927"/>
                  </a:cubicBezTo>
                  <a:cubicBezTo>
                    <a:pt x="34712" y="11885"/>
                    <a:pt x="34587" y="11927"/>
                    <a:pt x="34482" y="11927"/>
                  </a:cubicBezTo>
                  <a:cubicBezTo>
                    <a:pt x="34399" y="12241"/>
                    <a:pt x="34378" y="12492"/>
                    <a:pt x="34273" y="12722"/>
                  </a:cubicBezTo>
                  <a:cubicBezTo>
                    <a:pt x="33792" y="13852"/>
                    <a:pt x="33415" y="14982"/>
                    <a:pt x="33122" y="16153"/>
                  </a:cubicBezTo>
                  <a:cubicBezTo>
                    <a:pt x="32955" y="16781"/>
                    <a:pt x="32515" y="17283"/>
                    <a:pt x="32202" y="17869"/>
                  </a:cubicBezTo>
                  <a:cubicBezTo>
                    <a:pt x="32118" y="18015"/>
                    <a:pt x="31888" y="18141"/>
                    <a:pt x="31699" y="18204"/>
                  </a:cubicBezTo>
                  <a:cubicBezTo>
                    <a:pt x="31009" y="18434"/>
                    <a:pt x="30298" y="18622"/>
                    <a:pt x="29565" y="18329"/>
                  </a:cubicBezTo>
                  <a:cubicBezTo>
                    <a:pt x="29042" y="18120"/>
                    <a:pt x="28540" y="17890"/>
                    <a:pt x="28017" y="17639"/>
                  </a:cubicBezTo>
                  <a:cubicBezTo>
                    <a:pt x="27661" y="17471"/>
                    <a:pt x="27410" y="17241"/>
                    <a:pt x="27054" y="17262"/>
                  </a:cubicBezTo>
                  <a:close/>
                  <a:moveTo>
                    <a:pt x="33039" y="51158"/>
                  </a:moveTo>
                  <a:cubicBezTo>
                    <a:pt x="33164" y="50949"/>
                    <a:pt x="33311" y="50782"/>
                    <a:pt x="33352" y="50614"/>
                  </a:cubicBezTo>
                  <a:cubicBezTo>
                    <a:pt x="33541" y="50091"/>
                    <a:pt x="33729" y="49568"/>
                    <a:pt x="33875" y="49003"/>
                  </a:cubicBezTo>
                  <a:cubicBezTo>
                    <a:pt x="33938" y="48878"/>
                    <a:pt x="33959" y="48710"/>
                    <a:pt x="33938" y="48585"/>
                  </a:cubicBezTo>
                  <a:cubicBezTo>
                    <a:pt x="33875" y="48250"/>
                    <a:pt x="34001" y="47957"/>
                    <a:pt x="34085" y="47643"/>
                  </a:cubicBezTo>
                  <a:cubicBezTo>
                    <a:pt x="34399" y="46451"/>
                    <a:pt x="34817" y="45300"/>
                    <a:pt x="34838" y="44044"/>
                  </a:cubicBezTo>
                  <a:cubicBezTo>
                    <a:pt x="34838" y="43668"/>
                    <a:pt x="34984" y="43270"/>
                    <a:pt x="35089" y="42915"/>
                  </a:cubicBezTo>
                  <a:cubicBezTo>
                    <a:pt x="35236" y="42287"/>
                    <a:pt x="35445" y="41659"/>
                    <a:pt x="35549" y="41031"/>
                  </a:cubicBezTo>
                  <a:cubicBezTo>
                    <a:pt x="35675" y="40215"/>
                    <a:pt x="35570" y="39378"/>
                    <a:pt x="35759" y="38604"/>
                  </a:cubicBezTo>
                  <a:cubicBezTo>
                    <a:pt x="35780" y="38458"/>
                    <a:pt x="35738" y="38311"/>
                    <a:pt x="35738" y="38144"/>
                  </a:cubicBezTo>
                  <a:cubicBezTo>
                    <a:pt x="35528" y="36617"/>
                    <a:pt x="35319" y="35068"/>
                    <a:pt x="35089" y="33520"/>
                  </a:cubicBezTo>
                  <a:cubicBezTo>
                    <a:pt x="35047" y="33394"/>
                    <a:pt x="35005" y="33269"/>
                    <a:pt x="34984" y="33122"/>
                  </a:cubicBezTo>
                  <a:cubicBezTo>
                    <a:pt x="34106" y="33101"/>
                    <a:pt x="32704" y="33311"/>
                    <a:pt x="32097" y="33541"/>
                  </a:cubicBezTo>
                  <a:cubicBezTo>
                    <a:pt x="32223" y="34210"/>
                    <a:pt x="31971" y="34754"/>
                    <a:pt x="31595" y="35277"/>
                  </a:cubicBezTo>
                  <a:cubicBezTo>
                    <a:pt x="31469" y="35445"/>
                    <a:pt x="31323" y="35591"/>
                    <a:pt x="31134" y="35633"/>
                  </a:cubicBezTo>
                  <a:cubicBezTo>
                    <a:pt x="30381" y="35884"/>
                    <a:pt x="29607" y="35926"/>
                    <a:pt x="28917" y="35528"/>
                  </a:cubicBezTo>
                  <a:cubicBezTo>
                    <a:pt x="28456" y="35298"/>
                    <a:pt x="28080" y="34964"/>
                    <a:pt x="28080" y="34399"/>
                  </a:cubicBezTo>
                  <a:cubicBezTo>
                    <a:pt x="28080" y="34294"/>
                    <a:pt x="28017" y="34189"/>
                    <a:pt x="27996" y="34043"/>
                  </a:cubicBezTo>
                  <a:cubicBezTo>
                    <a:pt x="27347" y="34127"/>
                    <a:pt x="26720" y="34210"/>
                    <a:pt x="26113" y="34022"/>
                  </a:cubicBezTo>
                  <a:cubicBezTo>
                    <a:pt x="26050" y="34001"/>
                    <a:pt x="25987" y="34022"/>
                    <a:pt x="25925" y="34022"/>
                  </a:cubicBezTo>
                  <a:cubicBezTo>
                    <a:pt x="25192" y="34189"/>
                    <a:pt x="24460" y="34106"/>
                    <a:pt x="23790" y="33917"/>
                  </a:cubicBezTo>
                  <a:cubicBezTo>
                    <a:pt x="23184" y="34315"/>
                    <a:pt x="22807" y="34838"/>
                    <a:pt x="22535" y="35403"/>
                  </a:cubicBezTo>
                  <a:cubicBezTo>
                    <a:pt x="22242" y="35989"/>
                    <a:pt x="21823" y="36512"/>
                    <a:pt x="21342" y="36930"/>
                  </a:cubicBezTo>
                  <a:cubicBezTo>
                    <a:pt x="21112" y="37140"/>
                    <a:pt x="20903" y="37391"/>
                    <a:pt x="20694" y="37621"/>
                  </a:cubicBezTo>
                  <a:cubicBezTo>
                    <a:pt x="20443" y="37914"/>
                    <a:pt x="20171" y="38207"/>
                    <a:pt x="19940" y="38500"/>
                  </a:cubicBezTo>
                  <a:cubicBezTo>
                    <a:pt x="19731" y="38709"/>
                    <a:pt x="19522" y="38918"/>
                    <a:pt x="19354" y="39148"/>
                  </a:cubicBezTo>
                  <a:cubicBezTo>
                    <a:pt x="19082" y="39546"/>
                    <a:pt x="18727" y="39860"/>
                    <a:pt x="18350" y="40111"/>
                  </a:cubicBezTo>
                  <a:cubicBezTo>
                    <a:pt x="17450" y="40738"/>
                    <a:pt x="16614" y="41450"/>
                    <a:pt x="15986" y="42371"/>
                  </a:cubicBezTo>
                  <a:cubicBezTo>
                    <a:pt x="15777" y="42684"/>
                    <a:pt x="15484" y="42977"/>
                    <a:pt x="15170" y="43145"/>
                  </a:cubicBezTo>
                  <a:cubicBezTo>
                    <a:pt x="15044" y="43228"/>
                    <a:pt x="14919" y="43312"/>
                    <a:pt x="14814" y="43417"/>
                  </a:cubicBezTo>
                  <a:cubicBezTo>
                    <a:pt x="14333" y="43835"/>
                    <a:pt x="14375" y="44358"/>
                    <a:pt x="14835" y="44756"/>
                  </a:cubicBezTo>
                  <a:cubicBezTo>
                    <a:pt x="14919" y="44798"/>
                    <a:pt x="14961" y="44860"/>
                    <a:pt x="15044" y="44902"/>
                  </a:cubicBezTo>
                  <a:cubicBezTo>
                    <a:pt x="15986" y="45635"/>
                    <a:pt x="17032" y="46158"/>
                    <a:pt x="18078" y="46702"/>
                  </a:cubicBezTo>
                  <a:cubicBezTo>
                    <a:pt x="18706" y="47057"/>
                    <a:pt x="19396" y="47288"/>
                    <a:pt x="19961" y="47706"/>
                  </a:cubicBezTo>
                  <a:cubicBezTo>
                    <a:pt x="20568" y="48125"/>
                    <a:pt x="21175" y="48417"/>
                    <a:pt x="21823" y="48669"/>
                  </a:cubicBezTo>
                  <a:cubicBezTo>
                    <a:pt x="22263" y="48857"/>
                    <a:pt x="22681" y="49066"/>
                    <a:pt x="23079" y="49317"/>
                  </a:cubicBezTo>
                  <a:cubicBezTo>
                    <a:pt x="23623" y="49715"/>
                    <a:pt x="24230" y="50029"/>
                    <a:pt x="24878" y="50238"/>
                  </a:cubicBezTo>
                  <a:cubicBezTo>
                    <a:pt x="25422" y="50426"/>
                    <a:pt x="26008" y="50614"/>
                    <a:pt x="26531" y="50866"/>
                  </a:cubicBezTo>
                  <a:cubicBezTo>
                    <a:pt x="27243" y="51200"/>
                    <a:pt x="27996" y="51305"/>
                    <a:pt x="28728" y="51493"/>
                  </a:cubicBezTo>
                  <a:cubicBezTo>
                    <a:pt x="29147" y="51577"/>
                    <a:pt x="29607" y="51619"/>
                    <a:pt x="30026" y="51577"/>
                  </a:cubicBezTo>
                  <a:cubicBezTo>
                    <a:pt x="31009" y="51472"/>
                    <a:pt x="32013" y="51284"/>
                    <a:pt x="33039" y="51158"/>
                  </a:cubicBezTo>
                  <a:close/>
                  <a:moveTo>
                    <a:pt x="16927" y="56431"/>
                  </a:moveTo>
                  <a:cubicBezTo>
                    <a:pt x="17450" y="56096"/>
                    <a:pt x="17994" y="55887"/>
                    <a:pt x="18413" y="55469"/>
                  </a:cubicBezTo>
                  <a:cubicBezTo>
                    <a:pt x="18622" y="55259"/>
                    <a:pt x="18915" y="55176"/>
                    <a:pt x="19187" y="55029"/>
                  </a:cubicBezTo>
                  <a:cubicBezTo>
                    <a:pt x="19668" y="54715"/>
                    <a:pt x="20191" y="54443"/>
                    <a:pt x="20631" y="54088"/>
                  </a:cubicBezTo>
                  <a:cubicBezTo>
                    <a:pt x="20882" y="53879"/>
                    <a:pt x="21133" y="53690"/>
                    <a:pt x="21405" y="53481"/>
                  </a:cubicBezTo>
                  <a:cubicBezTo>
                    <a:pt x="21635" y="53293"/>
                    <a:pt x="21907" y="53293"/>
                    <a:pt x="22158" y="53439"/>
                  </a:cubicBezTo>
                  <a:cubicBezTo>
                    <a:pt x="22849" y="53795"/>
                    <a:pt x="23539" y="54067"/>
                    <a:pt x="24104" y="54632"/>
                  </a:cubicBezTo>
                  <a:cubicBezTo>
                    <a:pt x="24313" y="54862"/>
                    <a:pt x="24544" y="55134"/>
                    <a:pt x="24836" y="55259"/>
                  </a:cubicBezTo>
                  <a:cubicBezTo>
                    <a:pt x="25318" y="55490"/>
                    <a:pt x="25401" y="55887"/>
                    <a:pt x="25464" y="56327"/>
                  </a:cubicBezTo>
                  <a:cubicBezTo>
                    <a:pt x="25527" y="57017"/>
                    <a:pt x="25611" y="57687"/>
                    <a:pt x="25736" y="58356"/>
                  </a:cubicBezTo>
                  <a:cubicBezTo>
                    <a:pt x="25841" y="58921"/>
                    <a:pt x="26155" y="59402"/>
                    <a:pt x="26782" y="59507"/>
                  </a:cubicBezTo>
                  <a:cubicBezTo>
                    <a:pt x="27724" y="59653"/>
                    <a:pt x="28666" y="59946"/>
                    <a:pt x="29670" y="59737"/>
                  </a:cubicBezTo>
                  <a:cubicBezTo>
                    <a:pt x="30067" y="59653"/>
                    <a:pt x="30486" y="59674"/>
                    <a:pt x="30904" y="59633"/>
                  </a:cubicBezTo>
                  <a:cubicBezTo>
                    <a:pt x="31114" y="59591"/>
                    <a:pt x="31281" y="59570"/>
                    <a:pt x="31490" y="59549"/>
                  </a:cubicBezTo>
                  <a:cubicBezTo>
                    <a:pt x="31553" y="59298"/>
                    <a:pt x="31595" y="59047"/>
                    <a:pt x="31658" y="58816"/>
                  </a:cubicBezTo>
                  <a:cubicBezTo>
                    <a:pt x="31888" y="57603"/>
                    <a:pt x="32013" y="56389"/>
                    <a:pt x="31804" y="55155"/>
                  </a:cubicBezTo>
                  <a:cubicBezTo>
                    <a:pt x="31762" y="54841"/>
                    <a:pt x="31783" y="54506"/>
                    <a:pt x="31846" y="54192"/>
                  </a:cubicBezTo>
                  <a:cubicBezTo>
                    <a:pt x="31971" y="53606"/>
                    <a:pt x="31846" y="53083"/>
                    <a:pt x="31679" y="52539"/>
                  </a:cubicBezTo>
                  <a:cubicBezTo>
                    <a:pt x="31532" y="52539"/>
                    <a:pt x="31386" y="52518"/>
                    <a:pt x="31281" y="52539"/>
                  </a:cubicBezTo>
                  <a:cubicBezTo>
                    <a:pt x="30507" y="52644"/>
                    <a:pt x="29712" y="52749"/>
                    <a:pt x="28938" y="52623"/>
                  </a:cubicBezTo>
                  <a:cubicBezTo>
                    <a:pt x="28080" y="52498"/>
                    <a:pt x="27201" y="52309"/>
                    <a:pt x="26364" y="51995"/>
                  </a:cubicBezTo>
                  <a:cubicBezTo>
                    <a:pt x="25694" y="51723"/>
                    <a:pt x="24983" y="51472"/>
                    <a:pt x="24292" y="51179"/>
                  </a:cubicBezTo>
                  <a:cubicBezTo>
                    <a:pt x="23769" y="50970"/>
                    <a:pt x="23246" y="50761"/>
                    <a:pt x="22807" y="50447"/>
                  </a:cubicBezTo>
                  <a:cubicBezTo>
                    <a:pt x="22263" y="50049"/>
                    <a:pt x="21656" y="49757"/>
                    <a:pt x="21028" y="49505"/>
                  </a:cubicBezTo>
                  <a:cubicBezTo>
                    <a:pt x="20631" y="49338"/>
                    <a:pt x="20254" y="49213"/>
                    <a:pt x="19940" y="48982"/>
                  </a:cubicBezTo>
                  <a:cubicBezTo>
                    <a:pt x="19208" y="48397"/>
                    <a:pt x="18371" y="48062"/>
                    <a:pt x="17555" y="47643"/>
                  </a:cubicBezTo>
                  <a:cubicBezTo>
                    <a:pt x="16927" y="47350"/>
                    <a:pt x="16676" y="47434"/>
                    <a:pt x="16174" y="47978"/>
                  </a:cubicBezTo>
                  <a:cubicBezTo>
                    <a:pt x="15923" y="48250"/>
                    <a:pt x="15693" y="48501"/>
                    <a:pt x="15400" y="48710"/>
                  </a:cubicBezTo>
                  <a:cubicBezTo>
                    <a:pt x="15149" y="48920"/>
                    <a:pt x="14961" y="49171"/>
                    <a:pt x="14814" y="49443"/>
                  </a:cubicBezTo>
                  <a:cubicBezTo>
                    <a:pt x="14626" y="49798"/>
                    <a:pt x="14354" y="50070"/>
                    <a:pt x="14103" y="50342"/>
                  </a:cubicBezTo>
                  <a:cubicBezTo>
                    <a:pt x="13684" y="50782"/>
                    <a:pt x="13203" y="51179"/>
                    <a:pt x="12764" y="51619"/>
                  </a:cubicBezTo>
                  <a:cubicBezTo>
                    <a:pt x="12596" y="51807"/>
                    <a:pt x="12450" y="52037"/>
                    <a:pt x="12261" y="52246"/>
                  </a:cubicBezTo>
                  <a:cubicBezTo>
                    <a:pt x="12554" y="52665"/>
                    <a:pt x="12764" y="53104"/>
                    <a:pt x="13203" y="53293"/>
                  </a:cubicBezTo>
                  <a:cubicBezTo>
                    <a:pt x="13621" y="53481"/>
                    <a:pt x="13998" y="53711"/>
                    <a:pt x="14291" y="54046"/>
                  </a:cubicBezTo>
                  <a:cubicBezTo>
                    <a:pt x="14354" y="54130"/>
                    <a:pt x="14458" y="54213"/>
                    <a:pt x="14563" y="54213"/>
                  </a:cubicBezTo>
                  <a:cubicBezTo>
                    <a:pt x="14835" y="54213"/>
                    <a:pt x="14940" y="54402"/>
                    <a:pt x="15044" y="54548"/>
                  </a:cubicBezTo>
                  <a:cubicBezTo>
                    <a:pt x="15421" y="55364"/>
                    <a:pt x="16111" y="55887"/>
                    <a:pt x="16927" y="56431"/>
                  </a:cubicBezTo>
                  <a:close/>
                  <a:moveTo>
                    <a:pt x="7888" y="64110"/>
                  </a:moveTo>
                  <a:cubicBezTo>
                    <a:pt x="8286" y="63210"/>
                    <a:pt x="8516" y="62394"/>
                    <a:pt x="8265" y="61537"/>
                  </a:cubicBezTo>
                  <a:cubicBezTo>
                    <a:pt x="8181" y="61181"/>
                    <a:pt x="8160" y="60783"/>
                    <a:pt x="8119" y="60407"/>
                  </a:cubicBezTo>
                  <a:cubicBezTo>
                    <a:pt x="8098" y="60281"/>
                    <a:pt x="8056" y="60156"/>
                    <a:pt x="8014" y="59946"/>
                  </a:cubicBezTo>
                  <a:cubicBezTo>
                    <a:pt x="7637" y="60156"/>
                    <a:pt x="7365" y="60344"/>
                    <a:pt x="7198" y="60679"/>
                  </a:cubicBezTo>
                  <a:cubicBezTo>
                    <a:pt x="7093" y="60930"/>
                    <a:pt x="6947" y="61202"/>
                    <a:pt x="6758" y="61432"/>
                  </a:cubicBezTo>
                  <a:cubicBezTo>
                    <a:pt x="6361" y="61913"/>
                    <a:pt x="6235" y="62478"/>
                    <a:pt x="6047" y="63022"/>
                  </a:cubicBezTo>
                  <a:cubicBezTo>
                    <a:pt x="5817" y="63754"/>
                    <a:pt x="6340" y="64298"/>
                    <a:pt x="7093" y="64236"/>
                  </a:cubicBezTo>
                  <a:cubicBezTo>
                    <a:pt x="7323" y="64173"/>
                    <a:pt x="7595" y="64152"/>
                    <a:pt x="7888" y="64110"/>
                  </a:cubicBezTo>
                  <a:close/>
                  <a:moveTo>
                    <a:pt x="29565" y="71852"/>
                  </a:moveTo>
                  <a:cubicBezTo>
                    <a:pt x="29251" y="71454"/>
                    <a:pt x="28958" y="71078"/>
                    <a:pt x="28666" y="70722"/>
                  </a:cubicBezTo>
                  <a:cubicBezTo>
                    <a:pt x="28561" y="70596"/>
                    <a:pt x="28414" y="70429"/>
                    <a:pt x="28289" y="70387"/>
                  </a:cubicBezTo>
                  <a:cubicBezTo>
                    <a:pt x="27808" y="70304"/>
                    <a:pt x="27410" y="70073"/>
                    <a:pt x="26971" y="69885"/>
                  </a:cubicBezTo>
                  <a:cubicBezTo>
                    <a:pt x="26887" y="69864"/>
                    <a:pt x="26824" y="69906"/>
                    <a:pt x="26657" y="69906"/>
                  </a:cubicBezTo>
                  <a:cubicBezTo>
                    <a:pt x="26678" y="70136"/>
                    <a:pt x="26720" y="70387"/>
                    <a:pt x="26761" y="70596"/>
                  </a:cubicBezTo>
                  <a:cubicBezTo>
                    <a:pt x="26782" y="70701"/>
                    <a:pt x="26824" y="70827"/>
                    <a:pt x="26866" y="70931"/>
                  </a:cubicBezTo>
                  <a:cubicBezTo>
                    <a:pt x="27305" y="71643"/>
                    <a:pt x="27766" y="72312"/>
                    <a:pt x="28456" y="72752"/>
                  </a:cubicBezTo>
                  <a:cubicBezTo>
                    <a:pt x="28749" y="72940"/>
                    <a:pt x="28979" y="72961"/>
                    <a:pt x="29293" y="72814"/>
                  </a:cubicBezTo>
                  <a:cubicBezTo>
                    <a:pt x="29377" y="72542"/>
                    <a:pt x="29461" y="72229"/>
                    <a:pt x="29565" y="71852"/>
                  </a:cubicBezTo>
                  <a:close/>
                  <a:moveTo>
                    <a:pt x="28979" y="33876"/>
                  </a:moveTo>
                  <a:cubicBezTo>
                    <a:pt x="28958" y="34210"/>
                    <a:pt x="29021" y="34440"/>
                    <a:pt x="29251" y="34545"/>
                  </a:cubicBezTo>
                  <a:cubicBezTo>
                    <a:pt x="29712" y="34775"/>
                    <a:pt x="30235" y="34880"/>
                    <a:pt x="30737" y="34608"/>
                  </a:cubicBezTo>
                  <a:cubicBezTo>
                    <a:pt x="30904" y="34294"/>
                    <a:pt x="31051" y="33980"/>
                    <a:pt x="31030" y="33583"/>
                  </a:cubicBezTo>
                  <a:cubicBezTo>
                    <a:pt x="30318" y="33687"/>
                    <a:pt x="29670" y="33771"/>
                    <a:pt x="28979" y="33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1"/>
            <p:cNvSpPr/>
            <p:nvPr/>
          </p:nvSpPr>
          <p:spPr>
            <a:xfrm>
              <a:off x="5737875" y="3396100"/>
              <a:ext cx="369850" cy="201400"/>
            </a:xfrm>
            <a:custGeom>
              <a:rect b="b" l="l" r="r" t="t"/>
              <a:pathLst>
                <a:path extrusionOk="0" h="8056" w="14794">
                  <a:moveTo>
                    <a:pt x="6152" y="7679"/>
                  </a:moveTo>
                  <a:cubicBezTo>
                    <a:pt x="5754" y="7742"/>
                    <a:pt x="5524" y="7763"/>
                    <a:pt x="5315" y="7805"/>
                  </a:cubicBezTo>
                  <a:cubicBezTo>
                    <a:pt x="4164" y="8056"/>
                    <a:pt x="3118" y="7742"/>
                    <a:pt x="2197" y="7135"/>
                  </a:cubicBezTo>
                  <a:cubicBezTo>
                    <a:pt x="1486" y="6633"/>
                    <a:pt x="942" y="5901"/>
                    <a:pt x="523" y="5126"/>
                  </a:cubicBezTo>
                  <a:cubicBezTo>
                    <a:pt x="335" y="4038"/>
                    <a:pt x="0" y="2992"/>
                    <a:pt x="293" y="1904"/>
                  </a:cubicBezTo>
                  <a:cubicBezTo>
                    <a:pt x="398" y="1486"/>
                    <a:pt x="586" y="1276"/>
                    <a:pt x="1005" y="1276"/>
                  </a:cubicBezTo>
                  <a:cubicBezTo>
                    <a:pt x="1046" y="1276"/>
                    <a:pt x="1130" y="1297"/>
                    <a:pt x="1172" y="1276"/>
                  </a:cubicBezTo>
                  <a:cubicBezTo>
                    <a:pt x="1904" y="753"/>
                    <a:pt x="2762" y="1046"/>
                    <a:pt x="3578" y="942"/>
                  </a:cubicBezTo>
                  <a:cubicBezTo>
                    <a:pt x="3704" y="900"/>
                    <a:pt x="3871" y="942"/>
                    <a:pt x="4018" y="963"/>
                  </a:cubicBezTo>
                  <a:cubicBezTo>
                    <a:pt x="5168" y="1151"/>
                    <a:pt x="6298" y="1067"/>
                    <a:pt x="7449" y="900"/>
                  </a:cubicBezTo>
                  <a:cubicBezTo>
                    <a:pt x="9395" y="628"/>
                    <a:pt x="11299" y="356"/>
                    <a:pt x="13224" y="105"/>
                  </a:cubicBezTo>
                  <a:cubicBezTo>
                    <a:pt x="13391" y="63"/>
                    <a:pt x="13517" y="42"/>
                    <a:pt x="13684" y="42"/>
                  </a:cubicBezTo>
                  <a:cubicBezTo>
                    <a:pt x="14417" y="0"/>
                    <a:pt x="14793" y="565"/>
                    <a:pt x="14521" y="1255"/>
                  </a:cubicBezTo>
                  <a:cubicBezTo>
                    <a:pt x="14438" y="1423"/>
                    <a:pt x="14312" y="1590"/>
                    <a:pt x="14166" y="1779"/>
                  </a:cubicBezTo>
                  <a:cubicBezTo>
                    <a:pt x="13622" y="2532"/>
                    <a:pt x="13015" y="3264"/>
                    <a:pt x="12575" y="4101"/>
                  </a:cubicBezTo>
                  <a:cubicBezTo>
                    <a:pt x="12345" y="4520"/>
                    <a:pt x="11906" y="4833"/>
                    <a:pt x="11529" y="5147"/>
                  </a:cubicBezTo>
                  <a:cubicBezTo>
                    <a:pt x="10964" y="5649"/>
                    <a:pt x="10337" y="6089"/>
                    <a:pt x="9751" y="6591"/>
                  </a:cubicBezTo>
                  <a:cubicBezTo>
                    <a:pt x="9416" y="6863"/>
                    <a:pt x="9039" y="7114"/>
                    <a:pt x="8600" y="7219"/>
                  </a:cubicBezTo>
                  <a:cubicBezTo>
                    <a:pt x="7742" y="7365"/>
                    <a:pt x="6905" y="7658"/>
                    <a:pt x="6152" y="7679"/>
                  </a:cubicBezTo>
                  <a:close/>
                  <a:moveTo>
                    <a:pt x="13350" y="1067"/>
                  </a:moveTo>
                  <a:cubicBezTo>
                    <a:pt x="12847" y="1109"/>
                    <a:pt x="12554" y="1151"/>
                    <a:pt x="12262" y="1172"/>
                  </a:cubicBezTo>
                  <a:cubicBezTo>
                    <a:pt x="10567" y="1402"/>
                    <a:pt x="8893" y="1611"/>
                    <a:pt x="7198" y="1883"/>
                  </a:cubicBezTo>
                  <a:cubicBezTo>
                    <a:pt x="6089" y="2030"/>
                    <a:pt x="5022" y="2030"/>
                    <a:pt x="3955" y="1883"/>
                  </a:cubicBezTo>
                  <a:cubicBezTo>
                    <a:pt x="3787" y="1841"/>
                    <a:pt x="3662" y="1820"/>
                    <a:pt x="3515" y="1841"/>
                  </a:cubicBezTo>
                  <a:cubicBezTo>
                    <a:pt x="3013" y="1946"/>
                    <a:pt x="2511" y="1841"/>
                    <a:pt x="2009" y="1716"/>
                  </a:cubicBezTo>
                  <a:cubicBezTo>
                    <a:pt x="1883" y="1695"/>
                    <a:pt x="1737" y="1695"/>
                    <a:pt x="1570" y="1674"/>
                  </a:cubicBezTo>
                  <a:cubicBezTo>
                    <a:pt x="1318" y="2113"/>
                    <a:pt x="1214" y="2553"/>
                    <a:pt x="1277" y="3055"/>
                  </a:cubicBezTo>
                  <a:cubicBezTo>
                    <a:pt x="1423" y="4038"/>
                    <a:pt x="1549" y="4980"/>
                    <a:pt x="2323" y="5775"/>
                  </a:cubicBezTo>
                  <a:cubicBezTo>
                    <a:pt x="3055" y="6507"/>
                    <a:pt x="3871" y="6863"/>
                    <a:pt x="4834" y="6779"/>
                  </a:cubicBezTo>
                  <a:cubicBezTo>
                    <a:pt x="5984" y="6717"/>
                    <a:pt x="7114" y="6549"/>
                    <a:pt x="8223" y="6193"/>
                  </a:cubicBezTo>
                  <a:cubicBezTo>
                    <a:pt x="8537" y="6089"/>
                    <a:pt x="8809" y="5942"/>
                    <a:pt x="9060" y="5733"/>
                  </a:cubicBezTo>
                  <a:cubicBezTo>
                    <a:pt x="9688" y="5210"/>
                    <a:pt x="10337" y="4729"/>
                    <a:pt x="10985" y="4206"/>
                  </a:cubicBezTo>
                  <a:cubicBezTo>
                    <a:pt x="11299" y="3934"/>
                    <a:pt x="11613" y="3704"/>
                    <a:pt x="11822" y="3306"/>
                  </a:cubicBezTo>
                  <a:cubicBezTo>
                    <a:pt x="12031" y="2888"/>
                    <a:pt x="12324" y="2490"/>
                    <a:pt x="12575" y="2134"/>
                  </a:cubicBezTo>
                  <a:cubicBezTo>
                    <a:pt x="12785" y="1799"/>
                    <a:pt x="12994" y="1527"/>
                    <a:pt x="13350" y="1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1"/>
            <p:cNvSpPr/>
            <p:nvPr/>
          </p:nvSpPr>
          <p:spPr>
            <a:xfrm>
              <a:off x="5804825" y="3328600"/>
              <a:ext cx="37175" cy="36125"/>
            </a:xfrm>
            <a:custGeom>
              <a:rect b="b" l="l" r="r" t="t"/>
              <a:pathLst>
                <a:path extrusionOk="0" h="1445" w="1487">
                  <a:moveTo>
                    <a:pt x="900" y="22"/>
                  </a:moveTo>
                  <a:cubicBezTo>
                    <a:pt x="1214" y="1"/>
                    <a:pt x="1486" y="231"/>
                    <a:pt x="1486" y="461"/>
                  </a:cubicBezTo>
                  <a:cubicBezTo>
                    <a:pt x="1486" y="775"/>
                    <a:pt x="1214" y="1173"/>
                    <a:pt x="963" y="1298"/>
                  </a:cubicBezTo>
                  <a:cubicBezTo>
                    <a:pt x="607" y="1445"/>
                    <a:pt x="273" y="1340"/>
                    <a:pt x="147" y="1005"/>
                  </a:cubicBezTo>
                  <a:cubicBezTo>
                    <a:pt x="0" y="650"/>
                    <a:pt x="105" y="315"/>
                    <a:pt x="461" y="147"/>
                  </a:cubicBezTo>
                  <a:cubicBezTo>
                    <a:pt x="649" y="106"/>
                    <a:pt x="796" y="43"/>
                    <a:pt x="90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1"/>
            <p:cNvSpPr/>
            <p:nvPr/>
          </p:nvSpPr>
          <p:spPr>
            <a:xfrm>
              <a:off x="6056425" y="3283625"/>
              <a:ext cx="36125" cy="35600"/>
            </a:xfrm>
            <a:custGeom>
              <a:rect b="b" l="l" r="r" t="t"/>
              <a:pathLst>
                <a:path extrusionOk="0" h="1424" w="1445">
                  <a:moveTo>
                    <a:pt x="1382" y="586"/>
                  </a:moveTo>
                  <a:cubicBezTo>
                    <a:pt x="1444" y="858"/>
                    <a:pt x="1131" y="1319"/>
                    <a:pt x="817" y="1381"/>
                  </a:cubicBezTo>
                  <a:cubicBezTo>
                    <a:pt x="545" y="1423"/>
                    <a:pt x="105" y="1088"/>
                    <a:pt x="43" y="775"/>
                  </a:cubicBezTo>
                  <a:cubicBezTo>
                    <a:pt x="1" y="524"/>
                    <a:pt x="294" y="126"/>
                    <a:pt x="566" y="42"/>
                  </a:cubicBezTo>
                  <a:cubicBezTo>
                    <a:pt x="859" y="0"/>
                    <a:pt x="1298" y="314"/>
                    <a:pt x="1382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1"/>
            <p:cNvSpPr/>
            <p:nvPr/>
          </p:nvSpPr>
          <p:spPr>
            <a:xfrm>
              <a:off x="4746625" y="1566750"/>
              <a:ext cx="655975" cy="718325"/>
            </a:xfrm>
            <a:custGeom>
              <a:rect b="b" l="l" r="r" t="t"/>
              <a:pathLst>
                <a:path extrusionOk="0" h="28733" w="26239">
                  <a:moveTo>
                    <a:pt x="13079" y="1"/>
                  </a:moveTo>
                  <a:cubicBezTo>
                    <a:pt x="12015" y="1"/>
                    <a:pt x="10944" y="114"/>
                    <a:pt x="9855" y="255"/>
                  </a:cubicBezTo>
                  <a:cubicBezTo>
                    <a:pt x="8851" y="381"/>
                    <a:pt x="7825" y="611"/>
                    <a:pt x="6968" y="1239"/>
                  </a:cubicBezTo>
                  <a:cubicBezTo>
                    <a:pt x="6779" y="1364"/>
                    <a:pt x="6570" y="1490"/>
                    <a:pt x="6340" y="1573"/>
                  </a:cubicBezTo>
                  <a:cubicBezTo>
                    <a:pt x="5231" y="1950"/>
                    <a:pt x="4373" y="2620"/>
                    <a:pt x="3578" y="3436"/>
                  </a:cubicBezTo>
                  <a:cubicBezTo>
                    <a:pt x="3306" y="3729"/>
                    <a:pt x="2992" y="3980"/>
                    <a:pt x="2678" y="4273"/>
                  </a:cubicBezTo>
                  <a:cubicBezTo>
                    <a:pt x="1946" y="4984"/>
                    <a:pt x="1318" y="5737"/>
                    <a:pt x="1025" y="6742"/>
                  </a:cubicBezTo>
                  <a:cubicBezTo>
                    <a:pt x="921" y="7076"/>
                    <a:pt x="795" y="7411"/>
                    <a:pt x="649" y="7725"/>
                  </a:cubicBezTo>
                  <a:cubicBezTo>
                    <a:pt x="314" y="8520"/>
                    <a:pt x="167" y="9357"/>
                    <a:pt x="63" y="10215"/>
                  </a:cubicBezTo>
                  <a:cubicBezTo>
                    <a:pt x="0" y="10633"/>
                    <a:pt x="21" y="11031"/>
                    <a:pt x="167" y="11449"/>
                  </a:cubicBezTo>
                  <a:cubicBezTo>
                    <a:pt x="377" y="12182"/>
                    <a:pt x="628" y="12914"/>
                    <a:pt x="732" y="13667"/>
                  </a:cubicBezTo>
                  <a:cubicBezTo>
                    <a:pt x="921" y="14860"/>
                    <a:pt x="1423" y="15906"/>
                    <a:pt x="1988" y="16931"/>
                  </a:cubicBezTo>
                  <a:cubicBezTo>
                    <a:pt x="2574" y="17957"/>
                    <a:pt x="3201" y="18982"/>
                    <a:pt x="3745" y="20028"/>
                  </a:cubicBezTo>
                  <a:cubicBezTo>
                    <a:pt x="4289" y="21074"/>
                    <a:pt x="5001" y="22016"/>
                    <a:pt x="5754" y="22916"/>
                  </a:cubicBezTo>
                  <a:cubicBezTo>
                    <a:pt x="6989" y="24464"/>
                    <a:pt x="8579" y="25552"/>
                    <a:pt x="10127" y="26745"/>
                  </a:cubicBezTo>
                  <a:cubicBezTo>
                    <a:pt x="10859" y="27289"/>
                    <a:pt x="11717" y="27498"/>
                    <a:pt x="12512" y="27874"/>
                  </a:cubicBezTo>
                  <a:cubicBezTo>
                    <a:pt x="12659" y="27937"/>
                    <a:pt x="12826" y="28000"/>
                    <a:pt x="12994" y="28084"/>
                  </a:cubicBezTo>
                  <a:cubicBezTo>
                    <a:pt x="13663" y="28335"/>
                    <a:pt x="14312" y="28565"/>
                    <a:pt x="14709" y="28732"/>
                  </a:cubicBezTo>
                  <a:cubicBezTo>
                    <a:pt x="15253" y="28607"/>
                    <a:pt x="15588" y="28502"/>
                    <a:pt x="15881" y="28418"/>
                  </a:cubicBezTo>
                  <a:cubicBezTo>
                    <a:pt x="16028" y="28084"/>
                    <a:pt x="16132" y="27791"/>
                    <a:pt x="16300" y="27519"/>
                  </a:cubicBezTo>
                  <a:cubicBezTo>
                    <a:pt x="16336" y="27464"/>
                    <a:pt x="16498" y="27410"/>
                    <a:pt x="16635" y="27410"/>
                  </a:cubicBezTo>
                  <a:cubicBezTo>
                    <a:pt x="16657" y="27410"/>
                    <a:pt x="16677" y="27411"/>
                    <a:pt x="16697" y="27414"/>
                  </a:cubicBezTo>
                  <a:cubicBezTo>
                    <a:pt x="16760" y="27414"/>
                    <a:pt x="16906" y="27561"/>
                    <a:pt x="16927" y="27665"/>
                  </a:cubicBezTo>
                  <a:cubicBezTo>
                    <a:pt x="16969" y="27833"/>
                    <a:pt x="16969" y="28042"/>
                    <a:pt x="17011" y="28251"/>
                  </a:cubicBezTo>
                  <a:cubicBezTo>
                    <a:pt x="17074" y="28293"/>
                    <a:pt x="17136" y="28335"/>
                    <a:pt x="17178" y="28335"/>
                  </a:cubicBezTo>
                  <a:cubicBezTo>
                    <a:pt x="18224" y="28209"/>
                    <a:pt x="19313" y="28126"/>
                    <a:pt x="20170" y="27414"/>
                  </a:cubicBezTo>
                  <a:cubicBezTo>
                    <a:pt x="20463" y="27184"/>
                    <a:pt x="20819" y="27037"/>
                    <a:pt x="21154" y="26828"/>
                  </a:cubicBezTo>
                  <a:cubicBezTo>
                    <a:pt x="21426" y="26640"/>
                    <a:pt x="21719" y="26473"/>
                    <a:pt x="21949" y="26263"/>
                  </a:cubicBezTo>
                  <a:cubicBezTo>
                    <a:pt x="23393" y="25050"/>
                    <a:pt x="24397" y="23522"/>
                    <a:pt x="25108" y="21765"/>
                  </a:cubicBezTo>
                  <a:cubicBezTo>
                    <a:pt x="25548" y="20677"/>
                    <a:pt x="25799" y="19631"/>
                    <a:pt x="26008" y="18563"/>
                  </a:cubicBezTo>
                  <a:cubicBezTo>
                    <a:pt x="26113" y="18061"/>
                    <a:pt x="26238" y="17559"/>
                    <a:pt x="26238" y="17057"/>
                  </a:cubicBezTo>
                  <a:cubicBezTo>
                    <a:pt x="26238" y="14944"/>
                    <a:pt x="26029" y="12830"/>
                    <a:pt x="25276" y="10822"/>
                  </a:cubicBezTo>
                  <a:cubicBezTo>
                    <a:pt x="25129" y="10424"/>
                    <a:pt x="24962" y="10027"/>
                    <a:pt x="24899" y="9629"/>
                  </a:cubicBezTo>
                  <a:cubicBezTo>
                    <a:pt x="24711" y="8457"/>
                    <a:pt x="24230" y="7390"/>
                    <a:pt x="23602" y="6386"/>
                  </a:cubicBezTo>
                  <a:cubicBezTo>
                    <a:pt x="23351" y="6009"/>
                    <a:pt x="23121" y="5591"/>
                    <a:pt x="22890" y="5172"/>
                  </a:cubicBezTo>
                  <a:cubicBezTo>
                    <a:pt x="22263" y="4063"/>
                    <a:pt x="21530" y="3038"/>
                    <a:pt x="20589" y="2159"/>
                  </a:cubicBezTo>
                  <a:cubicBezTo>
                    <a:pt x="19857" y="1469"/>
                    <a:pt x="19041" y="988"/>
                    <a:pt x="18078" y="778"/>
                  </a:cubicBezTo>
                  <a:cubicBezTo>
                    <a:pt x="17450" y="632"/>
                    <a:pt x="16823" y="485"/>
                    <a:pt x="16174" y="360"/>
                  </a:cubicBezTo>
                  <a:cubicBezTo>
                    <a:pt x="15651" y="255"/>
                    <a:pt x="15128" y="151"/>
                    <a:pt x="14605" y="88"/>
                  </a:cubicBezTo>
                  <a:cubicBezTo>
                    <a:pt x="14096" y="27"/>
                    <a:pt x="13588" y="1"/>
                    <a:pt x="1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1"/>
            <p:cNvSpPr/>
            <p:nvPr/>
          </p:nvSpPr>
          <p:spPr>
            <a:xfrm>
              <a:off x="5083475" y="2308050"/>
              <a:ext cx="75350" cy="70650"/>
            </a:xfrm>
            <a:custGeom>
              <a:rect b="b" l="l" r="r" t="t"/>
              <a:pathLst>
                <a:path extrusionOk="0" h="2826" w="3014">
                  <a:moveTo>
                    <a:pt x="1" y="1696"/>
                  </a:moveTo>
                  <a:cubicBezTo>
                    <a:pt x="43" y="1528"/>
                    <a:pt x="85" y="1424"/>
                    <a:pt x="105" y="1424"/>
                  </a:cubicBezTo>
                  <a:cubicBezTo>
                    <a:pt x="629" y="1277"/>
                    <a:pt x="984" y="880"/>
                    <a:pt x="1361" y="482"/>
                  </a:cubicBezTo>
                  <a:cubicBezTo>
                    <a:pt x="1696" y="126"/>
                    <a:pt x="2072" y="1"/>
                    <a:pt x="2595" y="106"/>
                  </a:cubicBezTo>
                  <a:cubicBezTo>
                    <a:pt x="2846" y="984"/>
                    <a:pt x="3014" y="1884"/>
                    <a:pt x="2491" y="2784"/>
                  </a:cubicBezTo>
                  <a:cubicBezTo>
                    <a:pt x="2135" y="2826"/>
                    <a:pt x="1863" y="2658"/>
                    <a:pt x="1570" y="2533"/>
                  </a:cubicBezTo>
                  <a:cubicBezTo>
                    <a:pt x="1298" y="2407"/>
                    <a:pt x="1089" y="2156"/>
                    <a:pt x="859" y="2031"/>
                  </a:cubicBezTo>
                  <a:cubicBezTo>
                    <a:pt x="608" y="1905"/>
                    <a:pt x="315" y="1821"/>
                    <a:pt x="1" y="16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1"/>
            <p:cNvSpPr/>
            <p:nvPr/>
          </p:nvSpPr>
          <p:spPr>
            <a:xfrm>
              <a:off x="5227850" y="1732650"/>
              <a:ext cx="100475" cy="197775"/>
            </a:xfrm>
            <a:custGeom>
              <a:rect b="b" l="l" r="r" t="t"/>
              <a:pathLst>
                <a:path extrusionOk="0" h="7911" w="4019">
                  <a:moveTo>
                    <a:pt x="3453" y="7910"/>
                  </a:moveTo>
                  <a:cubicBezTo>
                    <a:pt x="2909" y="7324"/>
                    <a:pt x="2428" y="6822"/>
                    <a:pt x="2093" y="6194"/>
                  </a:cubicBezTo>
                  <a:cubicBezTo>
                    <a:pt x="1758" y="5567"/>
                    <a:pt x="1361" y="4981"/>
                    <a:pt x="1068" y="4332"/>
                  </a:cubicBezTo>
                  <a:cubicBezTo>
                    <a:pt x="649" y="3349"/>
                    <a:pt x="294" y="2323"/>
                    <a:pt x="105" y="1215"/>
                  </a:cubicBezTo>
                  <a:cubicBezTo>
                    <a:pt x="22" y="796"/>
                    <a:pt x="1" y="419"/>
                    <a:pt x="273" y="1"/>
                  </a:cubicBezTo>
                  <a:cubicBezTo>
                    <a:pt x="1068" y="22"/>
                    <a:pt x="1675" y="440"/>
                    <a:pt x="2114" y="1110"/>
                  </a:cubicBezTo>
                  <a:cubicBezTo>
                    <a:pt x="2700" y="2010"/>
                    <a:pt x="3202" y="2930"/>
                    <a:pt x="3621" y="3914"/>
                  </a:cubicBezTo>
                  <a:cubicBezTo>
                    <a:pt x="3913" y="4709"/>
                    <a:pt x="4018" y="5483"/>
                    <a:pt x="3893" y="6320"/>
                  </a:cubicBezTo>
                  <a:cubicBezTo>
                    <a:pt x="3872" y="6508"/>
                    <a:pt x="3872" y="6655"/>
                    <a:pt x="3872" y="6843"/>
                  </a:cubicBezTo>
                  <a:cubicBezTo>
                    <a:pt x="3872" y="7220"/>
                    <a:pt x="3746" y="7533"/>
                    <a:pt x="3453" y="79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1"/>
            <p:cNvSpPr/>
            <p:nvPr/>
          </p:nvSpPr>
          <p:spPr>
            <a:xfrm>
              <a:off x="5304225" y="2028200"/>
              <a:ext cx="23575" cy="32975"/>
            </a:xfrm>
            <a:custGeom>
              <a:rect b="b" l="l" r="r" t="t"/>
              <a:pathLst>
                <a:path extrusionOk="0" h="1319" w="943">
                  <a:moveTo>
                    <a:pt x="273" y="1"/>
                  </a:moveTo>
                  <a:cubicBezTo>
                    <a:pt x="879" y="147"/>
                    <a:pt x="942" y="231"/>
                    <a:pt x="796" y="649"/>
                  </a:cubicBezTo>
                  <a:cubicBezTo>
                    <a:pt x="796" y="670"/>
                    <a:pt x="775" y="691"/>
                    <a:pt x="775" y="733"/>
                  </a:cubicBezTo>
                  <a:cubicBezTo>
                    <a:pt x="607" y="1152"/>
                    <a:pt x="419" y="1319"/>
                    <a:pt x="273" y="1214"/>
                  </a:cubicBezTo>
                  <a:cubicBezTo>
                    <a:pt x="1" y="1047"/>
                    <a:pt x="42" y="775"/>
                    <a:pt x="63" y="524"/>
                  </a:cubicBezTo>
                  <a:cubicBezTo>
                    <a:pt x="105" y="356"/>
                    <a:pt x="210" y="168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1"/>
            <p:cNvSpPr/>
            <p:nvPr/>
          </p:nvSpPr>
          <p:spPr>
            <a:xfrm>
              <a:off x="4720975" y="1537550"/>
              <a:ext cx="710900" cy="2081925"/>
            </a:xfrm>
            <a:custGeom>
              <a:rect b="b" l="l" r="r" t="t"/>
              <a:pathLst>
                <a:path extrusionOk="0" h="83277" w="28436">
                  <a:moveTo>
                    <a:pt x="22012" y="83276"/>
                  </a:moveTo>
                  <a:cubicBezTo>
                    <a:pt x="21322" y="83109"/>
                    <a:pt x="20924" y="82774"/>
                    <a:pt x="20569" y="82419"/>
                  </a:cubicBezTo>
                  <a:cubicBezTo>
                    <a:pt x="20025" y="81833"/>
                    <a:pt x="19523" y="81205"/>
                    <a:pt x="19230" y="80452"/>
                  </a:cubicBezTo>
                  <a:cubicBezTo>
                    <a:pt x="19083" y="80054"/>
                    <a:pt x="18895" y="79698"/>
                    <a:pt x="18686" y="79364"/>
                  </a:cubicBezTo>
                  <a:cubicBezTo>
                    <a:pt x="18142" y="78485"/>
                    <a:pt x="17765" y="77585"/>
                    <a:pt x="17451" y="76644"/>
                  </a:cubicBezTo>
                  <a:cubicBezTo>
                    <a:pt x="17054" y="75430"/>
                    <a:pt x="16635" y="74237"/>
                    <a:pt x="16196" y="73045"/>
                  </a:cubicBezTo>
                  <a:cubicBezTo>
                    <a:pt x="15547" y="71371"/>
                    <a:pt x="15212" y="69655"/>
                    <a:pt x="15045" y="67898"/>
                  </a:cubicBezTo>
                  <a:cubicBezTo>
                    <a:pt x="14940" y="66872"/>
                    <a:pt x="14752" y="65868"/>
                    <a:pt x="14585" y="64843"/>
                  </a:cubicBezTo>
                  <a:cubicBezTo>
                    <a:pt x="14501" y="64361"/>
                    <a:pt x="14438" y="63901"/>
                    <a:pt x="14438" y="63420"/>
                  </a:cubicBezTo>
                  <a:cubicBezTo>
                    <a:pt x="14501" y="61788"/>
                    <a:pt x="14585" y="60135"/>
                    <a:pt x="14647" y="58482"/>
                  </a:cubicBezTo>
                  <a:cubicBezTo>
                    <a:pt x="14710" y="57227"/>
                    <a:pt x="15149" y="56055"/>
                    <a:pt x="15652" y="54925"/>
                  </a:cubicBezTo>
                  <a:cubicBezTo>
                    <a:pt x="16593" y="52833"/>
                    <a:pt x="17618" y="50761"/>
                    <a:pt x="18769" y="48773"/>
                  </a:cubicBezTo>
                  <a:cubicBezTo>
                    <a:pt x="18978" y="48418"/>
                    <a:pt x="19146" y="48041"/>
                    <a:pt x="19313" y="47685"/>
                  </a:cubicBezTo>
                  <a:cubicBezTo>
                    <a:pt x="19606" y="46974"/>
                    <a:pt x="19857" y="46242"/>
                    <a:pt x="20150" y="45530"/>
                  </a:cubicBezTo>
                  <a:cubicBezTo>
                    <a:pt x="20820" y="43835"/>
                    <a:pt x="21092" y="42078"/>
                    <a:pt x="20862" y="40257"/>
                  </a:cubicBezTo>
                  <a:cubicBezTo>
                    <a:pt x="20673" y="38625"/>
                    <a:pt x="20339" y="37056"/>
                    <a:pt x="19627" y="35571"/>
                  </a:cubicBezTo>
                  <a:cubicBezTo>
                    <a:pt x="19334" y="34964"/>
                    <a:pt x="19146" y="34315"/>
                    <a:pt x="18916" y="33667"/>
                  </a:cubicBezTo>
                  <a:cubicBezTo>
                    <a:pt x="18769" y="33227"/>
                    <a:pt x="18790" y="33227"/>
                    <a:pt x="18351" y="32809"/>
                  </a:cubicBezTo>
                  <a:cubicBezTo>
                    <a:pt x="18204" y="33164"/>
                    <a:pt x="18079" y="33499"/>
                    <a:pt x="17953" y="33855"/>
                  </a:cubicBezTo>
                  <a:cubicBezTo>
                    <a:pt x="17870" y="34022"/>
                    <a:pt x="17786" y="34231"/>
                    <a:pt x="17681" y="34420"/>
                  </a:cubicBezTo>
                  <a:cubicBezTo>
                    <a:pt x="17556" y="34650"/>
                    <a:pt x="17346" y="34755"/>
                    <a:pt x="17095" y="34692"/>
                  </a:cubicBezTo>
                  <a:cubicBezTo>
                    <a:pt x="16593" y="34524"/>
                    <a:pt x="16049" y="34399"/>
                    <a:pt x="15631" y="34106"/>
                  </a:cubicBezTo>
                  <a:cubicBezTo>
                    <a:pt x="15108" y="33750"/>
                    <a:pt x="14543" y="33499"/>
                    <a:pt x="13978" y="33269"/>
                  </a:cubicBezTo>
                  <a:cubicBezTo>
                    <a:pt x="13643" y="33143"/>
                    <a:pt x="13434" y="32934"/>
                    <a:pt x="13350" y="32599"/>
                  </a:cubicBezTo>
                  <a:cubicBezTo>
                    <a:pt x="13266" y="32327"/>
                    <a:pt x="13329" y="32034"/>
                    <a:pt x="13538" y="31867"/>
                  </a:cubicBezTo>
                  <a:cubicBezTo>
                    <a:pt x="13810" y="31616"/>
                    <a:pt x="14082" y="31302"/>
                    <a:pt x="14501" y="31260"/>
                  </a:cubicBezTo>
                  <a:cubicBezTo>
                    <a:pt x="14836" y="31239"/>
                    <a:pt x="15045" y="30967"/>
                    <a:pt x="15233" y="30737"/>
                  </a:cubicBezTo>
                  <a:cubicBezTo>
                    <a:pt x="15212" y="30507"/>
                    <a:pt x="15024" y="30465"/>
                    <a:pt x="14898" y="30444"/>
                  </a:cubicBezTo>
                  <a:cubicBezTo>
                    <a:pt x="13915" y="30110"/>
                    <a:pt x="12952" y="29775"/>
                    <a:pt x="11969" y="29419"/>
                  </a:cubicBezTo>
                  <a:cubicBezTo>
                    <a:pt x="11551" y="29294"/>
                    <a:pt x="11153" y="29084"/>
                    <a:pt x="10776" y="28833"/>
                  </a:cubicBezTo>
                  <a:cubicBezTo>
                    <a:pt x="10149" y="28352"/>
                    <a:pt x="9500" y="27892"/>
                    <a:pt x="8851" y="27410"/>
                  </a:cubicBezTo>
                  <a:cubicBezTo>
                    <a:pt x="7261" y="26260"/>
                    <a:pt x="6027" y="24774"/>
                    <a:pt x="4792" y="23247"/>
                  </a:cubicBezTo>
                  <a:cubicBezTo>
                    <a:pt x="4604" y="23016"/>
                    <a:pt x="4478" y="22765"/>
                    <a:pt x="4353" y="22493"/>
                  </a:cubicBezTo>
                  <a:lnTo>
                    <a:pt x="2072" y="18497"/>
                  </a:lnTo>
                  <a:cubicBezTo>
                    <a:pt x="1465" y="17430"/>
                    <a:pt x="984" y="16300"/>
                    <a:pt x="775" y="15045"/>
                  </a:cubicBezTo>
                  <a:cubicBezTo>
                    <a:pt x="628" y="14249"/>
                    <a:pt x="398" y="13496"/>
                    <a:pt x="168" y="12743"/>
                  </a:cubicBezTo>
                  <a:cubicBezTo>
                    <a:pt x="43" y="12262"/>
                    <a:pt x="1" y="11822"/>
                    <a:pt x="64" y="11362"/>
                  </a:cubicBezTo>
                  <a:cubicBezTo>
                    <a:pt x="189" y="10316"/>
                    <a:pt x="398" y="9270"/>
                    <a:pt x="838" y="8286"/>
                  </a:cubicBezTo>
                  <a:cubicBezTo>
                    <a:pt x="984" y="8035"/>
                    <a:pt x="1089" y="7742"/>
                    <a:pt x="1152" y="7449"/>
                  </a:cubicBezTo>
                  <a:cubicBezTo>
                    <a:pt x="1465" y="6361"/>
                    <a:pt x="2177" y="5545"/>
                    <a:pt x="2972" y="4771"/>
                  </a:cubicBezTo>
                  <a:cubicBezTo>
                    <a:pt x="3641" y="4101"/>
                    <a:pt x="4353" y="3474"/>
                    <a:pt x="5064" y="2846"/>
                  </a:cubicBezTo>
                  <a:cubicBezTo>
                    <a:pt x="5336" y="2616"/>
                    <a:pt x="5692" y="2428"/>
                    <a:pt x="6027" y="2260"/>
                  </a:cubicBezTo>
                  <a:cubicBezTo>
                    <a:pt x="6759" y="1863"/>
                    <a:pt x="7491" y="1486"/>
                    <a:pt x="8224" y="1130"/>
                  </a:cubicBezTo>
                  <a:cubicBezTo>
                    <a:pt x="8517" y="1005"/>
                    <a:pt x="8789" y="837"/>
                    <a:pt x="9103" y="754"/>
                  </a:cubicBezTo>
                  <a:cubicBezTo>
                    <a:pt x="11509" y="168"/>
                    <a:pt x="13915" y="0"/>
                    <a:pt x="16384" y="314"/>
                  </a:cubicBezTo>
                  <a:cubicBezTo>
                    <a:pt x="17095" y="398"/>
                    <a:pt x="17765" y="607"/>
                    <a:pt x="18455" y="733"/>
                  </a:cubicBezTo>
                  <a:cubicBezTo>
                    <a:pt x="18665" y="796"/>
                    <a:pt x="18832" y="837"/>
                    <a:pt x="19041" y="858"/>
                  </a:cubicBezTo>
                  <a:cubicBezTo>
                    <a:pt x="20401" y="1068"/>
                    <a:pt x="21510" y="1758"/>
                    <a:pt x="22494" y="2679"/>
                  </a:cubicBezTo>
                  <a:cubicBezTo>
                    <a:pt x="23435" y="3557"/>
                    <a:pt x="24168" y="4583"/>
                    <a:pt x="24795" y="5671"/>
                  </a:cubicBezTo>
                  <a:cubicBezTo>
                    <a:pt x="25297" y="6508"/>
                    <a:pt x="25737" y="7386"/>
                    <a:pt x="26239" y="8223"/>
                  </a:cubicBezTo>
                  <a:cubicBezTo>
                    <a:pt x="26469" y="8642"/>
                    <a:pt x="26637" y="9060"/>
                    <a:pt x="26741" y="9521"/>
                  </a:cubicBezTo>
                  <a:cubicBezTo>
                    <a:pt x="26929" y="10232"/>
                    <a:pt x="27076" y="10964"/>
                    <a:pt x="27348" y="11634"/>
                  </a:cubicBezTo>
                  <a:cubicBezTo>
                    <a:pt x="27913" y="13266"/>
                    <a:pt x="28185" y="14940"/>
                    <a:pt x="28331" y="16656"/>
                  </a:cubicBezTo>
                  <a:cubicBezTo>
                    <a:pt x="28436" y="18016"/>
                    <a:pt x="28289" y="19355"/>
                    <a:pt x="27934" y="20694"/>
                  </a:cubicBezTo>
                  <a:cubicBezTo>
                    <a:pt x="27725" y="21531"/>
                    <a:pt x="27515" y="22347"/>
                    <a:pt x="27201" y="23142"/>
                  </a:cubicBezTo>
                  <a:cubicBezTo>
                    <a:pt x="26448" y="25109"/>
                    <a:pt x="25318" y="26804"/>
                    <a:pt x="23707" y="28164"/>
                  </a:cubicBezTo>
                  <a:cubicBezTo>
                    <a:pt x="23477" y="28352"/>
                    <a:pt x="23226" y="28540"/>
                    <a:pt x="22996" y="28687"/>
                  </a:cubicBezTo>
                  <a:cubicBezTo>
                    <a:pt x="22682" y="28896"/>
                    <a:pt x="22326" y="29063"/>
                    <a:pt x="22012" y="29294"/>
                  </a:cubicBezTo>
                  <a:cubicBezTo>
                    <a:pt x="21113" y="30005"/>
                    <a:pt x="20067" y="30256"/>
                    <a:pt x="18978" y="30340"/>
                  </a:cubicBezTo>
                  <a:cubicBezTo>
                    <a:pt x="18706" y="30361"/>
                    <a:pt x="18455" y="30402"/>
                    <a:pt x="18142" y="30444"/>
                  </a:cubicBezTo>
                  <a:cubicBezTo>
                    <a:pt x="18142" y="30612"/>
                    <a:pt x="18100" y="30779"/>
                    <a:pt x="18183" y="30946"/>
                  </a:cubicBezTo>
                  <a:cubicBezTo>
                    <a:pt x="18414" y="31511"/>
                    <a:pt x="18665" y="32097"/>
                    <a:pt x="19146" y="32516"/>
                  </a:cubicBezTo>
                  <a:cubicBezTo>
                    <a:pt x="19418" y="32725"/>
                    <a:pt x="19564" y="33018"/>
                    <a:pt x="19669" y="33332"/>
                  </a:cubicBezTo>
                  <a:cubicBezTo>
                    <a:pt x="19941" y="34085"/>
                    <a:pt x="20234" y="34817"/>
                    <a:pt x="20569" y="35550"/>
                  </a:cubicBezTo>
                  <a:cubicBezTo>
                    <a:pt x="21196" y="36826"/>
                    <a:pt x="21531" y="38186"/>
                    <a:pt x="21719" y="39609"/>
                  </a:cubicBezTo>
                  <a:cubicBezTo>
                    <a:pt x="21824" y="40446"/>
                    <a:pt x="21908" y="41304"/>
                    <a:pt x="21866" y="42162"/>
                  </a:cubicBezTo>
                  <a:cubicBezTo>
                    <a:pt x="21824" y="43375"/>
                    <a:pt x="21552" y="44484"/>
                    <a:pt x="21175" y="45614"/>
                  </a:cubicBezTo>
                  <a:cubicBezTo>
                    <a:pt x="20862" y="46514"/>
                    <a:pt x="20548" y="47392"/>
                    <a:pt x="20171" y="48250"/>
                  </a:cubicBezTo>
                  <a:cubicBezTo>
                    <a:pt x="19941" y="48836"/>
                    <a:pt x="19669" y="49380"/>
                    <a:pt x="19355" y="49924"/>
                  </a:cubicBezTo>
                  <a:cubicBezTo>
                    <a:pt x="18142" y="52079"/>
                    <a:pt x="17095" y="54318"/>
                    <a:pt x="16196" y="56620"/>
                  </a:cubicBezTo>
                  <a:cubicBezTo>
                    <a:pt x="16049" y="57038"/>
                    <a:pt x="15945" y="57457"/>
                    <a:pt x="15882" y="57917"/>
                  </a:cubicBezTo>
                  <a:cubicBezTo>
                    <a:pt x="15589" y="59863"/>
                    <a:pt x="15589" y="61830"/>
                    <a:pt x="15589" y="63817"/>
                  </a:cubicBezTo>
                  <a:cubicBezTo>
                    <a:pt x="15589" y="64152"/>
                    <a:pt x="15673" y="64529"/>
                    <a:pt x="15756" y="64864"/>
                  </a:cubicBezTo>
                  <a:cubicBezTo>
                    <a:pt x="15986" y="65973"/>
                    <a:pt x="16112" y="67061"/>
                    <a:pt x="16258" y="68191"/>
                  </a:cubicBezTo>
                  <a:cubicBezTo>
                    <a:pt x="16405" y="69655"/>
                    <a:pt x="16698" y="71099"/>
                    <a:pt x="17221" y="72480"/>
                  </a:cubicBezTo>
                  <a:cubicBezTo>
                    <a:pt x="17786" y="73986"/>
                    <a:pt x="18288" y="75535"/>
                    <a:pt x="18832" y="77062"/>
                  </a:cubicBezTo>
                  <a:cubicBezTo>
                    <a:pt x="18999" y="77502"/>
                    <a:pt x="19230" y="77920"/>
                    <a:pt x="19439" y="78338"/>
                  </a:cubicBezTo>
                  <a:cubicBezTo>
                    <a:pt x="19732" y="78903"/>
                    <a:pt x="20046" y="79489"/>
                    <a:pt x="20297" y="80054"/>
                  </a:cubicBezTo>
                  <a:cubicBezTo>
                    <a:pt x="20548" y="80619"/>
                    <a:pt x="20820" y="81100"/>
                    <a:pt x="21175" y="81603"/>
                  </a:cubicBezTo>
                  <a:cubicBezTo>
                    <a:pt x="21447" y="82021"/>
                    <a:pt x="21699" y="82439"/>
                    <a:pt x="21950" y="82879"/>
                  </a:cubicBezTo>
                  <a:cubicBezTo>
                    <a:pt x="21908" y="82921"/>
                    <a:pt x="21929" y="83046"/>
                    <a:pt x="22012" y="83276"/>
                  </a:cubicBezTo>
                  <a:close/>
                  <a:moveTo>
                    <a:pt x="15735" y="29838"/>
                  </a:moveTo>
                  <a:cubicBezTo>
                    <a:pt x="16279" y="29712"/>
                    <a:pt x="16614" y="29607"/>
                    <a:pt x="16907" y="29524"/>
                  </a:cubicBezTo>
                  <a:cubicBezTo>
                    <a:pt x="17054" y="29189"/>
                    <a:pt x="17158" y="28896"/>
                    <a:pt x="17326" y="28645"/>
                  </a:cubicBezTo>
                  <a:cubicBezTo>
                    <a:pt x="17367" y="28561"/>
                    <a:pt x="17577" y="28519"/>
                    <a:pt x="17723" y="28540"/>
                  </a:cubicBezTo>
                  <a:cubicBezTo>
                    <a:pt x="17786" y="28540"/>
                    <a:pt x="17932" y="28666"/>
                    <a:pt x="17953" y="28770"/>
                  </a:cubicBezTo>
                  <a:cubicBezTo>
                    <a:pt x="17995" y="28959"/>
                    <a:pt x="17995" y="29168"/>
                    <a:pt x="18037" y="29377"/>
                  </a:cubicBezTo>
                  <a:cubicBezTo>
                    <a:pt x="18100" y="29398"/>
                    <a:pt x="18162" y="29461"/>
                    <a:pt x="18204" y="29461"/>
                  </a:cubicBezTo>
                  <a:cubicBezTo>
                    <a:pt x="19250" y="29314"/>
                    <a:pt x="20339" y="29252"/>
                    <a:pt x="21196" y="28540"/>
                  </a:cubicBezTo>
                  <a:cubicBezTo>
                    <a:pt x="21489" y="28310"/>
                    <a:pt x="21845" y="28143"/>
                    <a:pt x="22180" y="27933"/>
                  </a:cubicBezTo>
                  <a:cubicBezTo>
                    <a:pt x="22452" y="27745"/>
                    <a:pt x="22745" y="27599"/>
                    <a:pt x="22975" y="27389"/>
                  </a:cubicBezTo>
                  <a:cubicBezTo>
                    <a:pt x="24419" y="26155"/>
                    <a:pt x="25423" y="24648"/>
                    <a:pt x="26134" y="22891"/>
                  </a:cubicBezTo>
                  <a:cubicBezTo>
                    <a:pt x="26553" y="21866"/>
                    <a:pt x="26825" y="20819"/>
                    <a:pt x="27034" y="19752"/>
                  </a:cubicBezTo>
                  <a:cubicBezTo>
                    <a:pt x="27139" y="19250"/>
                    <a:pt x="27264" y="18748"/>
                    <a:pt x="27264" y="18267"/>
                  </a:cubicBezTo>
                  <a:cubicBezTo>
                    <a:pt x="27264" y="16133"/>
                    <a:pt x="27055" y="14019"/>
                    <a:pt x="26302" y="12011"/>
                  </a:cubicBezTo>
                  <a:cubicBezTo>
                    <a:pt x="26155" y="11613"/>
                    <a:pt x="25988" y="11215"/>
                    <a:pt x="25925" y="10839"/>
                  </a:cubicBezTo>
                  <a:cubicBezTo>
                    <a:pt x="25737" y="9646"/>
                    <a:pt x="25256" y="8579"/>
                    <a:pt x="24628" y="7596"/>
                  </a:cubicBezTo>
                  <a:cubicBezTo>
                    <a:pt x="24377" y="7198"/>
                    <a:pt x="24147" y="6780"/>
                    <a:pt x="23916" y="6361"/>
                  </a:cubicBezTo>
                  <a:cubicBezTo>
                    <a:pt x="23289" y="5252"/>
                    <a:pt x="22556" y="4248"/>
                    <a:pt x="21615" y="3348"/>
                  </a:cubicBezTo>
                  <a:cubicBezTo>
                    <a:pt x="20883" y="2679"/>
                    <a:pt x="20067" y="2176"/>
                    <a:pt x="19104" y="1967"/>
                  </a:cubicBezTo>
                  <a:cubicBezTo>
                    <a:pt x="18476" y="1842"/>
                    <a:pt x="17849" y="1674"/>
                    <a:pt x="17200" y="1549"/>
                  </a:cubicBezTo>
                  <a:cubicBezTo>
                    <a:pt x="16677" y="1444"/>
                    <a:pt x="16154" y="1340"/>
                    <a:pt x="15631" y="1277"/>
                  </a:cubicBezTo>
                  <a:cubicBezTo>
                    <a:pt x="14061" y="1068"/>
                    <a:pt x="12492" y="1214"/>
                    <a:pt x="10881" y="1423"/>
                  </a:cubicBezTo>
                  <a:cubicBezTo>
                    <a:pt x="9877" y="1549"/>
                    <a:pt x="8851" y="1779"/>
                    <a:pt x="7994" y="2407"/>
                  </a:cubicBezTo>
                  <a:cubicBezTo>
                    <a:pt x="7805" y="2532"/>
                    <a:pt x="7596" y="2658"/>
                    <a:pt x="7366" y="2741"/>
                  </a:cubicBezTo>
                  <a:cubicBezTo>
                    <a:pt x="6257" y="3118"/>
                    <a:pt x="5399" y="3788"/>
                    <a:pt x="4604" y="4604"/>
                  </a:cubicBezTo>
                  <a:cubicBezTo>
                    <a:pt x="4332" y="4897"/>
                    <a:pt x="4018" y="5148"/>
                    <a:pt x="3704" y="5441"/>
                  </a:cubicBezTo>
                  <a:cubicBezTo>
                    <a:pt x="2972" y="6152"/>
                    <a:pt x="2344" y="6905"/>
                    <a:pt x="2051" y="7910"/>
                  </a:cubicBezTo>
                  <a:cubicBezTo>
                    <a:pt x="1947" y="8244"/>
                    <a:pt x="1821" y="8579"/>
                    <a:pt x="1675" y="8893"/>
                  </a:cubicBezTo>
                  <a:cubicBezTo>
                    <a:pt x="1340" y="9688"/>
                    <a:pt x="1193" y="10525"/>
                    <a:pt x="1089" y="11383"/>
                  </a:cubicBezTo>
                  <a:cubicBezTo>
                    <a:pt x="1026" y="11801"/>
                    <a:pt x="1047" y="12199"/>
                    <a:pt x="1193" y="12617"/>
                  </a:cubicBezTo>
                  <a:cubicBezTo>
                    <a:pt x="1403" y="13350"/>
                    <a:pt x="1654" y="14082"/>
                    <a:pt x="1758" y="14835"/>
                  </a:cubicBezTo>
                  <a:cubicBezTo>
                    <a:pt x="1947" y="16028"/>
                    <a:pt x="2449" y="17074"/>
                    <a:pt x="3014" y="18099"/>
                  </a:cubicBezTo>
                  <a:cubicBezTo>
                    <a:pt x="3600" y="19125"/>
                    <a:pt x="4227" y="20150"/>
                    <a:pt x="4771" y="21196"/>
                  </a:cubicBezTo>
                  <a:cubicBezTo>
                    <a:pt x="5315" y="22242"/>
                    <a:pt x="6027" y="23184"/>
                    <a:pt x="6780" y="24084"/>
                  </a:cubicBezTo>
                  <a:cubicBezTo>
                    <a:pt x="8015" y="25632"/>
                    <a:pt x="9605" y="26720"/>
                    <a:pt x="11153" y="27913"/>
                  </a:cubicBezTo>
                  <a:cubicBezTo>
                    <a:pt x="11885" y="28457"/>
                    <a:pt x="12743" y="28666"/>
                    <a:pt x="13538" y="29042"/>
                  </a:cubicBezTo>
                  <a:cubicBezTo>
                    <a:pt x="13685" y="29105"/>
                    <a:pt x="13852" y="29168"/>
                    <a:pt x="14020" y="29252"/>
                  </a:cubicBezTo>
                  <a:cubicBezTo>
                    <a:pt x="14689" y="29461"/>
                    <a:pt x="15338" y="29691"/>
                    <a:pt x="15735" y="29838"/>
                  </a:cubicBezTo>
                  <a:close/>
                  <a:moveTo>
                    <a:pt x="14501" y="32516"/>
                  </a:moveTo>
                  <a:cubicBezTo>
                    <a:pt x="14815" y="32641"/>
                    <a:pt x="15108" y="32725"/>
                    <a:pt x="15338" y="32851"/>
                  </a:cubicBezTo>
                  <a:cubicBezTo>
                    <a:pt x="15589" y="32976"/>
                    <a:pt x="15798" y="33185"/>
                    <a:pt x="16049" y="33353"/>
                  </a:cubicBezTo>
                  <a:cubicBezTo>
                    <a:pt x="16321" y="33499"/>
                    <a:pt x="16614" y="33646"/>
                    <a:pt x="16949" y="33604"/>
                  </a:cubicBezTo>
                  <a:cubicBezTo>
                    <a:pt x="17472" y="32704"/>
                    <a:pt x="17305" y="31804"/>
                    <a:pt x="17054" y="30926"/>
                  </a:cubicBezTo>
                  <a:cubicBezTo>
                    <a:pt x="16530" y="30821"/>
                    <a:pt x="16175" y="30946"/>
                    <a:pt x="15840" y="31302"/>
                  </a:cubicBezTo>
                  <a:cubicBezTo>
                    <a:pt x="15463" y="31679"/>
                    <a:pt x="15129" y="32097"/>
                    <a:pt x="14585" y="32244"/>
                  </a:cubicBezTo>
                  <a:cubicBezTo>
                    <a:pt x="14585" y="32244"/>
                    <a:pt x="14585" y="32348"/>
                    <a:pt x="14501" y="32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1"/>
            <p:cNvSpPr/>
            <p:nvPr/>
          </p:nvSpPr>
          <p:spPr>
            <a:xfrm>
              <a:off x="5204325" y="1705450"/>
              <a:ext cx="147000" cy="253200"/>
            </a:xfrm>
            <a:custGeom>
              <a:rect b="b" l="l" r="r" t="t"/>
              <a:pathLst>
                <a:path extrusionOk="0" h="10128" w="5880">
                  <a:moveTo>
                    <a:pt x="5545" y="8956"/>
                  </a:moveTo>
                  <a:cubicBezTo>
                    <a:pt x="5440" y="9186"/>
                    <a:pt x="5357" y="9458"/>
                    <a:pt x="5231" y="9689"/>
                  </a:cubicBezTo>
                  <a:cubicBezTo>
                    <a:pt x="5022" y="10023"/>
                    <a:pt x="4624" y="10128"/>
                    <a:pt x="4310" y="9898"/>
                  </a:cubicBezTo>
                  <a:cubicBezTo>
                    <a:pt x="3536" y="9270"/>
                    <a:pt x="2783" y="8642"/>
                    <a:pt x="2281" y="7743"/>
                  </a:cubicBezTo>
                  <a:cubicBezTo>
                    <a:pt x="1946" y="7178"/>
                    <a:pt x="1549" y="6634"/>
                    <a:pt x="1277" y="6006"/>
                  </a:cubicBezTo>
                  <a:cubicBezTo>
                    <a:pt x="753" y="4876"/>
                    <a:pt x="377" y="3704"/>
                    <a:pt x="126" y="2491"/>
                  </a:cubicBezTo>
                  <a:cubicBezTo>
                    <a:pt x="0" y="1821"/>
                    <a:pt x="105" y="1214"/>
                    <a:pt x="398" y="608"/>
                  </a:cubicBezTo>
                  <a:cubicBezTo>
                    <a:pt x="607" y="189"/>
                    <a:pt x="963" y="1"/>
                    <a:pt x="1423" y="106"/>
                  </a:cubicBezTo>
                  <a:cubicBezTo>
                    <a:pt x="2532" y="398"/>
                    <a:pt x="3432" y="963"/>
                    <a:pt x="4038" y="2010"/>
                  </a:cubicBezTo>
                  <a:cubicBezTo>
                    <a:pt x="4520" y="2847"/>
                    <a:pt x="4938" y="3725"/>
                    <a:pt x="5398" y="4583"/>
                  </a:cubicBezTo>
                  <a:cubicBezTo>
                    <a:pt x="5817" y="5420"/>
                    <a:pt x="5817" y="6278"/>
                    <a:pt x="5859" y="7178"/>
                  </a:cubicBezTo>
                  <a:cubicBezTo>
                    <a:pt x="5880" y="7533"/>
                    <a:pt x="5838" y="7931"/>
                    <a:pt x="5775" y="8287"/>
                  </a:cubicBezTo>
                  <a:cubicBezTo>
                    <a:pt x="5733" y="8517"/>
                    <a:pt x="5629" y="8726"/>
                    <a:pt x="5545" y="8956"/>
                  </a:cubicBezTo>
                  <a:close/>
                  <a:moveTo>
                    <a:pt x="4394" y="8998"/>
                  </a:moveTo>
                  <a:cubicBezTo>
                    <a:pt x="4666" y="8621"/>
                    <a:pt x="4813" y="8329"/>
                    <a:pt x="4813" y="7931"/>
                  </a:cubicBezTo>
                  <a:cubicBezTo>
                    <a:pt x="4813" y="7743"/>
                    <a:pt x="4813" y="7596"/>
                    <a:pt x="4834" y="7408"/>
                  </a:cubicBezTo>
                  <a:cubicBezTo>
                    <a:pt x="4959" y="6571"/>
                    <a:pt x="4854" y="5797"/>
                    <a:pt x="4562" y="5002"/>
                  </a:cubicBezTo>
                  <a:cubicBezTo>
                    <a:pt x="4164" y="4039"/>
                    <a:pt x="3641" y="3098"/>
                    <a:pt x="3055" y="2198"/>
                  </a:cubicBezTo>
                  <a:cubicBezTo>
                    <a:pt x="2637" y="1549"/>
                    <a:pt x="2051" y="1110"/>
                    <a:pt x="1214" y="1089"/>
                  </a:cubicBezTo>
                  <a:cubicBezTo>
                    <a:pt x="942" y="1507"/>
                    <a:pt x="963" y="1884"/>
                    <a:pt x="1046" y="2303"/>
                  </a:cubicBezTo>
                  <a:cubicBezTo>
                    <a:pt x="1256" y="3391"/>
                    <a:pt x="1590" y="4395"/>
                    <a:pt x="2009" y="5420"/>
                  </a:cubicBezTo>
                  <a:cubicBezTo>
                    <a:pt x="2302" y="6069"/>
                    <a:pt x="2699" y="6655"/>
                    <a:pt x="3034" y="7282"/>
                  </a:cubicBezTo>
                  <a:cubicBezTo>
                    <a:pt x="3369" y="7910"/>
                    <a:pt x="3871" y="8412"/>
                    <a:pt x="4394" y="8998"/>
                  </a:cubicBezTo>
                  <a:close/>
                </a:path>
              </a:pathLst>
            </a:custGeom>
            <a:solidFill>
              <a:srgbClr val="452A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1"/>
            <p:cNvSpPr/>
            <p:nvPr/>
          </p:nvSpPr>
          <p:spPr>
            <a:xfrm>
              <a:off x="5280700" y="2003100"/>
              <a:ext cx="69575" cy="86325"/>
            </a:xfrm>
            <a:custGeom>
              <a:rect b="b" l="l" r="r" t="t"/>
              <a:pathLst>
                <a:path extrusionOk="0" h="3453" w="2783">
                  <a:moveTo>
                    <a:pt x="2406" y="2260"/>
                  </a:moveTo>
                  <a:cubicBezTo>
                    <a:pt x="2364" y="2407"/>
                    <a:pt x="2281" y="2595"/>
                    <a:pt x="2239" y="2741"/>
                  </a:cubicBezTo>
                  <a:cubicBezTo>
                    <a:pt x="2155" y="2951"/>
                    <a:pt x="1988" y="3055"/>
                    <a:pt x="1820" y="3160"/>
                  </a:cubicBezTo>
                  <a:cubicBezTo>
                    <a:pt x="1193" y="3453"/>
                    <a:pt x="293" y="3013"/>
                    <a:pt x="167" y="2365"/>
                  </a:cubicBezTo>
                  <a:cubicBezTo>
                    <a:pt x="0" y="1633"/>
                    <a:pt x="251" y="963"/>
                    <a:pt x="607" y="377"/>
                  </a:cubicBezTo>
                  <a:cubicBezTo>
                    <a:pt x="816" y="21"/>
                    <a:pt x="1130" y="0"/>
                    <a:pt x="1507" y="231"/>
                  </a:cubicBezTo>
                  <a:cubicBezTo>
                    <a:pt x="1653" y="314"/>
                    <a:pt x="1779" y="419"/>
                    <a:pt x="1946" y="482"/>
                  </a:cubicBezTo>
                  <a:cubicBezTo>
                    <a:pt x="2574" y="733"/>
                    <a:pt x="2783" y="1130"/>
                    <a:pt x="2595" y="1779"/>
                  </a:cubicBezTo>
                  <a:cubicBezTo>
                    <a:pt x="2553" y="1946"/>
                    <a:pt x="2469" y="2093"/>
                    <a:pt x="2406" y="2260"/>
                  </a:cubicBezTo>
                  <a:close/>
                  <a:moveTo>
                    <a:pt x="1214" y="1005"/>
                  </a:moveTo>
                  <a:cubicBezTo>
                    <a:pt x="1130" y="1172"/>
                    <a:pt x="1025" y="1340"/>
                    <a:pt x="1025" y="1549"/>
                  </a:cubicBezTo>
                  <a:cubicBezTo>
                    <a:pt x="1004" y="1800"/>
                    <a:pt x="983" y="2072"/>
                    <a:pt x="1235" y="2239"/>
                  </a:cubicBezTo>
                  <a:cubicBezTo>
                    <a:pt x="1402" y="2344"/>
                    <a:pt x="1569" y="2177"/>
                    <a:pt x="1737" y="1758"/>
                  </a:cubicBezTo>
                  <a:cubicBezTo>
                    <a:pt x="1737" y="1716"/>
                    <a:pt x="1758" y="1695"/>
                    <a:pt x="1758" y="1674"/>
                  </a:cubicBezTo>
                  <a:cubicBezTo>
                    <a:pt x="1883" y="1235"/>
                    <a:pt x="1841" y="1151"/>
                    <a:pt x="1214" y="1005"/>
                  </a:cubicBezTo>
                  <a:close/>
                </a:path>
              </a:pathLst>
            </a:custGeom>
            <a:solidFill>
              <a:srgbClr val="452A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61"/>
          <p:cNvGrpSpPr/>
          <p:nvPr/>
        </p:nvGrpSpPr>
        <p:grpSpPr>
          <a:xfrm>
            <a:off x="7317775" y="2080925"/>
            <a:ext cx="240762" cy="221699"/>
            <a:chOff x="6707925" y="2460900"/>
            <a:chExt cx="240762" cy="221699"/>
          </a:xfrm>
        </p:grpSpPr>
        <p:sp>
          <p:nvSpPr>
            <p:cNvPr id="1006" name="Google Shape;1006;p61"/>
            <p:cNvSpPr/>
            <p:nvPr/>
          </p:nvSpPr>
          <p:spPr>
            <a:xfrm>
              <a:off x="6819101" y="2521038"/>
              <a:ext cx="115601" cy="148965"/>
            </a:xfrm>
            <a:custGeom>
              <a:rect b="b" l="l" r="r" t="t"/>
              <a:pathLst>
                <a:path extrusionOk="0" h="15158" w="11766">
                  <a:moveTo>
                    <a:pt x="5859" y="0"/>
                  </a:moveTo>
                  <a:cubicBezTo>
                    <a:pt x="6144" y="451"/>
                    <a:pt x="6429" y="878"/>
                    <a:pt x="6690" y="1329"/>
                  </a:cubicBezTo>
                  <a:cubicBezTo>
                    <a:pt x="7046" y="2016"/>
                    <a:pt x="7473" y="2657"/>
                    <a:pt x="7923" y="3297"/>
                  </a:cubicBezTo>
                  <a:cubicBezTo>
                    <a:pt x="8018" y="3392"/>
                    <a:pt x="8089" y="3535"/>
                    <a:pt x="8160" y="3653"/>
                  </a:cubicBezTo>
                  <a:cubicBezTo>
                    <a:pt x="8398" y="4104"/>
                    <a:pt x="8682" y="4507"/>
                    <a:pt x="9038" y="4887"/>
                  </a:cubicBezTo>
                  <a:cubicBezTo>
                    <a:pt x="9418" y="5314"/>
                    <a:pt x="9750" y="5764"/>
                    <a:pt x="10034" y="6239"/>
                  </a:cubicBezTo>
                  <a:cubicBezTo>
                    <a:pt x="10153" y="6405"/>
                    <a:pt x="10272" y="6571"/>
                    <a:pt x="10414" y="6737"/>
                  </a:cubicBezTo>
                  <a:cubicBezTo>
                    <a:pt x="10770" y="7140"/>
                    <a:pt x="11126" y="7520"/>
                    <a:pt x="11766" y="7425"/>
                  </a:cubicBezTo>
                  <a:cubicBezTo>
                    <a:pt x="11576" y="8065"/>
                    <a:pt x="11363" y="8682"/>
                    <a:pt x="11078" y="9299"/>
                  </a:cubicBezTo>
                  <a:cubicBezTo>
                    <a:pt x="11031" y="9417"/>
                    <a:pt x="10959" y="9512"/>
                    <a:pt x="10912" y="9631"/>
                  </a:cubicBezTo>
                  <a:cubicBezTo>
                    <a:pt x="10414" y="10817"/>
                    <a:pt x="9607" y="11861"/>
                    <a:pt x="8564" y="12596"/>
                  </a:cubicBezTo>
                  <a:cubicBezTo>
                    <a:pt x="7876" y="13118"/>
                    <a:pt x="7188" y="13568"/>
                    <a:pt x="6476" y="13995"/>
                  </a:cubicBezTo>
                  <a:cubicBezTo>
                    <a:pt x="6049" y="14256"/>
                    <a:pt x="5575" y="14470"/>
                    <a:pt x="5100" y="14588"/>
                  </a:cubicBezTo>
                  <a:cubicBezTo>
                    <a:pt x="4152" y="14897"/>
                    <a:pt x="3203" y="15087"/>
                    <a:pt x="2206" y="15158"/>
                  </a:cubicBezTo>
                  <a:cubicBezTo>
                    <a:pt x="2183" y="15158"/>
                    <a:pt x="2135" y="15134"/>
                    <a:pt x="2064" y="15110"/>
                  </a:cubicBezTo>
                  <a:cubicBezTo>
                    <a:pt x="2064" y="15039"/>
                    <a:pt x="2064" y="14968"/>
                    <a:pt x="2112" y="14897"/>
                  </a:cubicBezTo>
                  <a:cubicBezTo>
                    <a:pt x="2278" y="14565"/>
                    <a:pt x="2373" y="14185"/>
                    <a:pt x="2349" y="13829"/>
                  </a:cubicBezTo>
                  <a:cubicBezTo>
                    <a:pt x="2325" y="12928"/>
                    <a:pt x="2349" y="12050"/>
                    <a:pt x="2349" y="11173"/>
                  </a:cubicBezTo>
                  <a:cubicBezTo>
                    <a:pt x="2349" y="10508"/>
                    <a:pt x="2301" y="9844"/>
                    <a:pt x="2183" y="9180"/>
                  </a:cubicBezTo>
                  <a:cubicBezTo>
                    <a:pt x="2112" y="8895"/>
                    <a:pt x="2088" y="8587"/>
                    <a:pt x="2112" y="8302"/>
                  </a:cubicBezTo>
                  <a:cubicBezTo>
                    <a:pt x="2112" y="7211"/>
                    <a:pt x="1874" y="6168"/>
                    <a:pt x="1376" y="5219"/>
                  </a:cubicBezTo>
                  <a:cubicBezTo>
                    <a:pt x="1210" y="4887"/>
                    <a:pt x="1068" y="4531"/>
                    <a:pt x="926" y="4175"/>
                  </a:cubicBezTo>
                  <a:cubicBezTo>
                    <a:pt x="641" y="3416"/>
                    <a:pt x="309" y="2657"/>
                    <a:pt x="0" y="1874"/>
                  </a:cubicBezTo>
                  <a:cubicBezTo>
                    <a:pt x="95" y="1803"/>
                    <a:pt x="190" y="1732"/>
                    <a:pt x="285" y="1684"/>
                  </a:cubicBezTo>
                  <a:cubicBezTo>
                    <a:pt x="1115" y="1257"/>
                    <a:pt x="1969" y="925"/>
                    <a:pt x="2871" y="688"/>
                  </a:cubicBezTo>
                  <a:cubicBezTo>
                    <a:pt x="3725" y="451"/>
                    <a:pt x="4602" y="237"/>
                    <a:pt x="5480" y="24"/>
                  </a:cubicBezTo>
                  <a:cubicBezTo>
                    <a:pt x="5599" y="0"/>
                    <a:pt x="5741" y="0"/>
                    <a:pt x="5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1"/>
            <p:cNvSpPr/>
            <p:nvPr/>
          </p:nvSpPr>
          <p:spPr>
            <a:xfrm>
              <a:off x="6751511" y="2544572"/>
              <a:ext cx="80182" cy="124495"/>
            </a:xfrm>
            <a:custGeom>
              <a:rect b="b" l="l" r="r" t="t"/>
              <a:pathLst>
                <a:path extrusionOk="0" h="12668" w="8161">
                  <a:moveTo>
                    <a:pt x="0" y="9371"/>
                  </a:moveTo>
                  <a:cubicBezTo>
                    <a:pt x="24" y="8991"/>
                    <a:pt x="48" y="8635"/>
                    <a:pt x="72" y="8327"/>
                  </a:cubicBezTo>
                  <a:cubicBezTo>
                    <a:pt x="119" y="6738"/>
                    <a:pt x="688" y="5220"/>
                    <a:pt x="1685" y="3986"/>
                  </a:cubicBezTo>
                  <a:cubicBezTo>
                    <a:pt x="2396" y="3132"/>
                    <a:pt x="3108" y="2302"/>
                    <a:pt x="3843" y="1472"/>
                  </a:cubicBezTo>
                  <a:cubicBezTo>
                    <a:pt x="4412" y="879"/>
                    <a:pt x="5077" y="380"/>
                    <a:pt x="5812" y="1"/>
                  </a:cubicBezTo>
                  <a:cubicBezTo>
                    <a:pt x="6025" y="25"/>
                    <a:pt x="6049" y="167"/>
                    <a:pt x="6097" y="286"/>
                  </a:cubicBezTo>
                  <a:cubicBezTo>
                    <a:pt x="6405" y="1068"/>
                    <a:pt x="6713" y="1875"/>
                    <a:pt x="7045" y="2658"/>
                  </a:cubicBezTo>
                  <a:cubicBezTo>
                    <a:pt x="7140" y="2895"/>
                    <a:pt x="7235" y="3108"/>
                    <a:pt x="7330" y="3346"/>
                  </a:cubicBezTo>
                  <a:cubicBezTo>
                    <a:pt x="7710" y="4128"/>
                    <a:pt x="7899" y="4959"/>
                    <a:pt x="7876" y="5836"/>
                  </a:cubicBezTo>
                  <a:cubicBezTo>
                    <a:pt x="7876" y="6240"/>
                    <a:pt x="7923" y="6619"/>
                    <a:pt x="7994" y="7022"/>
                  </a:cubicBezTo>
                  <a:cubicBezTo>
                    <a:pt x="8065" y="7520"/>
                    <a:pt x="8113" y="8019"/>
                    <a:pt x="8137" y="8493"/>
                  </a:cubicBezTo>
                  <a:cubicBezTo>
                    <a:pt x="8160" y="9466"/>
                    <a:pt x="8137" y="10438"/>
                    <a:pt x="8137" y="11387"/>
                  </a:cubicBezTo>
                  <a:cubicBezTo>
                    <a:pt x="8160" y="11814"/>
                    <a:pt x="7923" y="12217"/>
                    <a:pt x="7496" y="12383"/>
                  </a:cubicBezTo>
                  <a:cubicBezTo>
                    <a:pt x="7330" y="12454"/>
                    <a:pt x="7188" y="12573"/>
                    <a:pt x="7022" y="12668"/>
                  </a:cubicBezTo>
                  <a:cubicBezTo>
                    <a:pt x="4365" y="12407"/>
                    <a:pt x="1898" y="11245"/>
                    <a:pt x="0" y="9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1"/>
            <p:cNvSpPr/>
            <p:nvPr/>
          </p:nvSpPr>
          <p:spPr>
            <a:xfrm>
              <a:off x="6719116" y="2501690"/>
              <a:ext cx="83670" cy="125428"/>
            </a:xfrm>
            <a:custGeom>
              <a:rect b="b" l="l" r="r" t="t"/>
              <a:pathLst>
                <a:path extrusionOk="0" h="12763" w="8516">
                  <a:moveTo>
                    <a:pt x="2894" y="0"/>
                  </a:moveTo>
                  <a:cubicBezTo>
                    <a:pt x="3511" y="238"/>
                    <a:pt x="4128" y="427"/>
                    <a:pt x="4721" y="665"/>
                  </a:cubicBezTo>
                  <a:cubicBezTo>
                    <a:pt x="5053" y="807"/>
                    <a:pt x="5361" y="949"/>
                    <a:pt x="5669" y="1139"/>
                  </a:cubicBezTo>
                  <a:cubicBezTo>
                    <a:pt x="6239" y="1471"/>
                    <a:pt x="6761" y="1851"/>
                    <a:pt x="7306" y="2206"/>
                  </a:cubicBezTo>
                  <a:cubicBezTo>
                    <a:pt x="7757" y="2562"/>
                    <a:pt x="8184" y="2965"/>
                    <a:pt x="8516" y="3416"/>
                  </a:cubicBezTo>
                  <a:cubicBezTo>
                    <a:pt x="8492" y="3487"/>
                    <a:pt x="8492" y="3535"/>
                    <a:pt x="8469" y="3558"/>
                  </a:cubicBezTo>
                  <a:cubicBezTo>
                    <a:pt x="7330" y="4223"/>
                    <a:pt x="6334" y="5100"/>
                    <a:pt x="5527" y="6144"/>
                  </a:cubicBezTo>
                  <a:cubicBezTo>
                    <a:pt x="5076" y="6713"/>
                    <a:pt x="4602" y="7235"/>
                    <a:pt x="4175" y="7804"/>
                  </a:cubicBezTo>
                  <a:cubicBezTo>
                    <a:pt x="3155" y="9085"/>
                    <a:pt x="2562" y="10675"/>
                    <a:pt x="2515" y="12311"/>
                  </a:cubicBezTo>
                  <a:cubicBezTo>
                    <a:pt x="2515" y="12454"/>
                    <a:pt x="2491" y="12596"/>
                    <a:pt x="2467" y="12762"/>
                  </a:cubicBezTo>
                  <a:cubicBezTo>
                    <a:pt x="2396" y="12738"/>
                    <a:pt x="2325" y="12738"/>
                    <a:pt x="2277" y="12715"/>
                  </a:cubicBezTo>
                  <a:cubicBezTo>
                    <a:pt x="1257" y="11576"/>
                    <a:pt x="570" y="10177"/>
                    <a:pt x="309" y="8658"/>
                  </a:cubicBezTo>
                  <a:cubicBezTo>
                    <a:pt x="237" y="8113"/>
                    <a:pt x="214" y="7567"/>
                    <a:pt x="214" y="7022"/>
                  </a:cubicBezTo>
                  <a:cubicBezTo>
                    <a:pt x="214" y="6784"/>
                    <a:pt x="190" y="6524"/>
                    <a:pt x="143" y="6286"/>
                  </a:cubicBezTo>
                  <a:cubicBezTo>
                    <a:pt x="0" y="5622"/>
                    <a:pt x="48" y="4911"/>
                    <a:pt x="261" y="4246"/>
                  </a:cubicBezTo>
                  <a:cubicBezTo>
                    <a:pt x="522" y="3392"/>
                    <a:pt x="878" y="2562"/>
                    <a:pt x="1352" y="1803"/>
                  </a:cubicBezTo>
                  <a:cubicBezTo>
                    <a:pt x="1684" y="1234"/>
                    <a:pt x="2088" y="736"/>
                    <a:pt x="2538" y="285"/>
                  </a:cubicBezTo>
                  <a:cubicBezTo>
                    <a:pt x="2657" y="166"/>
                    <a:pt x="2776" y="95"/>
                    <a:pt x="2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1"/>
            <p:cNvSpPr/>
            <p:nvPr/>
          </p:nvSpPr>
          <p:spPr>
            <a:xfrm>
              <a:off x="6755471" y="2470923"/>
              <a:ext cx="115139" cy="60380"/>
            </a:xfrm>
            <a:custGeom>
              <a:rect b="b" l="l" r="r" t="t"/>
              <a:pathLst>
                <a:path extrusionOk="0" h="6144" w="11719">
                  <a:moveTo>
                    <a:pt x="1" y="2491"/>
                  </a:moveTo>
                  <a:cubicBezTo>
                    <a:pt x="119" y="2301"/>
                    <a:pt x="262" y="2135"/>
                    <a:pt x="451" y="1993"/>
                  </a:cubicBezTo>
                  <a:cubicBezTo>
                    <a:pt x="1376" y="1329"/>
                    <a:pt x="2325" y="736"/>
                    <a:pt x="3464" y="522"/>
                  </a:cubicBezTo>
                  <a:cubicBezTo>
                    <a:pt x="4057" y="403"/>
                    <a:pt x="4650" y="309"/>
                    <a:pt x="5267" y="214"/>
                  </a:cubicBezTo>
                  <a:cubicBezTo>
                    <a:pt x="6548" y="0"/>
                    <a:pt x="7852" y="71"/>
                    <a:pt x="9157" y="95"/>
                  </a:cubicBezTo>
                  <a:cubicBezTo>
                    <a:pt x="9536" y="142"/>
                    <a:pt x="9940" y="190"/>
                    <a:pt x="10319" y="285"/>
                  </a:cubicBezTo>
                  <a:cubicBezTo>
                    <a:pt x="10580" y="712"/>
                    <a:pt x="10485" y="1186"/>
                    <a:pt x="10722" y="1613"/>
                  </a:cubicBezTo>
                  <a:cubicBezTo>
                    <a:pt x="10889" y="2016"/>
                    <a:pt x="11031" y="2420"/>
                    <a:pt x="11126" y="2847"/>
                  </a:cubicBezTo>
                  <a:cubicBezTo>
                    <a:pt x="11268" y="3297"/>
                    <a:pt x="11600" y="3653"/>
                    <a:pt x="11719" y="4128"/>
                  </a:cubicBezTo>
                  <a:cubicBezTo>
                    <a:pt x="9702" y="4673"/>
                    <a:pt x="7662" y="5076"/>
                    <a:pt x="5836" y="6144"/>
                  </a:cubicBezTo>
                  <a:cubicBezTo>
                    <a:pt x="5219" y="5646"/>
                    <a:pt x="4816" y="4958"/>
                    <a:pt x="4128" y="4555"/>
                  </a:cubicBezTo>
                  <a:cubicBezTo>
                    <a:pt x="3464" y="4128"/>
                    <a:pt x="2871" y="3748"/>
                    <a:pt x="2230" y="3369"/>
                  </a:cubicBezTo>
                  <a:cubicBezTo>
                    <a:pt x="1590" y="2965"/>
                    <a:pt x="783" y="2823"/>
                    <a:pt x="1" y="24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1"/>
            <p:cNvSpPr/>
            <p:nvPr/>
          </p:nvSpPr>
          <p:spPr>
            <a:xfrm>
              <a:off x="6889020" y="2520566"/>
              <a:ext cx="48958" cy="64586"/>
            </a:xfrm>
            <a:custGeom>
              <a:rect b="b" l="l" r="r" t="t"/>
              <a:pathLst>
                <a:path extrusionOk="0" h="6572" w="4983">
                  <a:moveTo>
                    <a:pt x="4792" y="6571"/>
                  </a:moveTo>
                  <a:cubicBezTo>
                    <a:pt x="4579" y="6571"/>
                    <a:pt x="4389" y="6477"/>
                    <a:pt x="4270" y="6334"/>
                  </a:cubicBezTo>
                  <a:cubicBezTo>
                    <a:pt x="4081" y="6144"/>
                    <a:pt x="3938" y="5955"/>
                    <a:pt x="3796" y="5741"/>
                  </a:cubicBezTo>
                  <a:cubicBezTo>
                    <a:pt x="3416" y="5148"/>
                    <a:pt x="3013" y="4603"/>
                    <a:pt x="2539" y="4081"/>
                  </a:cubicBezTo>
                  <a:cubicBezTo>
                    <a:pt x="2349" y="3867"/>
                    <a:pt x="2207" y="3630"/>
                    <a:pt x="2041" y="3369"/>
                  </a:cubicBezTo>
                  <a:cubicBezTo>
                    <a:pt x="1946" y="3227"/>
                    <a:pt x="1851" y="3037"/>
                    <a:pt x="1756" y="2895"/>
                  </a:cubicBezTo>
                  <a:cubicBezTo>
                    <a:pt x="1116" y="2088"/>
                    <a:pt x="665" y="1163"/>
                    <a:pt x="96" y="309"/>
                  </a:cubicBezTo>
                  <a:cubicBezTo>
                    <a:pt x="72" y="238"/>
                    <a:pt x="24" y="143"/>
                    <a:pt x="1" y="72"/>
                  </a:cubicBezTo>
                  <a:cubicBezTo>
                    <a:pt x="72" y="48"/>
                    <a:pt x="167" y="24"/>
                    <a:pt x="262" y="24"/>
                  </a:cubicBezTo>
                  <a:cubicBezTo>
                    <a:pt x="1068" y="1"/>
                    <a:pt x="1851" y="167"/>
                    <a:pt x="2563" y="499"/>
                  </a:cubicBezTo>
                  <a:cubicBezTo>
                    <a:pt x="3227" y="760"/>
                    <a:pt x="3843" y="1116"/>
                    <a:pt x="4436" y="1495"/>
                  </a:cubicBezTo>
                  <a:cubicBezTo>
                    <a:pt x="4579" y="1590"/>
                    <a:pt x="4697" y="1732"/>
                    <a:pt x="4745" y="1875"/>
                  </a:cubicBezTo>
                  <a:cubicBezTo>
                    <a:pt x="4816" y="2207"/>
                    <a:pt x="4887" y="2539"/>
                    <a:pt x="4935" y="2871"/>
                  </a:cubicBezTo>
                  <a:cubicBezTo>
                    <a:pt x="4982" y="4057"/>
                    <a:pt x="4958" y="5243"/>
                    <a:pt x="4863" y="6429"/>
                  </a:cubicBezTo>
                  <a:cubicBezTo>
                    <a:pt x="4863" y="6477"/>
                    <a:pt x="4816" y="6524"/>
                    <a:pt x="4792" y="6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1"/>
            <p:cNvSpPr/>
            <p:nvPr/>
          </p:nvSpPr>
          <p:spPr>
            <a:xfrm>
              <a:off x="6866883" y="2476278"/>
              <a:ext cx="60365" cy="43605"/>
            </a:xfrm>
            <a:custGeom>
              <a:rect b="b" l="l" r="r" t="t"/>
              <a:pathLst>
                <a:path extrusionOk="0" h="4437" w="6144">
                  <a:moveTo>
                    <a:pt x="6073" y="4437"/>
                  </a:moveTo>
                  <a:cubicBezTo>
                    <a:pt x="5361" y="4128"/>
                    <a:pt x="4673" y="3749"/>
                    <a:pt x="3914" y="3606"/>
                  </a:cubicBezTo>
                  <a:cubicBezTo>
                    <a:pt x="3155" y="3464"/>
                    <a:pt x="2372" y="3535"/>
                    <a:pt x="1590" y="3488"/>
                  </a:cubicBezTo>
                  <a:cubicBezTo>
                    <a:pt x="807" y="2491"/>
                    <a:pt x="475" y="1258"/>
                    <a:pt x="0" y="1"/>
                  </a:cubicBezTo>
                  <a:cubicBezTo>
                    <a:pt x="166" y="48"/>
                    <a:pt x="285" y="96"/>
                    <a:pt x="380" y="119"/>
                  </a:cubicBezTo>
                  <a:cubicBezTo>
                    <a:pt x="1969" y="570"/>
                    <a:pt x="3392" y="1424"/>
                    <a:pt x="4531" y="2610"/>
                  </a:cubicBezTo>
                  <a:cubicBezTo>
                    <a:pt x="4934" y="2990"/>
                    <a:pt x="5337" y="3393"/>
                    <a:pt x="5717" y="3796"/>
                  </a:cubicBezTo>
                  <a:cubicBezTo>
                    <a:pt x="5883" y="3938"/>
                    <a:pt x="6025" y="4128"/>
                    <a:pt x="6144" y="4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1"/>
            <p:cNvSpPr/>
            <p:nvPr/>
          </p:nvSpPr>
          <p:spPr>
            <a:xfrm>
              <a:off x="6707925" y="2460900"/>
              <a:ext cx="240762" cy="221699"/>
            </a:xfrm>
            <a:custGeom>
              <a:rect b="b" l="l" r="r" t="t"/>
              <a:pathLst>
                <a:path extrusionOk="0" h="22559" w="24505">
                  <a:moveTo>
                    <a:pt x="12549" y="0"/>
                  </a:moveTo>
                  <a:cubicBezTo>
                    <a:pt x="13498" y="0"/>
                    <a:pt x="14470" y="71"/>
                    <a:pt x="15419" y="237"/>
                  </a:cubicBezTo>
                  <a:cubicBezTo>
                    <a:pt x="16083" y="380"/>
                    <a:pt x="16748" y="617"/>
                    <a:pt x="17412" y="807"/>
                  </a:cubicBezTo>
                  <a:cubicBezTo>
                    <a:pt x="18811" y="1281"/>
                    <a:pt x="20116" y="2064"/>
                    <a:pt x="21183" y="3108"/>
                  </a:cubicBezTo>
                  <a:cubicBezTo>
                    <a:pt x="21681" y="3558"/>
                    <a:pt x="22132" y="4056"/>
                    <a:pt x="22607" y="4531"/>
                  </a:cubicBezTo>
                  <a:cubicBezTo>
                    <a:pt x="23034" y="4958"/>
                    <a:pt x="23389" y="5456"/>
                    <a:pt x="23650" y="6002"/>
                  </a:cubicBezTo>
                  <a:cubicBezTo>
                    <a:pt x="23745" y="6191"/>
                    <a:pt x="23840" y="6381"/>
                    <a:pt x="23887" y="6595"/>
                  </a:cubicBezTo>
                  <a:cubicBezTo>
                    <a:pt x="23935" y="6832"/>
                    <a:pt x="24054" y="7069"/>
                    <a:pt x="24243" y="7235"/>
                  </a:cubicBezTo>
                  <a:cubicBezTo>
                    <a:pt x="24362" y="7354"/>
                    <a:pt x="24409" y="7543"/>
                    <a:pt x="24386" y="7709"/>
                  </a:cubicBezTo>
                  <a:cubicBezTo>
                    <a:pt x="24362" y="7875"/>
                    <a:pt x="24362" y="8042"/>
                    <a:pt x="24386" y="8208"/>
                  </a:cubicBezTo>
                  <a:cubicBezTo>
                    <a:pt x="24480" y="9465"/>
                    <a:pt x="24504" y="10722"/>
                    <a:pt x="24433" y="11955"/>
                  </a:cubicBezTo>
                  <a:cubicBezTo>
                    <a:pt x="24386" y="13402"/>
                    <a:pt x="23935" y="14707"/>
                    <a:pt x="23366" y="15988"/>
                  </a:cubicBezTo>
                  <a:cubicBezTo>
                    <a:pt x="23318" y="16083"/>
                    <a:pt x="23271" y="16154"/>
                    <a:pt x="23247" y="16225"/>
                  </a:cubicBezTo>
                  <a:cubicBezTo>
                    <a:pt x="22678" y="17601"/>
                    <a:pt x="21729" y="18811"/>
                    <a:pt x="20519" y="19665"/>
                  </a:cubicBezTo>
                  <a:cubicBezTo>
                    <a:pt x="19831" y="20187"/>
                    <a:pt x="19120" y="20661"/>
                    <a:pt x="18384" y="21112"/>
                  </a:cubicBezTo>
                  <a:cubicBezTo>
                    <a:pt x="17673" y="21515"/>
                    <a:pt x="16914" y="21823"/>
                    <a:pt x="16107" y="21989"/>
                  </a:cubicBezTo>
                  <a:cubicBezTo>
                    <a:pt x="15467" y="22132"/>
                    <a:pt x="14802" y="22298"/>
                    <a:pt x="14138" y="22393"/>
                  </a:cubicBezTo>
                  <a:cubicBezTo>
                    <a:pt x="12976" y="22559"/>
                    <a:pt x="11790" y="22535"/>
                    <a:pt x="10651" y="22321"/>
                  </a:cubicBezTo>
                  <a:cubicBezTo>
                    <a:pt x="9015" y="21966"/>
                    <a:pt x="7378" y="21491"/>
                    <a:pt x="5955" y="20566"/>
                  </a:cubicBezTo>
                  <a:cubicBezTo>
                    <a:pt x="4887" y="19902"/>
                    <a:pt x="3915" y="19095"/>
                    <a:pt x="3061" y="18194"/>
                  </a:cubicBezTo>
                  <a:cubicBezTo>
                    <a:pt x="2444" y="17577"/>
                    <a:pt x="1922" y="16889"/>
                    <a:pt x="1471" y="16178"/>
                  </a:cubicBezTo>
                  <a:cubicBezTo>
                    <a:pt x="902" y="15158"/>
                    <a:pt x="499" y="14067"/>
                    <a:pt x="285" y="12952"/>
                  </a:cubicBezTo>
                  <a:cubicBezTo>
                    <a:pt x="238" y="12715"/>
                    <a:pt x="214" y="12477"/>
                    <a:pt x="214" y="12264"/>
                  </a:cubicBezTo>
                  <a:cubicBezTo>
                    <a:pt x="214" y="11789"/>
                    <a:pt x="167" y="11339"/>
                    <a:pt x="119" y="10888"/>
                  </a:cubicBezTo>
                  <a:cubicBezTo>
                    <a:pt x="1" y="10176"/>
                    <a:pt x="48" y="9441"/>
                    <a:pt x="262" y="8777"/>
                  </a:cubicBezTo>
                  <a:cubicBezTo>
                    <a:pt x="499" y="8136"/>
                    <a:pt x="712" y="7520"/>
                    <a:pt x="973" y="6903"/>
                  </a:cubicBezTo>
                  <a:cubicBezTo>
                    <a:pt x="1258" y="6286"/>
                    <a:pt x="1424" y="5693"/>
                    <a:pt x="1637" y="5076"/>
                  </a:cubicBezTo>
                  <a:cubicBezTo>
                    <a:pt x="1709" y="4863"/>
                    <a:pt x="1780" y="4673"/>
                    <a:pt x="2041" y="4649"/>
                  </a:cubicBezTo>
                  <a:cubicBezTo>
                    <a:pt x="2183" y="4602"/>
                    <a:pt x="2302" y="4507"/>
                    <a:pt x="2373" y="4389"/>
                  </a:cubicBezTo>
                  <a:cubicBezTo>
                    <a:pt x="3393" y="3155"/>
                    <a:pt x="4626" y="2135"/>
                    <a:pt x="6002" y="1329"/>
                  </a:cubicBezTo>
                  <a:cubicBezTo>
                    <a:pt x="6761" y="878"/>
                    <a:pt x="7591" y="569"/>
                    <a:pt x="8469" y="427"/>
                  </a:cubicBezTo>
                  <a:cubicBezTo>
                    <a:pt x="9821" y="143"/>
                    <a:pt x="11173" y="0"/>
                    <a:pt x="12549" y="0"/>
                  </a:cubicBezTo>
                  <a:close/>
                  <a:moveTo>
                    <a:pt x="17174" y="6120"/>
                  </a:moveTo>
                  <a:cubicBezTo>
                    <a:pt x="17032" y="6120"/>
                    <a:pt x="16914" y="6120"/>
                    <a:pt x="16771" y="6144"/>
                  </a:cubicBezTo>
                  <a:cubicBezTo>
                    <a:pt x="15894" y="6357"/>
                    <a:pt x="15040" y="6571"/>
                    <a:pt x="14162" y="6808"/>
                  </a:cubicBezTo>
                  <a:cubicBezTo>
                    <a:pt x="13261" y="7045"/>
                    <a:pt x="12407" y="7377"/>
                    <a:pt x="11600" y="7804"/>
                  </a:cubicBezTo>
                  <a:cubicBezTo>
                    <a:pt x="11481" y="7852"/>
                    <a:pt x="11387" y="7923"/>
                    <a:pt x="11292" y="7994"/>
                  </a:cubicBezTo>
                  <a:cubicBezTo>
                    <a:pt x="11624" y="8801"/>
                    <a:pt x="11932" y="9536"/>
                    <a:pt x="12241" y="10295"/>
                  </a:cubicBezTo>
                  <a:cubicBezTo>
                    <a:pt x="12383" y="10651"/>
                    <a:pt x="12501" y="11007"/>
                    <a:pt x="12668" y="11339"/>
                  </a:cubicBezTo>
                  <a:cubicBezTo>
                    <a:pt x="13166" y="12288"/>
                    <a:pt x="13427" y="13355"/>
                    <a:pt x="13403" y="14422"/>
                  </a:cubicBezTo>
                  <a:cubicBezTo>
                    <a:pt x="13403" y="14707"/>
                    <a:pt x="13427" y="15015"/>
                    <a:pt x="13474" y="15300"/>
                  </a:cubicBezTo>
                  <a:cubicBezTo>
                    <a:pt x="13593" y="15964"/>
                    <a:pt x="13640" y="16628"/>
                    <a:pt x="13640" y="17316"/>
                  </a:cubicBezTo>
                  <a:lnTo>
                    <a:pt x="13640" y="19949"/>
                  </a:lnTo>
                  <a:cubicBezTo>
                    <a:pt x="13664" y="20329"/>
                    <a:pt x="13593" y="20708"/>
                    <a:pt x="13403" y="21041"/>
                  </a:cubicBezTo>
                  <a:cubicBezTo>
                    <a:pt x="13379" y="21088"/>
                    <a:pt x="13355" y="21159"/>
                    <a:pt x="13355" y="21230"/>
                  </a:cubicBezTo>
                  <a:cubicBezTo>
                    <a:pt x="13427" y="21254"/>
                    <a:pt x="13474" y="21278"/>
                    <a:pt x="13521" y="21278"/>
                  </a:cubicBezTo>
                  <a:cubicBezTo>
                    <a:pt x="14494" y="21207"/>
                    <a:pt x="15467" y="21017"/>
                    <a:pt x="16392" y="20732"/>
                  </a:cubicBezTo>
                  <a:cubicBezTo>
                    <a:pt x="16890" y="20590"/>
                    <a:pt x="17341" y="20400"/>
                    <a:pt x="17768" y="20139"/>
                  </a:cubicBezTo>
                  <a:cubicBezTo>
                    <a:pt x="18479" y="19688"/>
                    <a:pt x="19191" y="19238"/>
                    <a:pt x="19855" y="18716"/>
                  </a:cubicBezTo>
                  <a:cubicBezTo>
                    <a:pt x="20899" y="17981"/>
                    <a:pt x="21729" y="16961"/>
                    <a:pt x="22203" y="15751"/>
                  </a:cubicBezTo>
                  <a:cubicBezTo>
                    <a:pt x="22251" y="15632"/>
                    <a:pt x="22322" y="15537"/>
                    <a:pt x="22369" y="15419"/>
                  </a:cubicBezTo>
                  <a:cubicBezTo>
                    <a:pt x="22654" y="14826"/>
                    <a:pt x="22891" y="14185"/>
                    <a:pt x="23057" y="13545"/>
                  </a:cubicBezTo>
                  <a:cubicBezTo>
                    <a:pt x="22417" y="13663"/>
                    <a:pt x="22061" y="13284"/>
                    <a:pt x="21729" y="12857"/>
                  </a:cubicBezTo>
                  <a:cubicBezTo>
                    <a:pt x="21587" y="12715"/>
                    <a:pt x="21444" y="12549"/>
                    <a:pt x="21349" y="12382"/>
                  </a:cubicBezTo>
                  <a:cubicBezTo>
                    <a:pt x="21041" y="11884"/>
                    <a:pt x="20709" y="11434"/>
                    <a:pt x="20329" y="11007"/>
                  </a:cubicBezTo>
                  <a:cubicBezTo>
                    <a:pt x="19997" y="10651"/>
                    <a:pt x="19689" y="10224"/>
                    <a:pt x="19452" y="9773"/>
                  </a:cubicBezTo>
                  <a:cubicBezTo>
                    <a:pt x="19404" y="9655"/>
                    <a:pt x="19309" y="9536"/>
                    <a:pt x="19214" y="9417"/>
                  </a:cubicBezTo>
                  <a:cubicBezTo>
                    <a:pt x="18764" y="8801"/>
                    <a:pt x="18337" y="8136"/>
                    <a:pt x="17981" y="7449"/>
                  </a:cubicBezTo>
                  <a:cubicBezTo>
                    <a:pt x="17744" y="6998"/>
                    <a:pt x="17459" y="6571"/>
                    <a:pt x="17174" y="6120"/>
                  </a:cubicBezTo>
                  <a:close/>
                  <a:moveTo>
                    <a:pt x="4436" y="17886"/>
                  </a:moveTo>
                  <a:cubicBezTo>
                    <a:pt x="6310" y="19760"/>
                    <a:pt x="8801" y="20946"/>
                    <a:pt x="11481" y="21183"/>
                  </a:cubicBezTo>
                  <a:cubicBezTo>
                    <a:pt x="11648" y="21088"/>
                    <a:pt x="11790" y="20993"/>
                    <a:pt x="11956" y="20898"/>
                  </a:cubicBezTo>
                  <a:cubicBezTo>
                    <a:pt x="12359" y="20732"/>
                    <a:pt x="12620" y="20353"/>
                    <a:pt x="12573" y="19902"/>
                  </a:cubicBezTo>
                  <a:cubicBezTo>
                    <a:pt x="12549" y="18953"/>
                    <a:pt x="12573" y="17981"/>
                    <a:pt x="12573" y="17032"/>
                  </a:cubicBezTo>
                  <a:cubicBezTo>
                    <a:pt x="12573" y="16534"/>
                    <a:pt x="12501" y="16035"/>
                    <a:pt x="12454" y="15537"/>
                  </a:cubicBezTo>
                  <a:cubicBezTo>
                    <a:pt x="12359" y="15158"/>
                    <a:pt x="12335" y="14755"/>
                    <a:pt x="12335" y="14351"/>
                  </a:cubicBezTo>
                  <a:cubicBezTo>
                    <a:pt x="12359" y="13497"/>
                    <a:pt x="12169" y="12643"/>
                    <a:pt x="11790" y="11861"/>
                  </a:cubicBezTo>
                  <a:cubicBezTo>
                    <a:pt x="11671" y="11647"/>
                    <a:pt x="11576" y="11410"/>
                    <a:pt x="11481" y="11173"/>
                  </a:cubicBezTo>
                  <a:cubicBezTo>
                    <a:pt x="11173" y="10390"/>
                    <a:pt x="10865" y="9583"/>
                    <a:pt x="10533" y="8801"/>
                  </a:cubicBezTo>
                  <a:cubicBezTo>
                    <a:pt x="10485" y="8706"/>
                    <a:pt x="10461" y="8563"/>
                    <a:pt x="10248" y="8516"/>
                  </a:cubicBezTo>
                  <a:cubicBezTo>
                    <a:pt x="9513" y="8919"/>
                    <a:pt x="8872" y="9394"/>
                    <a:pt x="8279" y="9987"/>
                  </a:cubicBezTo>
                  <a:cubicBezTo>
                    <a:pt x="7568" y="10817"/>
                    <a:pt x="6832" y="11647"/>
                    <a:pt x="6121" y="12525"/>
                  </a:cubicBezTo>
                  <a:cubicBezTo>
                    <a:pt x="5124" y="13735"/>
                    <a:pt x="4555" y="15253"/>
                    <a:pt x="4508" y="16842"/>
                  </a:cubicBezTo>
                  <a:cubicBezTo>
                    <a:pt x="4484" y="17150"/>
                    <a:pt x="4460" y="17506"/>
                    <a:pt x="4436" y="17886"/>
                  </a:cubicBezTo>
                  <a:close/>
                  <a:moveTo>
                    <a:pt x="4009" y="4151"/>
                  </a:moveTo>
                  <a:cubicBezTo>
                    <a:pt x="3891" y="4246"/>
                    <a:pt x="3796" y="4317"/>
                    <a:pt x="3677" y="4436"/>
                  </a:cubicBezTo>
                  <a:cubicBezTo>
                    <a:pt x="3227" y="4887"/>
                    <a:pt x="2823" y="5385"/>
                    <a:pt x="2491" y="5954"/>
                  </a:cubicBezTo>
                  <a:cubicBezTo>
                    <a:pt x="2041" y="6713"/>
                    <a:pt x="1661" y="7543"/>
                    <a:pt x="1400" y="8397"/>
                  </a:cubicBezTo>
                  <a:cubicBezTo>
                    <a:pt x="1187" y="9062"/>
                    <a:pt x="1139" y="9773"/>
                    <a:pt x="1282" y="10437"/>
                  </a:cubicBezTo>
                  <a:cubicBezTo>
                    <a:pt x="1329" y="10675"/>
                    <a:pt x="1353" y="10935"/>
                    <a:pt x="1376" y="11173"/>
                  </a:cubicBezTo>
                  <a:cubicBezTo>
                    <a:pt x="1353" y="11718"/>
                    <a:pt x="1376" y="12264"/>
                    <a:pt x="1448" y="12809"/>
                  </a:cubicBezTo>
                  <a:cubicBezTo>
                    <a:pt x="1709" y="14328"/>
                    <a:pt x="2396" y="15727"/>
                    <a:pt x="3440" y="16866"/>
                  </a:cubicBezTo>
                  <a:cubicBezTo>
                    <a:pt x="3464" y="16889"/>
                    <a:pt x="3535" y="16889"/>
                    <a:pt x="3606" y="16913"/>
                  </a:cubicBezTo>
                  <a:cubicBezTo>
                    <a:pt x="3606" y="16747"/>
                    <a:pt x="3630" y="16605"/>
                    <a:pt x="3654" y="16462"/>
                  </a:cubicBezTo>
                  <a:cubicBezTo>
                    <a:pt x="3701" y="14826"/>
                    <a:pt x="4294" y="13236"/>
                    <a:pt x="5314" y="11955"/>
                  </a:cubicBezTo>
                  <a:cubicBezTo>
                    <a:pt x="5765" y="11386"/>
                    <a:pt x="6215" y="10864"/>
                    <a:pt x="6666" y="10295"/>
                  </a:cubicBezTo>
                  <a:cubicBezTo>
                    <a:pt x="7473" y="9251"/>
                    <a:pt x="8469" y="8374"/>
                    <a:pt x="9608" y="7709"/>
                  </a:cubicBezTo>
                  <a:cubicBezTo>
                    <a:pt x="9631" y="7709"/>
                    <a:pt x="9655" y="7638"/>
                    <a:pt x="9679" y="7567"/>
                  </a:cubicBezTo>
                  <a:cubicBezTo>
                    <a:pt x="9323" y="7116"/>
                    <a:pt x="8896" y="6713"/>
                    <a:pt x="8445" y="6357"/>
                  </a:cubicBezTo>
                  <a:cubicBezTo>
                    <a:pt x="7900" y="6002"/>
                    <a:pt x="7378" y="5622"/>
                    <a:pt x="6808" y="5290"/>
                  </a:cubicBezTo>
                  <a:cubicBezTo>
                    <a:pt x="6524" y="5100"/>
                    <a:pt x="6192" y="4958"/>
                    <a:pt x="5860" y="4816"/>
                  </a:cubicBezTo>
                  <a:cubicBezTo>
                    <a:pt x="5267" y="4578"/>
                    <a:pt x="4650" y="4389"/>
                    <a:pt x="4033" y="4151"/>
                  </a:cubicBezTo>
                  <a:close/>
                  <a:moveTo>
                    <a:pt x="4840" y="3511"/>
                  </a:moveTo>
                  <a:cubicBezTo>
                    <a:pt x="5599" y="3843"/>
                    <a:pt x="6405" y="3938"/>
                    <a:pt x="7069" y="4341"/>
                  </a:cubicBezTo>
                  <a:cubicBezTo>
                    <a:pt x="7734" y="4768"/>
                    <a:pt x="8327" y="5171"/>
                    <a:pt x="8991" y="5527"/>
                  </a:cubicBezTo>
                  <a:cubicBezTo>
                    <a:pt x="9631" y="5907"/>
                    <a:pt x="10058" y="6618"/>
                    <a:pt x="10675" y="7116"/>
                  </a:cubicBezTo>
                  <a:cubicBezTo>
                    <a:pt x="12501" y="6073"/>
                    <a:pt x="14541" y="5669"/>
                    <a:pt x="16558" y="5124"/>
                  </a:cubicBezTo>
                  <a:cubicBezTo>
                    <a:pt x="16415" y="4626"/>
                    <a:pt x="16107" y="4270"/>
                    <a:pt x="15965" y="3843"/>
                  </a:cubicBezTo>
                  <a:cubicBezTo>
                    <a:pt x="15870" y="3416"/>
                    <a:pt x="15728" y="3013"/>
                    <a:pt x="15561" y="2609"/>
                  </a:cubicBezTo>
                  <a:cubicBezTo>
                    <a:pt x="15324" y="2182"/>
                    <a:pt x="15419" y="1684"/>
                    <a:pt x="15158" y="1257"/>
                  </a:cubicBezTo>
                  <a:cubicBezTo>
                    <a:pt x="14779" y="1186"/>
                    <a:pt x="14375" y="1115"/>
                    <a:pt x="13996" y="1091"/>
                  </a:cubicBezTo>
                  <a:cubicBezTo>
                    <a:pt x="12691" y="1068"/>
                    <a:pt x="11387" y="996"/>
                    <a:pt x="10106" y="1210"/>
                  </a:cubicBezTo>
                  <a:cubicBezTo>
                    <a:pt x="9513" y="1305"/>
                    <a:pt x="8896" y="1400"/>
                    <a:pt x="8303" y="1495"/>
                  </a:cubicBezTo>
                  <a:cubicBezTo>
                    <a:pt x="7188" y="1732"/>
                    <a:pt x="6215" y="2325"/>
                    <a:pt x="5290" y="2989"/>
                  </a:cubicBezTo>
                  <a:cubicBezTo>
                    <a:pt x="5101" y="3131"/>
                    <a:pt x="4958" y="3297"/>
                    <a:pt x="4840" y="3511"/>
                  </a:cubicBezTo>
                  <a:close/>
                  <a:moveTo>
                    <a:pt x="23223" y="12643"/>
                  </a:moveTo>
                  <a:cubicBezTo>
                    <a:pt x="23247" y="12620"/>
                    <a:pt x="23271" y="12549"/>
                    <a:pt x="23271" y="12501"/>
                  </a:cubicBezTo>
                  <a:cubicBezTo>
                    <a:pt x="23366" y="11315"/>
                    <a:pt x="23389" y="10129"/>
                    <a:pt x="23342" y="8943"/>
                  </a:cubicBezTo>
                  <a:cubicBezTo>
                    <a:pt x="23294" y="8611"/>
                    <a:pt x="23223" y="8302"/>
                    <a:pt x="23152" y="7970"/>
                  </a:cubicBezTo>
                  <a:cubicBezTo>
                    <a:pt x="23105" y="7804"/>
                    <a:pt x="22986" y="7662"/>
                    <a:pt x="22844" y="7591"/>
                  </a:cubicBezTo>
                  <a:cubicBezTo>
                    <a:pt x="22251" y="7188"/>
                    <a:pt x="21634" y="6856"/>
                    <a:pt x="20970" y="6595"/>
                  </a:cubicBezTo>
                  <a:cubicBezTo>
                    <a:pt x="20258" y="6239"/>
                    <a:pt x="19452" y="6073"/>
                    <a:pt x="18669" y="6096"/>
                  </a:cubicBezTo>
                  <a:cubicBezTo>
                    <a:pt x="18574" y="6120"/>
                    <a:pt x="18479" y="6120"/>
                    <a:pt x="18408" y="6144"/>
                  </a:cubicBezTo>
                  <a:cubicBezTo>
                    <a:pt x="18432" y="6239"/>
                    <a:pt x="18455" y="6310"/>
                    <a:pt x="18503" y="6405"/>
                  </a:cubicBezTo>
                  <a:cubicBezTo>
                    <a:pt x="19072" y="7259"/>
                    <a:pt x="19523" y="8184"/>
                    <a:pt x="20163" y="8990"/>
                  </a:cubicBezTo>
                  <a:cubicBezTo>
                    <a:pt x="20258" y="9133"/>
                    <a:pt x="20353" y="9299"/>
                    <a:pt x="20448" y="9465"/>
                  </a:cubicBezTo>
                  <a:cubicBezTo>
                    <a:pt x="20614" y="9702"/>
                    <a:pt x="20756" y="9963"/>
                    <a:pt x="20946" y="10176"/>
                  </a:cubicBezTo>
                  <a:cubicBezTo>
                    <a:pt x="21397" y="10698"/>
                    <a:pt x="21824" y="11244"/>
                    <a:pt x="22203" y="11813"/>
                  </a:cubicBezTo>
                  <a:cubicBezTo>
                    <a:pt x="22346" y="12027"/>
                    <a:pt x="22488" y="12240"/>
                    <a:pt x="22678" y="12406"/>
                  </a:cubicBezTo>
                  <a:cubicBezTo>
                    <a:pt x="22796" y="12572"/>
                    <a:pt x="23010" y="12667"/>
                    <a:pt x="23223" y="12643"/>
                  </a:cubicBezTo>
                  <a:close/>
                  <a:moveTo>
                    <a:pt x="22227" y="6002"/>
                  </a:moveTo>
                  <a:lnTo>
                    <a:pt x="22322" y="5907"/>
                  </a:lnTo>
                  <a:cubicBezTo>
                    <a:pt x="22180" y="5717"/>
                    <a:pt x="22061" y="5527"/>
                    <a:pt x="21895" y="5361"/>
                  </a:cubicBezTo>
                  <a:cubicBezTo>
                    <a:pt x="21515" y="4958"/>
                    <a:pt x="21112" y="4555"/>
                    <a:pt x="20709" y="4175"/>
                  </a:cubicBezTo>
                  <a:cubicBezTo>
                    <a:pt x="19570" y="3013"/>
                    <a:pt x="18123" y="2159"/>
                    <a:pt x="16558" y="1708"/>
                  </a:cubicBezTo>
                  <a:cubicBezTo>
                    <a:pt x="16439" y="1684"/>
                    <a:pt x="16344" y="1637"/>
                    <a:pt x="16178" y="1589"/>
                  </a:cubicBezTo>
                  <a:cubicBezTo>
                    <a:pt x="16653" y="2823"/>
                    <a:pt x="16961" y="4056"/>
                    <a:pt x="17744" y="5076"/>
                  </a:cubicBezTo>
                  <a:cubicBezTo>
                    <a:pt x="18550" y="5124"/>
                    <a:pt x="19333" y="5053"/>
                    <a:pt x="20092" y="5195"/>
                  </a:cubicBezTo>
                  <a:cubicBezTo>
                    <a:pt x="20851" y="5337"/>
                    <a:pt x="21539" y="5717"/>
                    <a:pt x="22251" y="600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61"/>
          <p:cNvGrpSpPr/>
          <p:nvPr/>
        </p:nvGrpSpPr>
        <p:grpSpPr>
          <a:xfrm flipH="1" rot="2834949">
            <a:off x="7196419" y="2346732"/>
            <a:ext cx="296620" cy="308120"/>
            <a:chOff x="7653400" y="2205913"/>
            <a:chExt cx="296625" cy="308125"/>
          </a:xfrm>
        </p:grpSpPr>
        <p:sp>
          <p:nvSpPr>
            <p:cNvPr id="1014" name="Google Shape;1014;p61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1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1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61"/>
          <p:cNvGrpSpPr/>
          <p:nvPr/>
        </p:nvGrpSpPr>
        <p:grpSpPr>
          <a:xfrm flipH="1">
            <a:off x="6948663" y="3790038"/>
            <a:ext cx="643950" cy="195675"/>
            <a:chOff x="806663" y="3241275"/>
            <a:chExt cx="643950" cy="195675"/>
          </a:xfrm>
        </p:grpSpPr>
        <p:sp>
          <p:nvSpPr>
            <p:cNvPr id="1018" name="Google Shape;1018;p61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1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61"/>
          <p:cNvSpPr txBox="1"/>
          <p:nvPr>
            <p:ph idx="4294967295" type="subTitle"/>
          </p:nvPr>
        </p:nvSpPr>
        <p:spPr>
          <a:xfrm>
            <a:off x="720100" y="1118175"/>
            <a:ext cx="5672100" cy="3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Prepara con gradualità il passaggio degli alunni dalla scuola dell’Infanzia alla scuola Primaria.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Si articola in tre/quattro incontri durante i quali gli alunni delle classi quarte interagiscono con i piccoli dell’ultimo anno dell’infanzia.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Le date saranno pubblicate sul sito.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Gli alunni saranno accompagnati dai docenti e dal genitore se provenienti da altre scuole.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GB" sz="1800">
                <a:solidFill>
                  <a:schemeClr val="dk1"/>
                </a:solidFill>
              </a:rPr>
              <a:t>Nel mese di giugno verrà inviata una e-mail alle famiglie con la descrizione  dell’organizzazione dei primi giorni di scuola.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2"/>
          <p:cNvSpPr txBox="1"/>
          <p:nvPr>
            <p:ph type="title"/>
          </p:nvPr>
        </p:nvSpPr>
        <p:spPr>
          <a:xfrm>
            <a:off x="1113675" y="444050"/>
            <a:ext cx="742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PATTO EDUCATIVO DI </a:t>
            </a:r>
            <a:r>
              <a:rPr lang="en-GB">
                <a:solidFill>
                  <a:schemeClr val="accent3"/>
                </a:solidFill>
              </a:rPr>
              <a:t>RESPONSABILITA</a:t>
            </a:r>
            <a:r>
              <a:rPr lang="en-GB">
                <a:solidFill>
                  <a:schemeClr val="accent3"/>
                </a:solidFill>
              </a:rPr>
              <a:t>’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026" name="Google Shape;1026;p62"/>
          <p:cNvGrpSpPr/>
          <p:nvPr/>
        </p:nvGrpSpPr>
        <p:grpSpPr>
          <a:xfrm>
            <a:off x="6129262" y="3502035"/>
            <a:ext cx="2767452" cy="1468412"/>
            <a:chOff x="2886990" y="1939954"/>
            <a:chExt cx="3370010" cy="1998384"/>
          </a:xfrm>
        </p:grpSpPr>
        <p:grpSp>
          <p:nvGrpSpPr>
            <p:cNvPr id="1027" name="Google Shape;1027;p62"/>
            <p:cNvGrpSpPr/>
            <p:nvPr/>
          </p:nvGrpSpPr>
          <p:grpSpPr>
            <a:xfrm>
              <a:off x="4559700" y="1941038"/>
              <a:ext cx="1458850" cy="1801625"/>
              <a:chOff x="6658575" y="2261350"/>
              <a:chExt cx="1458850" cy="1801625"/>
            </a:xfrm>
          </p:grpSpPr>
          <p:sp>
            <p:nvSpPr>
              <p:cNvPr id="1028" name="Google Shape;1028;p62"/>
              <p:cNvSpPr/>
              <p:nvPr/>
            </p:nvSpPr>
            <p:spPr>
              <a:xfrm>
                <a:off x="6862575" y="2681800"/>
                <a:ext cx="865825" cy="479800"/>
              </a:xfrm>
              <a:custGeom>
                <a:rect b="b" l="l" r="r" t="t"/>
                <a:pathLst>
                  <a:path extrusionOk="0" h="19192" w="34633">
                    <a:moveTo>
                      <a:pt x="19404" y="760"/>
                    </a:moveTo>
                    <a:cubicBezTo>
                      <a:pt x="19665" y="1306"/>
                      <a:pt x="20068" y="1733"/>
                      <a:pt x="20566" y="2041"/>
                    </a:cubicBezTo>
                    <a:cubicBezTo>
                      <a:pt x="20898" y="2231"/>
                      <a:pt x="21254" y="2373"/>
                      <a:pt x="21634" y="2492"/>
                    </a:cubicBezTo>
                    <a:cubicBezTo>
                      <a:pt x="22108" y="2610"/>
                      <a:pt x="22535" y="2847"/>
                      <a:pt x="23057" y="2847"/>
                    </a:cubicBezTo>
                    <a:cubicBezTo>
                      <a:pt x="23531" y="2847"/>
                      <a:pt x="24006" y="2776"/>
                      <a:pt x="24457" y="2610"/>
                    </a:cubicBezTo>
                    <a:cubicBezTo>
                      <a:pt x="24718" y="2539"/>
                      <a:pt x="24955" y="2421"/>
                      <a:pt x="25216" y="2302"/>
                    </a:cubicBezTo>
                    <a:cubicBezTo>
                      <a:pt x="26046" y="2017"/>
                      <a:pt x="26805" y="1543"/>
                      <a:pt x="27422" y="902"/>
                    </a:cubicBezTo>
                    <a:cubicBezTo>
                      <a:pt x="27493" y="855"/>
                      <a:pt x="27564" y="831"/>
                      <a:pt x="27635" y="808"/>
                    </a:cubicBezTo>
                    <a:cubicBezTo>
                      <a:pt x="27778" y="879"/>
                      <a:pt x="27920" y="974"/>
                      <a:pt x="28038" y="1068"/>
                    </a:cubicBezTo>
                    <a:cubicBezTo>
                      <a:pt x="28798" y="1590"/>
                      <a:pt x="29675" y="1851"/>
                      <a:pt x="30577" y="1828"/>
                    </a:cubicBezTo>
                    <a:cubicBezTo>
                      <a:pt x="31217" y="1851"/>
                      <a:pt x="31834" y="1709"/>
                      <a:pt x="32379" y="1424"/>
                    </a:cubicBezTo>
                    <a:cubicBezTo>
                      <a:pt x="32640" y="1282"/>
                      <a:pt x="32901" y="1092"/>
                      <a:pt x="33115" y="902"/>
                    </a:cubicBezTo>
                    <a:cubicBezTo>
                      <a:pt x="33257" y="713"/>
                      <a:pt x="33471" y="570"/>
                      <a:pt x="33731" y="523"/>
                    </a:cubicBezTo>
                    <a:cubicBezTo>
                      <a:pt x="33779" y="665"/>
                      <a:pt x="33850" y="784"/>
                      <a:pt x="33897" y="926"/>
                    </a:cubicBezTo>
                    <a:cubicBezTo>
                      <a:pt x="34206" y="1590"/>
                      <a:pt x="34419" y="2278"/>
                      <a:pt x="34538" y="3014"/>
                    </a:cubicBezTo>
                    <a:cubicBezTo>
                      <a:pt x="34609" y="3488"/>
                      <a:pt x="34633" y="3986"/>
                      <a:pt x="34633" y="4484"/>
                    </a:cubicBezTo>
                    <a:cubicBezTo>
                      <a:pt x="34633" y="5220"/>
                      <a:pt x="34609" y="5931"/>
                      <a:pt x="34609" y="6667"/>
                    </a:cubicBezTo>
                    <a:cubicBezTo>
                      <a:pt x="34562" y="7188"/>
                      <a:pt x="34467" y="7687"/>
                      <a:pt x="34301" y="8185"/>
                    </a:cubicBezTo>
                    <a:cubicBezTo>
                      <a:pt x="34040" y="9110"/>
                      <a:pt x="33660" y="9987"/>
                      <a:pt x="33162" y="10818"/>
                    </a:cubicBezTo>
                    <a:cubicBezTo>
                      <a:pt x="32735" y="11529"/>
                      <a:pt x="32237" y="12170"/>
                      <a:pt x="31644" y="12739"/>
                    </a:cubicBezTo>
                    <a:cubicBezTo>
                      <a:pt x="31264" y="13142"/>
                      <a:pt x="30861" y="13522"/>
                      <a:pt x="30458" y="13925"/>
                    </a:cubicBezTo>
                    <a:cubicBezTo>
                      <a:pt x="29936" y="14423"/>
                      <a:pt x="29343" y="14850"/>
                      <a:pt x="28703" y="15230"/>
                    </a:cubicBezTo>
                    <a:cubicBezTo>
                      <a:pt x="27683" y="15870"/>
                      <a:pt x="26663" y="16487"/>
                      <a:pt x="25619" y="17080"/>
                    </a:cubicBezTo>
                    <a:cubicBezTo>
                      <a:pt x="24551" y="17626"/>
                      <a:pt x="23413" y="18053"/>
                      <a:pt x="22251" y="18361"/>
                    </a:cubicBezTo>
                    <a:cubicBezTo>
                      <a:pt x="21112" y="18646"/>
                      <a:pt x="19950" y="18859"/>
                      <a:pt x="18787" y="19001"/>
                    </a:cubicBezTo>
                    <a:cubicBezTo>
                      <a:pt x="17815" y="19096"/>
                      <a:pt x="16819" y="19120"/>
                      <a:pt x="15822" y="19167"/>
                    </a:cubicBezTo>
                    <a:cubicBezTo>
                      <a:pt x="15395" y="19191"/>
                      <a:pt x="14968" y="19167"/>
                      <a:pt x="14518" y="19167"/>
                    </a:cubicBezTo>
                    <a:cubicBezTo>
                      <a:pt x="13711" y="19191"/>
                      <a:pt x="12905" y="19120"/>
                      <a:pt x="12098" y="18978"/>
                    </a:cubicBezTo>
                    <a:cubicBezTo>
                      <a:pt x="11790" y="18930"/>
                      <a:pt x="11505" y="18859"/>
                      <a:pt x="11197" y="18788"/>
                    </a:cubicBezTo>
                    <a:cubicBezTo>
                      <a:pt x="10129" y="18456"/>
                      <a:pt x="9086" y="18124"/>
                      <a:pt x="8018" y="17768"/>
                    </a:cubicBezTo>
                    <a:cubicBezTo>
                      <a:pt x="6571" y="17293"/>
                      <a:pt x="5290" y="16487"/>
                      <a:pt x="4223" y="15420"/>
                    </a:cubicBezTo>
                    <a:cubicBezTo>
                      <a:pt x="3630" y="14827"/>
                      <a:pt x="3060" y="14210"/>
                      <a:pt x="2515" y="13593"/>
                    </a:cubicBezTo>
                    <a:cubicBezTo>
                      <a:pt x="2230" y="13261"/>
                      <a:pt x="1993" y="12905"/>
                      <a:pt x="1756" y="12549"/>
                    </a:cubicBezTo>
                    <a:cubicBezTo>
                      <a:pt x="1590" y="12383"/>
                      <a:pt x="1613" y="12122"/>
                      <a:pt x="1780" y="11956"/>
                    </a:cubicBezTo>
                    <a:cubicBezTo>
                      <a:pt x="1803" y="11909"/>
                      <a:pt x="1827" y="11861"/>
                      <a:pt x="1827" y="11814"/>
                    </a:cubicBezTo>
                    <a:cubicBezTo>
                      <a:pt x="1685" y="11600"/>
                      <a:pt x="1542" y="11838"/>
                      <a:pt x="1353" y="11743"/>
                    </a:cubicBezTo>
                    <a:cubicBezTo>
                      <a:pt x="1020" y="11007"/>
                      <a:pt x="783" y="10248"/>
                      <a:pt x="641" y="9466"/>
                    </a:cubicBezTo>
                    <a:cubicBezTo>
                      <a:pt x="665" y="9418"/>
                      <a:pt x="688" y="9371"/>
                      <a:pt x="712" y="9323"/>
                    </a:cubicBezTo>
                    <a:cubicBezTo>
                      <a:pt x="997" y="8944"/>
                      <a:pt x="1020" y="8896"/>
                      <a:pt x="736" y="8635"/>
                    </a:cubicBezTo>
                    <a:cubicBezTo>
                      <a:pt x="285" y="8232"/>
                      <a:pt x="190" y="7734"/>
                      <a:pt x="143" y="7188"/>
                    </a:cubicBezTo>
                    <a:cubicBezTo>
                      <a:pt x="72" y="6263"/>
                      <a:pt x="72" y="5338"/>
                      <a:pt x="48" y="4413"/>
                    </a:cubicBezTo>
                    <a:cubicBezTo>
                      <a:pt x="0" y="3607"/>
                      <a:pt x="95" y="2824"/>
                      <a:pt x="333" y="2065"/>
                    </a:cubicBezTo>
                    <a:cubicBezTo>
                      <a:pt x="475" y="1590"/>
                      <a:pt x="593" y="1116"/>
                      <a:pt x="712" y="665"/>
                    </a:cubicBezTo>
                    <a:cubicBezTo>
                      <a:pt x="807" y="618"/>
                      <a:pt x="926" y="665"/>
                      <a:pt x="949" y="784"/>
                    </a:cubicBezTo>
                    <a:cubicBezTo>
                      <a:pt x="1139" y="1140"/>
                      <a:pt x="1471" y="1401"/>
                      <a:pt x="1874" y="1543"/>
                    </a:cubicBezTo>
                    <a:cubicBezTo>
                      <a:pt x="2396" y="1733"/>
                      <a:pt x="2942" y="1828"/>
                      <a:pt x="3487" y="1851"/>
                    </a:cubicBezTo>
                    <a:cubicBezTo>
                      <a:pt x="4318" y="1922"/>
                      <a:pt x="5124" y="1875"/>
                      <a:pt x="5931" y="1756"/>
                    </a:cubicBezTo>
                    <a:cubicBezTo>
                      <a:pt x="6737" y="1614"/>
                      <a:pt x="7496" y="1306"/>
                      <a:pt x="8184" y="855"/>
                    </a:cubicBezTo>
                    <a:cubicBezTo>
                      <a:pt x="8730" y="523"/>
                      <a:pt x="9275" y="238"/>
                      <a:pt x="9845" y="1"/>
                    </a:cubicBezTo>
                    <a:cubicBezTo>
                      <a:pt x="9987" y="238"/>
                      <a:pt x="10106" y="428"/>
                      <a:pt x="10200" y="641"/>
                    </a:cubicBezTo>
                    <a:cubicBezTo>
                      <a:pt x="10722" y="1756"/>
                      <a:pt x="11671" y="2587"/>
                      <a:pt x="12810" y="2990"/>
                    </a:cubicBezTo>
                    <a:cubicBezTo>
                      <a:pt x="13687" y="3322"/>
                      <a:pt x="14612" y="3441"/>
                      <a:pt x="15538" y="3393"/>
                    </a:cubicBezTo>
                    <a:cubicBezTo>
                      <a:pt x="15727" y="3369"/>
                      <a:pt x="15917" y="3322"/>
                      <a:pt x="16107" y="3274"/>
                    </a:cubicBezTo>
                    <a:cubicBezTo>
                      <a:pt x="17364" y="2895"/>
                      <a:pt x="18455" y="2088"/>
                      <a:pt x="19214" y="1021"/>
                    </a:cubicBezTo>
                    <a:cubicBezTo>
                      <a:pt x="19262" y="926"/>
                      <a:pt x="19333" y="879"/>
                      <a:pt x="19404" y="760"/>
                    </a:cubicBezTo>
                    <a:close/>
                    <a:moveTo>
                      <a:pt x="19997" y="16748"/>
                    </a:moveTo>
                    <a:lnTo>
                      <a:pt x="19997" y="16724"/>
                    </a:lnTo>
                    <a:cubicBezTo>
                      <a:pt x="20448" y="16724"/>
                      <a:pt x="20898" y="16772"/>
                      <a:pt x="21349" y="16724"/>
                    </a:cubicBezTo>
                    <a:cubicBezTo>
                      <a:pt x="22535" y="16700"/>
                      <a:pt x="23674" y="16273"/>
                      <a:pt x="24623" y="15538"/>
                    </a:cubicBezTo>
                    <a:cubicBezTo>
                      <a:pt x="24884" y="15325"/>
                      <a:pt x="25121" y="15087"/>
                      <a:pt x="25405" y="14898"/>
                    </a:cubicBezTo>
                    <a:cubicBezTo>
                      <a:pt x="25714" y="14660"/>
                      <a:pt x="25975" y="14376"/>
                      <a:pt x="26188" y="14044"/>
                    </a:cubicBezTo>
                    <a:cubicBezTo>
                      <a:pt x="26544" y="13522"/>
                      <a:pt x="26900" y="12976"/>
                      <a:pt x="27232" y="12431"/>
                    </a:cubicBezTo>
                    <a:cubicBezTo>
                      <a:pt x="27422" y="12170"/>
                      <a:pt x="27351" y="11814"/>
                      <a:pt x="27090" y="11624"/>
                    </a:cubicBezTo>
                    <a:cubicBezTo>
                      <a:pt x="26805" y="11458"/>
                      <a:pt x="26473" y="11506"/>
                      <a:pt x="26283" y="11767"/>
                    </a:cubicBezTo>
                    <a:cubicBezTo>
                      <a:pt x="26070" y="12004"/>
                      <a:pt x="25904" y="12241"/>
                      <a:pt x="25761" y="12502"/>
                    </a:cubicBezTo>
                    <a:cubicBezTo>
                      <a:pt x="25358" y="13285"/>
                      <a:pt x="24789" y="13973"/>
                      <a:pt x="24077" y="14494"/>
                    </a:cubicBezTo>
                    <a:cubicBezTo>
                      <a:pt x="23247" y="15206"/>
                      <a:pt x="22203" y="15586"/>
                      <a:pt x="21112" y="15586"/>
                    </a:cubicBezTo>
                    <a:cubicBezTo>
                      <a:pt x="20353" y="15609"/>
                      <a:pt x="19618" y="15609"/>
                      <a:pt x="18858" y="15609"/>
                    </a:cubicBezTo>
                    <a:cubicBezTo>
                      <a:pt x="18289" y="15609"/>
                      <a:pt x="17696" y="15514"/>
                      <a:pt x="17174" y="15325"/>
                    </a:cubicBezTo>
                    <a:cubicBezTo>
                      <a:pt x="16344" y="15016"/>
                      <a:pt x="15561" y="14613"/>
                      <a:pt x="14850" y="14091"/>
                    </a:cubicBezTo>
                    <a:cubicBezTo>
                      <a:pt x="14209" y="13664"/>
                      <a:pt x="13592" y="13190"/>
                      <a:pt x="13260" y="12454"/>
                    </a:cubicBezTo>
                    <a:cubicBezTo>
                      <a:pt x="13237" y="12407"/>
                      <a:pt x="13213" y="12383"/>
                      <a:pt x="13189" y="12336"/>
                    </a:cubicBezTo>
                    <a:cubicBezTo>
                      <a:pt x="12999" y="12146"/>
                      <a:pt x="12644" y="12194"/>
                      <a:pt x="12549" y="12454"/>
                    </a:cubicBezTo>
                    <a:cubicBezTo>
                      <a:pt x="12501" y="12597"/>
                      <a:pt x="12478" y="12739"/>
                      <a:pt x="12501" y="12881"/>
                    </a:cubicBezTo>
                    <a:cubicBezTo>
                      <a:pt x="12549" y="13308"/>
                      <a:pt x="12739" y="13712"/>
                      <a:pt x="13071" y="13996"/>
                    </a:cubicBezTo>
                    <a:cubicBezTo>
                      <a:pt x="13901" y="14850"/>
                      <a:pt x="14897" y="15538"/>
                      <a:pt x="16012" y="16036"/>
                    </a:cubicBezTo>
                    <a:cubicBezTo>
                      <a:pt x="17032" y="16558"/>
                      <a:pt x="18147" y="16819"/>
                      <a:pt x="19309" y="16772"/>
                    </a:cubicBezTo>
                    <a:cubicBezTo>
                      <a:pt x="19523" y="16724"/>
                      <a:pt x="19760" y="16748"/>
                      <a:pt x="19997" y="16748"/>
                    </a:cubicBezTo>
                    <a:close/>
                    <a:moveTo>
                      <a:pt x="25263" y="7615"/>
                    </a:moveTo>
                    <a:cubicBezTo>
                      <a:pt x="25287" y="7188"/>
                      <a:pt x="25073" y="6785"/>
                      <a:pt x="24670" y="6595"/>
                    </a:cubicBezTo>
                    <a:cubicBezTo>
                      <a:pt x="24504" y="6501"/>
                      <a:pt x="24291" y="6358"/>
                      <a:pt x="24077" y="6477"/>
                    </a:cubicBezTo>
                    <a:cubicBezTo>
                      <a:pt x="23887" y="6619"/>
                      <a:pt x="23555" y="6785"/>
                      <a:pt x="23437" y="7070"/>
                    </a:cubicBezTo>
                    <a:cubicBezTo>
                      <a:pt x="23199" y="7734"/>
                      <a:pt x="23626" y="8422"/>
                      <a:pt x="24338" y="8469"/>
                    </a:cubicBezTo>
                    <a:cubicBezTo>
                      <a:pt x="24955" y="8541"/>
                      <a:pt x="25263" y="8256"/>
                      <a:pt x="25263" y="7615"/>
                    </a:cubicBezTo>
                    <a:close/>
                    <a:moveTo>
                      <a:pt x="13118" y="9703"/>
                    </a:moveTo>
                    <a:cubicBezTo>
                      <a:pt x="13142" y="9632"/>
                      <a:pt x="13166" y="9584"/>
                      <a:pt x="13166" y="9513"/>
                    </a:cubicBezTo>
                    <a:cubicBezTo>
                      <a:pt x="13166" y="9300"/>
                      <a:pt x="13166" y="9086"/>
                      <a:pt x="13166" y="8873"/>
                    </a:cubicBezTo>
                    <a:cubicBezTo>
                      <a:pt x="13118" y="8042"/>
                      <a:pt x="12881" y="7853"/>
                      <a:pt x="12074" y="7971"/>
                    </a:cubicBezTo>
                    <a:cubicBezTo>
                      <a:pt x="11837" y="7971"/>
                      <a:pt x="11647" y="8161"/>
                      <a:pt x="11576" y="8398"/>
                    </a:cubicBezTo>
                    <a:cubicBezTo>
                      <a:pt x="11434" y="8801"/>
                      <a:pt x="11552" y="9252"/>
                      <a:pt x="11837" y="9584"/>
                    </a:cubicBezTo>
                    <a:cubicBezTo>
                      <a:pt x="12217" y="10011"/>
                      <a:pt x="12478" y="10082"/>
                      <a:pt x="12952" y="9798"/>
                    </a:cubicBezTo>
                    <a:cubicBezTo>
                      <a:pt x="13023" y="9774"/>
                      <a:pt x="13071" y="9750"/>
                      <a:pt x="13142" y="9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62"/>
              <p:cNvSpPr/>
              <p:nvPr/>
            </p:nvSpPr>
            <p:spPr>
              <a:xfrm>
                <a:off x="7299625" y="3119450"/>
                <a:ext cx="425225" cy="409825"/>
              </a:xfrm>
              <a:custGeom>
                <a:rect b="b" l="l" r="r" t="t"/>
                <a:pathLst>
                  <a:path extrusionOk="0" h="16393" w="17009">
                    <a:moveTo>
                      <a:pt x="238" y="2871"/>
                    </a:moveTo>
                    <a:cubicBezTo>
                      <a:pt x="1946" y="2753"/>
                      <a:pt x="3630" y="2468"/>
                      <a:pt x="5267" y="2041"/>
                    </a:cubicBezTo>
                    <a:cubicBezTo>
                      <a:pt x="6903" y="1614"/>
                      <a:pt x="8469" y="926"/>
                      <a:pt x="9892" y="1"/>
                    </a:cubicBezTo>
                    <a:cubicBezTo>
                      <a:pt x="10319" y="950"/>
                      <a:pt x="10841" y="1851"/>
                      <a:pt x="11458" y="2705"/>
                    </a:cubicBezTo>
                    <a:cubicBezTo>
                      <a:pt x="11980" y="3417"/>
                      <a:pt x="12478" y="4176"/>
                      <a:pt x="12929" y="4959"/>
                    </a:cubicBezTo>
                    <a:cubicBezTo>
                      <a:pt x="13403" y="5718"/>
                      <a:pt x="13949" y="6453"/>
                      <a:pt x="14542" y="7117"/>
                    </a:cubicBezTo>
                    <a:cubicBezTo>
                      <a:pt x="15063" y="7710"/>
                      <a:pt x="15514" y="8374"/>
                      <a:pt x="15989" y="8991"/>
                    </a:cubicBezTo>
                    <a:cubicBezTo>
                      <a:pt x="16083" y="9110"/>
                      <a:pt x="16155" y="9252"/>
                      <a:pt x="16249" y="9371"/>
                    </a:cubicBezTo>
                    <a:cubicBezTo>
                      <a:pt x="16771" y="10011"/>
                      <a:pt x="17009" y="10841"/>
                      <a:pt x="16937" y="11648"/>
                    </a:cubicBezTo>
                    <a:cubicBezTo>
                      <a:pt x="16653" y="11980"/>
                      <a:pt x="16321" y="12265"/>
                      <a:pt x="15941" y="12478"/>
                    </a:cubicBezTo>
                    <a:cubicBezTo>
                      <a:pt x="15277" y="12953"/>
                      <a:pt x="14542" y="13308"/>
                      <a:pt x="13782" y="13593"/>
                    </a:cubicBezTo>
                    <a:cubicBezTo>
                      <a:pt x="12241" y="14162"/>
                      <a:pt x="10699" y="14755"/>
                      <a:pt x="9086" y="15159"/>
                    </a:cubicBezTo>
                    <a:cubicBezTo>
                      <a:pt x="8042" y="15443"/>
                      <a:pt x="6951" y="15633"/>
                      <a:pt x="5883" y="15870"/>
                    </a:cubicBezTo>
                    <a:cubicBezTo>
                      <a:pt x="5575" y="15941"/>
                      <a:pt x="5267" y="15989"/>
                      <a:pt x="4958" y="16060"/>
                    </a:cubicBezTo>
                    <a:cubicBezTo>
                      <a:pt x="4033" y="16297"/>
                      <a:pt x="3084" y="16392"/>
                      <a:pt x="2136" y="16368"/>
                    </a:cubicBezTo>
                    <a:lnTo>
                      <a:pt x="1495" y="16368"/>
                    </a:lnTo>
                    <a:cubicBezTo>
                      <a:pt x="1282" y="16392"/>
                      <a:pt x="1068" y="16273"/>
                      <a:pt x="973" y="16060"/>
                    </a:cubicBezTo>
                    <a:cubicBezTo>
                      <a:pt x="831" y="15752"/>
                      <a:pt x="712" y="15443"/>
                      <a:pt x="617" y="15111"/>
                    </a:cubicBezTo>
                    <a:cubicBezTo>
                      <a:pt x="451" y="14257"/>
                      <a:pt x="357" y="13403"/>
                      <a:pt x="357" y="12549"/>
                    </a:cubicBezTo>
                    <a:cubicBezTo>
                      <a:pt x="357" y="11814"/>
                      <a:pt x="309" y="11079"/>
                      <a:pt x="190" y="10367"/>
                    </a:cubicBezTo>
                    <a:cubicBezTo>
                      <a:pt x="143" y="9987"/>
                      <a:pt x="96" y="9608"/>
                      <a:pt x="96" y="9205"/>
                    </a:cubicBezTo>
                    <a:cubicBezTo>
                      <a:pt x="72" y="7592"/>
                      <a:pt x="48" y="5955"/>
                      <a:pt x="48" y="4318"/>
                    </a:cubicBezTo>
                    <a:cubicBezTo>
                      <a:pt x="1" y="3820"/>
                      <a:pt x="72" y="3322"/>
                      <a:pt x="238" y="28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62"/>
              <p:cNvSpPr/>
              <p:nvPr/>
            </p:nvSpPr>
            <p:spPr>
              <a:xfrm>
                <a:off x="7339350" y="3439700"/>
                <a:ext cx="492250" cy="294150"/>
              </a:xfrm>
              <a:custGeom>
                <a:rect b="b" l="l" r="r" t="t"/>
                <a:pathLst>
                  <a:path extrusionOk="0" h="11766" w="19690">
                    <a:moveTo>
                      <a:pt x="15918" y="24"/>
                    </a:moveTo>
                    <a:cubicBezTo>
                      <a:pt x="16606" y="380"/>
                      <a:pt x="17270" y="712"/>
                      <a:pt x="17934" y="1068"/>
                    </a:cubicBezTo>
                    <a:cubicBezTo>
                      <a:pt x="18290" y="1281"/>
                      <a:pt x="18646" y="1495"/>
                      <a:pt x="18978" y="1708"/>
                    </a:cubicBezTo>
                    <a:cubicBezTo>
                      <a:pt x="19120" y="1803"/>
                      <a:pt x="19239" y="1922"/>
                      <a:pt x="19357" y="2040"/>
                    </a:cubicBezTo>
                    <a:cubicBezTo>
                      <a:pt x="19594" y="2277"/>
                      <a:pt x="19689" y="2610"/>
                      <a:pt x="19666" y="2942"/>
                    </a:cubicBezTo>
                    <a:cubicBezTo>
                      <a:pt x="19618" y="4294"/>
                      <a:pt x="18978" y="5551"/>
                      <a:pt x="17934" y="6381"/>
                    </a:cubicBezTo>
                    <a:cubicBezTo>
                      <a:pt x="17815" y="6476"/>
                      <a:pt x="17673" y="6571"/>
                      <a:pt x="17578" y="6666"/>
                    </a:cubicBezTo>
                    <a:cubicBezTo>
                      <a:pt x="17104" y="7069"/>
                      <a:pt x="16511" y="7283"/>
                      <a:pt x="15918" y="7235"/>
                    </a:cubicBezTo>
                    <a:cubicBezTo>
                      <a:pt x="15514" y="7211"/>
                      <a:pt x="15087" y="7211"/>
                      <a:pt x="14684" y="7188"/>
                    </a:cubicBezTo>
                    <a:cubicBezTo>
                      <a:pt x="13878" y="7164"/>
                      <a:pt x="13142" y="6690"/>
                      <a:pt x="12763" y="5978"/>
                    </a:cubicBezTo>
                    <a:cubicBezTo>
                      <a:pt x="12597" y="5717"/>
                      <a:pt x="12431" y="5432"/>
                      <a:pt x="12265" y="5148"/>
                    </a:cubicBezTo>
                    <a:cubicBezTo>
                      <a:pt x="12075" y="4744"/>
                      <a:pt x="11648" y="4531"/>
                      <a:pt x="11197" y="4602"/>
                    </a:cubicBezTo>
                    <a:cubicBezTo>
                      <a:pt x="10841" y="4650"/>
                      <a:pt x="10486" y="4673"/>
                      <a:pt x="10106" y="4721"/>
                    </a:cubicBezTo>
                    <a:cubicBezTo>
                      <a:pt x="9442" y="4816"/>
                      <a:pt x="8754" y="4910"/>
                      <a:pt x="8066" y="4982"/>
                    </a:cubicBezTo>
                    <a:cubicBezTo>
                      <a:pt x="7734" y="4982"/>
                      <a:pt x="7449" y="5171"/>
                      <a:pt x="7331" y="5480"/>
                    </a:cubicBezTo>
                    <a:cubicBezTo>
                      <a:pt x="7212" y="5693"/>
                      <a:pt x="7165" y="5907"/>
                      <a:pt x="7117" y="6144"/>
                    </a:cubicBezTo>
                    <a:cubicBezTo>
                      <a:pt x="7070" y="6856"/>
                      <a:pt x="7046" y="7567"/>
                      <a:pt x="7022" y="8279"/>
                    </a:cubicBezTo>
                    <a:cubicBezTo>
                      <a:pt x="7022" y="8943"/>
                      <a:pt x="6927" y="9607"/>
                      <a:pt x="6714" y="10224"/>
                    </a:cubicBezTo>
                    <a:cubicBezTo>
                      <a:pt x="6500" y="10722"/>
                      <a:pt x="6097" y="11125"/>
                      <a:pt x="5575" y="11291"/>
                    </a:cubicBezTo>
                    <a:cubicBezTo>
                      <a:pt x="4793" y="11600"/>
                      <a:pt x="3962" y="11766"/>
                      <a:pt x="3132" y="11718"/>
                    </a:cubicBezTo>
                    <a:cubicBezTo>
                      <a:pt x="2326" y="11766"/>
                      <a:pt x="1495" y="11718"/>
                      <a:pt x="689" y="11600"/>
                    </a:cubicBezTo>
                    <a:cubicBezTo>
                      <a:pt x="475" y="11552"/>
                      <a:pt x="286" y="11505"/>
                      <a:pt x="72" y="11434"/>
                    </a:cubicBezTo>
                    <a:cubicBezTo>
                      <a:pt x="1" y="11030"/>
                      <a:pt x="48" y="10603"/>
                      <a:pt x="191" y="10200"/>
                    </a:cubicBezTo>
                    <a:cubicBezTo>
                      <a:pt x="523" y="9085"/>
                      <a:pt x="784" y="7970"/>
                      <a:pt x="950" y="6808"/>
                    </a:cubicBezTo>
                    <a:cubicBezTo>
                      <a:pt x="974" y="6642"/>
                      <a:pt x="1021" y="6476"/>
                      <a:pt x="1068" y="6310"/>
                    </a:cubicBezTo>
                    <a:cubicBezTo>
                      <a:pt x="1234" y="5836"/>
                      <a:pt x="1234" y="5290"/>
                      <a:pt x="1092" y="4792"/>
                    </a:cubicBezTo>
                    <a:cubicBezTo>
                      <a:pt x="1163" y="4768"/>
                      <a:pt x="1234" y="4768"/>
                      <a:pt x="1306" y="4744"/>
                    </a:cubicBezTo>
                    <a:cubicBezTo>
                      <a:pt x="2160" y="4697"/>
                      <a:pt x="3014" y="4578"/>
                      <a:pt x="3844" y="4365"/>
                    </a:cubicBezTo>
                    <a:cubicBezTo>
                      <a:pt x="4745" y="4151"/>
                      <a:pt x="5694" y="4009"/>
                      <a:pt x="6619" y="3819"/>
                    </a:cubicBezTo>
                    <a:cubicBezTo>
                      <a:pt x="7971" y="3511"/>
                      <a:pt x="9300" y="3108"/>
                      <a:pt x="10604" y="2633"/>
                    </a:cubicBezTo>
                    <a:cubicBezTo>
                      <a:pt x="11221" y="2396"/>
                      <a:pt x="11861" y="2159"/>
                      <a:pt x="12478" y="1945"/>
                    </a:cubicBezTo>
                    <a:cubicBezTo>
                      <a:pt x="13640" y="1542"/>
                      <a:pt x="14732" y="949"/>
                      <a:pt x="15680" y="166"/>
                    </a:cubicBezTo>
                    <a:cubicBezTo>
                      <a:pt x="15752" y="119"/>
                      <a:pt x="15823" y="71"/>
                      <a:pt x="15894" y="24"/>
                    </a:cubicBezTo>
                    <a:cubicBezTo>
                      <a:pt x="15918" y="0"/>
                      <a:pt x="15941" y="0"/>
                      <a:pt x="15918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62"/>
              <p:cNvSpPr/>
              <p:nvPr/>
            </p:nvSpPr>
            <p:spPr>
              <a:xfrm>
                <a:off x="7755075" y="2762475"/>
                <a:ext cx="97875" cy="122775"/>
              </a:xfrm>
              <a:custGeom>
                <a:rect b="b" l="l" r="r" t="t"/>
                <a:pathLst>
                  <a:path extrusionOk="0" h="4911" w="3915">
                    <a:moveTo>
                      <a:pt x="48" y="4910"/>
                    </a:moveTo>
                    <a:cubicBezTo>
                      <a:pt x="24" y="4815"/>
                      <a:pt x="0" y="4815"/>
                      <a:pt x="0" y="4792"/>
                    </a:cubicBezTo>
                    <a:cubicBezTo>
                      <a:pt x="261" y="3700"/>
                      <a:pt x="214" y="2586"/>
                      <a:pt x="214" y="1471"/>
                    </a:cubicBezTo>
                    <a:cubicBezTo>
                      <a:pt x="214" y="1210"/>
                      <a:pt x="285" y="949"/>
                      <a:pt x="309" y="712"/>
                    </a:cubicBezTo>
                    <a:cubicBezTo>
                      <a:pt x="451" y="640"/>
                      <a:pt x="570" y="569"/>
                      <a:pt x="664" y="498"/>
                    </a:cubicBezTo>
                    <a:cubicBezTo>
                      <a:pt x="1163" y="142"/>
                      <a:pt x="1779" y="0"/>
                      <a:pt x="2372" y="95"/>
                    </a:cubicBezTo>
                    <a:cubicBezTo>
                      <a:pt x="2633" y="95"/>
                      <a:pt x="2894" y="95"/>
                      <a:pt x="3155" y="95"/>
                    </a:cubicBezTo>
                    <a:cubicBezTo>
                      <a:pt x="3392" y="71"/>
                      <a:pt x="3606" y="237"/>
                      <a:pt x="3677" y="474"/>
                    </a:cubicBezTo>
                    <a:cubicBezTo>
                      <a:pt x="3701" y="569"/>
                      <a:pt x="3748" y="664"/>
                      <a:pt x="3748" y="759"/>
                    </a:cubicBezTo>
                    <a:cubicBezTo>
                      <a:pt x="3819" y="1328"/>
                      <a:pt x="3867" y="1921"/>
                      <a:pt x="3914" y="2491"/>
                    </a:cubicBezTo>
                    <a:cubicBezTo>
                      <a:pt x="3914" y="2633"/>
                      <a:pt x="3867" y="2775"/>
                      <a:pt x="3796" y="2918"/>
                    </a:cubicBezTo>
                    <a:cubicBezTo>
                      <a:pt x="3464" y="3653"/>
                      <a:pt x="2918" y="4246"/>
                      <a:pt x="2206" y="4626"/>
                    </a:cubicBezTo>
                    <a:cubicBezTo>
                      <a:pt x="2040" y="4697"/>
                      <a:pt x="1850" y="4768"/>
                      <a:pt x="1661" y="4792"/>
                    </a:cubicBezTo>
                    <a:cubicBezTo>
                      <a:pt x="1115" y="4887"/>
                      <a:pt x="593" y="4910"/>
                      <a:pt x="48" y="49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62"/>
              <p:cNvSpPr/>
              <p:nvPr/>
            </p:nvSpPr>
            <p:spPr>
              <a:xfrm>
                <a:off x="6765900" y="2874550"/>
                <a:ext cx="99675" cy="112100"/>
              </a:xfrm>
              <a:custGeom>
                <a:rect b="b" l="l" r="r" t="t"/>
                <a:pathLst>
                  <a:path extrusionOk="0" h="4484" w="3987">
                    <a:moveTo>
                      <a:pt x="3986" y="4270"/>
                    </a:moveTo>
                    <a:cubicBezTo>
                      <a:pt x="2966" y="4484"/>
                      <a:pt x="1899" y="4175"/>
                      <a:pt x="1163" y="3440"/>
                    </a:cubicBezTo>
                    <a:cubicBezTo>
                      <a:pt x="879" y="3155"/>
                      <a:pt x="594" y="2870"/>
                      <a:pt x="357" y="2538"/>
                    </a:cubicBezTo>
                    <a:cubicBezTo>
                      <a:pt x="96" y="2183"/>
                      <a:pt x="1" y="1732"/>
                      <a:pt x="120" y="1329"/>
                    </a:cubicBezTo>
                    <a:cubicBezTo>
                      <a:pt x="191" y="1044"/>
                      <a:pt x="262" y="783"/>
                      <a:pt x="357" y="522"/>
                    </a:cubicBezTo>
                    <a:cubicBezTo>
                      <a:pt x="452" y="190"/>
                      <a:pt x="784" y="0"/>
                      <a:pt x="1116" y="24"/>
                    </a:cubicBezTo>
                    <a:cubicBezTo>
                      <a:pt x="1780" y="0"/>
                      <a:pt x="2420" y="261"/>
                      <a:pt x="2895" y="736"/>
                    </a:cubicBezTo>
                    <a:cubicBezTo>
                      <a:pt x="3013" y="878"/>
                      <a:pt x="3108" y="1068"/>
                      <a:pt x="3132" y="1257"/>
                    </a:cubicBezTo>
                    <a:cubicBezTo>
                      <a:pt x="3322" y="1993"/>
                      <a:pt x="3512" y="2752"/>
                      <a:pt x="3725" y="3487"/>
                    </a:cubicBezTo>
                    <a:cubicBezTo>
                      <a:pt x="3796" y="3724"/>
                      <a:pt x="3891" y="3962"/>
                      <a:pt x="3986" y="4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62"/>
              <p:cNvSpPr/>
              <p:nvPr/>
            </p:nvSpPr>
            <p:spPr>
              <a:xfrm>
                <a:off x="8027850" y="3493650"/>
                <a:ext cx="57550" cy="93725"/>
              </a:xfrm>
              <a:custGeom>
                <a:rect b="b" l="l" r="r" t="t"/>
                <a:pathLst>
                  <a:path extrusionOk="0" h="3749" w="2302">
                    <a:moveTo>
                      <a:pt x="1970" y="3749"/>
                    </a:moveTo>
                    <a:cubicBezTo>
                      <a:pt x="1827" y="3630"/>
                      <a:pt x="1685" y="3512"/>
                      <a:pt x="1543" y="3393"/>
                    </a:cubicBezTo>
                    <a:cubicBezTo>
                      <a:pt x="760" y="2444"/>
                      <a:pt x="214" y="1329"/>
                      <a:pt x="1" y="143"/>
                    </a:cubicBezTo>
                    <a:cubicBezTo>
                      <a:pt x="1" y="96"/>
                      <a:pt x="1" y="72"/>
                      <a:pt x="25" y="25"/>
                    </a:cubicBezTo>
                    <a:cubicBezTo>
                      <a:pt x="404" y="1"/>
                      <a:pt x="807" y="1"/>
                      <a:pt x="1211" y="25"/>
                    </a:cubicBezTo>
                    <a:cubicBezTo>
                      <a:pt x="1566" y="72"/>
                      <a:pt x="1899" y="309"/>
                      <a:pt x="2041" y="641"/>
                    </a:cubicBezTo>
                    <a:cubicBezTo>
                      <a:pt x="2159" y="879"/>
                      <a:pt x="2231" y="1116"/>
                      <a:pt x="2254" y="1377"/>
                    </a:cubicBezTo>
                    <a:cubicBezTo>
                      <a:pt x="2302" y="1899"/>
                      <a:pt x="2302" y="2420"/>
                      <a:pt x="2278" y="2919"/>
                    </a:cubicBezTo>
                    <a:cubicBezTo>
                      <a:pt x="2278" y="3227"/>
                      <a:pt x="2183" y="3512"/>
                      <a:pt x="1970" y="37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62"/>
              <p:cNvSpPr/>
              <p:nvPr/>
            </p:nvSpPr>
            <p:spPr>
              <a:xfrm>
                <a:off x="7379675" y="3967475"/>
                <a:ext cx="89575" cy="67050"/>
              </a:xfrm>
              <a:custGeom>
                <a:rect b="b" l="l" r="r" t="t"/>
                <a:pathLst>
                  <a:path extrusionOk="0" h="2682" w="3583">
                    <a:moveTo>
                      <a:pt x="3583" y="262"/>
                    </a:moveTo>
                    <a:cubicBezTo>
                      <a:pt x="3203" y="1068"/>
                      <a:pt x="2587" y="1756"/>
                      <a:pt x="1828" y="2207"/>
                    </a:cubicBezTo>
                    <a:cubicBezTo>
                      <a:pt x="1282" y="2563"/>
                      <a:pt x="618" y="2681"/>
                      <a:pt x="1" y="2539"/>
                    </a:cubicBezTo>
                    <a:cubicBezTo>
                      <a:pt x="1" y="2444"/>
                      <a:pt x="25" y="2349"/>
                      <a:pt x="72" y="2254"/>
                    </a:cubicBezTo>
                    <a:cubicBezTo>
                      <a:pt x="570" y="1400"/>
                      <a:pt x="1306" y="689"/>
                      <a:pt x="2183" y="238"/>
                    </a:cubicBezTo>
                    <a:cubicBezTo>
                      <a:pt x="2634" y="1"/>
                      <a:pt x="2895" y="25"/>
                      <a:pt x="3583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62"/>
              <p:cNvSpPr/>
              <p:nvPr/>
            </p:nvSpPr>
            <p:spPr>
              <a:xfrm>
                <a:off x="6824025" y="2284500"/>
                <a:ext cx="969625" cy="453075"/>
              </a:xfrm>
              <a:custGeom>
                <a:rect b="b" l="l" r="r" t="t"/>
                <a:pathLst>
                  <a:path extrusionOk="0" h="18123" w="38785">
                    <a:moveTo>
                      <a:pt x="9797" y="4483"/>
                    </a:moveTo>
                    <a:cubicBezTo>
                      <a:pt x="9726" y="3629"/>
                      <a:pt x="10106" y="3036"/>
                      <a:pt x="10556" y="2467"/>
                    </a:cubicBezTo>
                    <a:cubicBezTo>
                      <a:pt x="10865" y="2064"/>
                      <a:pt x="11244" y="1708"/>
                      <a:pt x="11600" y="1328"/>
                    </a:cubicBezTo>
                    <a:cubicBezTo>
                      <a:pt x="12644" y="214"/>
                      <a:pt x="13948" y="0"/>
                      <a:pt x="15372" y="474"/>
                    </a:cubicBezTo>
                    <a:cubicBezTo>
                      <a:pt x="15822" y="593"/>
                      <a:pt x="16249" y="807"/>
                      <a:pt x="16605" y="1115"/>
                    </a:cubicBezTo>
                    <a:cubicBezTo>
                      <a:pt x="16866" y="1305"/>
                      <a:pt x="17056" y="1566"/>
                      <a:pt x="17198" y="1850"/>
                    </a:cubicBezTo>
                    <a:cubicBezTo>
                      <a:pt x="17151" y="1993"/>
                      <a:pt x="17080" y="2182"/>
                      <a:pt x="17008" y="2348"/>
                    </a:cubicBezTo>
                    <a:cubicBezTo>
                      <a:pt x="16653" y="3179"/>
                      <a:pt x="16629" y="4127"/>
                      <a:pt x="16914" y="4981"/>
                    </a:cubicBezTo>
                    <a:cubicBezTo>
                      <a:pt x="16985" y="5290"/>
                      <a:pt x="17174" y="5527"/>
                      <a:pt x="17435" y="5693"/>
                    </a:cubicBezTo>
                    <a:cubicBezTo>
                      <a:pt x="17934" y="5954"/>
                      <a:pt x="18574" y="5693"/>
                      <a:pt x="18716" y="5124"/>
                    </a:cubicBezTo>
                    <a:cubicBezTo>
                      <a:pt x="18811" y="4887"/>
                      <a:pt x="18859" y="4626"/>
                      <a:pt x="18859" y="4388"/>
                    </a:cubicBezTo>
                    <a:cubicBezTo>
                      <a:pt x="18882" y="3772"/>
                      <a:pt x="18811" y="3179"/>
                      <a:pt x="18645" y="2609"/>
                    </a:cubicBezTo>
                    <a:cubicBezTo>
                      <a:pt x="18598" y="2443"/>
                      <a:pt x="18550" y="2277"/>
                      <a:pt x="18503" y="2087"/>
                    </a:cubicBezTo>
                    <a:cubicBezTo>
                      <a:pt x="18645" y="1921"/>
                      <a:pt x="18787" y="1755"/>
                      <a:pt x="18954" y="1637"/>
                    </a:cubicBezTo>
                    <a:cubicBezTo>
                      <a:pt x="19641" y="1020"/>
                      <a:pt x="20448" y="593"/>
                      <a:pt x="21326" y="380"/>
                    </a:cubicBezTo>
                    <a:cubicBezTo>
                      <a:pt x="21658" y="285"/>
                      <a:pt x="22014" y="261"/>
                      <a:pt x="22346" y="237"/>
                    </a:cubicBezTo>
                    <a:cubicBezTo>
                      <a:pt x="23152" y="237"/>
                      <a:pt x="23982" y="190"/>
                      <a:pt x="24765" y="522"/>
                    </a:cubicBezTo>
                    <a:cubicBezTo>
                      <a:pt x="25240" y="712"/>
                      <a:pt x="25714" y="925"/>
                      <a:pt x="26165" y="1139"/>
                    </a:cubicBezTo>
                    <a:cubicBezTo>
                      <a:pt x="26307" y="1186"/>
                      <a:pt x="26426" y="1281"/>
                      <a:pt x="26568" y="1352"/>
                    </a:cubicBezTo>
                    <a:cubicBezTo>
                      <a:pt x="26947" y="1494"/>
                      <a:pt x="27256" y="1803"/>
                      <a:pt x="27469" y="2159"/>
                    </a:cubicBezTo>
                    <a:cubicBezTo>
                      <a:pt x="27398" y="2301"/>
                      <a:pt x="27351" y="2443"/>
                      <a:pt x="27280" y="2562"/>
                    </a:cubicBezTo>
                    <a:cubicBezTo>
                      <a:pt x="26995" y="2965"/>
                      <a:pt x="26853" y="3416"/>
                      <a:pt x="26805" y="3890"/>
                    </a:cubicBezTo>
                    <a:cubicBezTo>
                      <a:pt x="26687" y="4531"/>
                      <a:pt x="26876" y="5219"/>
                      <a:pt x="27374" y="5669"/>
                    </a:cubicBezTo>
                    <a:cubicBezTo>
                      <a:pt x="27588" y="5883"/>
                      <a:pt x="27873" y="6001"/>
                      <a:pt x="28181" y="5978"/>
                    </a:cubicBezTo>
                    <a:cubicBezTo>
                      <a:pt x="28727" y="5954"/>
                      <a:pt x="29153" y="5527"/>
                      <a:pt x="29153" y="4981"/>
                    </a:cubicBezTo>
                    <a:cubicBezTo>
                      <a:pt x="29201" y="4341"/>
                      <a:pt x="29153" y="3700"/>
                      <a:pt x="28987" y="3060"/>
                    </a:cubicBezTo>
                    <a:cubicBezTo>
                      <a:pt x="28916" y="2870"/>
                      <a:pt x="28869" y="2657"/>
                      <a:pt x="28821" y="2443"/>
                    </a:cubicBezTo>
                    <a:cubicBezTo>
                      <a:pt x="29106" y="1993"/>
                      <a:pt x="29557" y="1684"/>
                      <a:pt x="30102" y="1566"/>
                    </a:cubicBezTo>
                    <a:cubicBezTo>
                      <a:pt x="30672" y="1471"/>
                      <a:pt x="31241" y="1447"/>
                      <a:pt x="31834" y="1494"/>
                    </a:cubicBezTo>
                    <a:cubicBezTo>
                      <a:pt x="32119" y="1494"/>
                      <a:pt x="32427" y="1542"/>
                      <a:pt x="32712" y="1566"/>
                    </a:cubicBezTo>
                    <a:cubicBezTo>
                      <a:pt x="33257" y="1566"/>
                      <a:pt x="33779" y="1779"/>
                      <a:pt x="34182" y="2159"/>
                    </a:cubicBezTo>
                    <a:cubicBezTo>
                      <a:pt x="34325" y="2277"/>
                      <a:pt x="34467" y="2396"/>
                      <a:pt x="34609" y="2514"/>
                    </a:cubicBezTo>
                    <a:cubicBezTo>
                      <a:pt x="35013" y="2847"/>
                      <a:pt x="35297" y="3321"/>
                      <a:pt x="35368" y="3843"/>
                    </a:cubicBezTo>
                    <a:cubicBezTo>
                      <a:pt x="35511" y="4673"/>
                      <a:pt x="35511" y="5551"/>
                      <a:pt x="35416" y="6405"/>
                    </a:cubicBezTo>
                    <a:cubicBezTo>
                      <a:pt x="35416" y="6927"/>
                      <a:pt x="35321" y="7472"/>
                      <a:pt x="35131" y="7970"/>
                    </a:cubicBezTo>
                    <a:cubicBezTo>
                      <a:pt x="35036" y="8184"/>
                      <a:pt x="34941" y="8397"/>
                      <a:pt x="34870" y="8587"/>
                    </a:cubicBezTo>
                    <a:cubicBezTo>
                      <a:pt x="34657" y="8658"/>
                      <a:pt x="34419" y="8682"/>
                      <a:pt x="34182" y="8634"/>
                    </a:cubicBezTo>
                    <a:cubicBezTo>
                      <a:pt x="33993" y="8587"/>
                      <a:pt x="33779" y="8658"/>
                      <a:pt x="33589" y="8777"/>
                    </a:cubicBezTo>
                    <a:cubicBezTo>
                      <a:pt x="33518" y="8848"/>
                      <a:pt x="33423" y="8895"/>
                      <a:pt x="33328" y="8943"/>
                    </a:cubicBezTo>
                    <a:cubicBezTo>
                      <a:pt x="33139" y="9038"/>
                      <a:pt x="32925" y="9085"/>
                      <a:pt x="32830" y="9322"/>
                    </a:cubicBezTo>
                    <a:cubicBezTo>
                      <a:pt x="32688" y="9631"/>
                      <a:pt x="32617" y="9963"/>
                      <a:pt x="32688" y="10319"/>
                    </a:cubicBezTo>
                    <a:cubicBezTo>
                      <a:pt x="32712" y="10461"/>
                      <a:pt x="32830" y="10580"/>
                      <a:pt x="32973" y="10627"/>
                    </a:cubicBezTo>
                    <a:cubicBezTo>
                      <a:pt x="33494" y="10840"/>
                      <a:pt x="34087" y="10793"/>
                      <a:pt x="34586" y="10532"/>
                    </a:cubicBezTo>
                    <a:cubicBezTo>
                      <a:pt x="34799" y="10437"/>
                      <a:pt x="34989" y="10295"/>
                      <a:pt x="35202" y="10153"/>
                    </a:cubicBezTo>
                    <a:cubicBezTo>
                      <a:pt x="35653" y="10342"/>
                      <a:pt x="36056" y="10627"/>
                      <a:pt x="36412" y="10983"/>
                    </a:cubicBezTo>
                    <a:cubicBezTo>
                      <a:pt x="36673" y="11196"/>
                      <a:pt x="36958" y="11386"/>
                      <a:pt x="37242" y="11576"/>
                    </a:cubicBezTo>
                    <a:cubicBezTo>
                      <a:pt x="37835" y="11955"/>
                      <a:pt x="38310" y="12525"/>
                      <a:pt x="38547" y="13189"/>
                    </a:cubicBezTo>
                    <a:cubicBezTo>
                      <a:pt x="38784" y="13711"/>
                      <a:pt x="38547" y="14327"/>
                      <a:pt x="38025" y="14541"/>
                    </a:cubicBezTo>
                    <a:cubicBezTo>
                      <a:pt x="37835" y="14636"/>
                      <a:pt x="37669" y="14754"/>
                      <a:pt x="37503" y="14897"/>
                    </a:cubicBezTo>
                    <a:cubicBezTo>
                      <a:pt x="37313" y="15039"/>
                      <a:pt x="37100" y="15158"/>
                      <a:pt x="36886" y="15229"/>
                    </a:cubicBezTo>
                    <a:cubicBezTo>
                      <a:pt x="36578" y="15324"/>
                      <a:pt x="36270" y="15253"/>
                      <a:pt x="36033" y="15063"/>
                    </a:cubicBezTo>
                    <a:cubicBezTo>
                      <a:pt x="35795" y="14897"/>
                      <a:pt x="35582" y="14683"/>
                      <a:pt x="35368" y="14470"/>
                    </a:cubicBezTo>
                    <a:cubicBezTo>
                      <a:pt x="35179" y="14280"/>
                      <a:pt x="34941" y="14161"/>
                      <a:pt x="34704" y="14114"/>
                    </a:cubicBezTo>
                    <a:cubicBezTo>
                      <a:pt x="34348" y="14043"/>
                      <a:pt x="34040" y="14351"/>
                      <a:pt x="34111" y="14683"/>
                    </a:cubicBezTo>
                    <a:cubicBezTo>
                      <a:pt x="34159" y="14944"/>
                      <a:pt x="34230" y="15181"/>
                      <a:pt x="34301" y="15466"/>
                    </a:cubicBezTo>
                    <a:cubicBezTo>
                      <a:pt x="33921" y="16059"/>
                      <a:pt x="33281" y="16439"/>
                      <a:pt x="32569" y="16510"/>
                    </a:cubicBezTo>
                    <a:cubicBezTo>
                      <a:pt x="31620" y="16628"/>
                      <a:pt x="30672" y="16344"/>
                      <a:pt x="29960" y="15727"/>
                    </a:cubicBezTo>
                    <a:cubicBezTo>
                      <a:pt x="30007" y="15585"/>
                      <a:pt x="30079" y="15466"/>
                      <a:pt x="30150" y="15324"/>
                    </a:cubicBezTo>
                    <a:cubicBezTo>
                      <a:pt x="30363" y="14968"/>
                      <a:pt x="30482" y="14565"/>
                      <a:pt x="30482" y="14161"/>
                    </a:cubicBezTo>
                    <a:cubicBezTo>
                      <a:pt x="30529" y="13616"/>
                      <a:pt x="30458" y="13046"/>
                      <a:pt x="30268" y="12525"/>
                    </a:cubicBezTo>
                    <a:cubicBezTo>
                      <a:pt x="30102" y="12098"/>
                      <a:pt x="29723" y="11789"/>
                      <a:pt x="29272" y="11694"/>
                    </a:cubicBezTo>
                    <a:cubicBezTo>
                      <a:pt x="28703" y="11528"/>
                      <a:pt x="28110" y="11884"/>
                      <a:pt x="27991" y="12477"/>
                    </a:cubicBezTo>
                    <a:cubicBezTo>
                      <a:pt x="27801" y="13260"/>
                      <a:pt x="27825" y="14090"/>
                      <a:pt x="28086" y="14873"/>
                    </a:cubicBezTo>
                    <a:cubicBezTo>
                      <a:pt x="28181" y="15134"/>
                      <a:pt x="28276" y="15395"/>
                      <a:pt x="28394" y="15680"/>
                    </a:cubicBezTo>
                    <a:cubicBezTo>
                      <a:pt x="28062" y="16106"/>
                      <a:pt x="27635" y="16462"/>
                      <a:pt x="27161" y="16700"/>
                    </a:cubicBezTo>
                    <a:cubicBezTo>
                      <a:pt x="26663" y="16960"/>
                      <a:pt x="26165" y="17174"/>
                      <a:pt x="25643" y="17364"/>
                    </a:cubicBezTo>
                    <a:cubicBezTo>
                      <a:pt x="25121" y="17601"/>
                      <a:pt x="24528" y="17601"/>
                      <a:pt x="24006" y="17387"/>
                    </a:cubicBezTo>
                    <a:cubicBezTo>
                      <a:pt x="23674" y="17245"/>
                      <a:pt x="23318" y="17150"/>
                      <a:pt x="22962" y="17032"/>
                    </a:cubicBezTo>
                    <a:cubicBezTo>
                      <a:pt x="22630" y="16937"/>
                      <a:pt x="22369" y="16700"/>
                      <a:pt x="22180" y="16415"/>
                    </a:cubicBezTo>
                    <a:cubicBezTo>
                      <a:pt x="21800" y="15727"/>
                      <a:pt x="21539" y="14992"/>
                      <a:pt x="21847" y="14185"/>
                    </a:cubicBezTo>
                    <a:cubicBezTo>
                      <a:pt x="21942" y="13877"/>
                      <a:pt x="21966" y="13568"/>
                      <a:pt x="21919" y="13236"/>
                    </a:cubicBezTo>
                    <a:cubicBezTo>
                      <a:pt x="21895" y="13046"/>
                      <a:pt x="21824" y="12880"/>
                      <a:pt x="21705" y="12714"/>
                    </a:cubicBezTo>
                    <a:cubicBezTo>
                      <a:pt x="21515" y="12453"/>
                      <a:pt x="21136" y="12430"/>
                      <a:pt x="20922" y="12667"/>
                    </a:cubicBezTo>
                    <a:cubicBezTo>
                      <a:pt x="20709" y="12833"/>
                      <a:pt x="20590" y="13070"/>
                      <a:pt x="20567" y="13331"/>
                    </a:cubicBezTo>
                    <a:cubicBezTo>
                      <a:pt x="20567" y="13473"/>
                      <a:pt x="20543" y="13640"/>
                      <a:pt x="20543" y="13782"/>
                    </a:cubicBezTo>
                    <a:cubicBezTo>
                      <a:pt x="20495" y="15727"/>
                      <a:pt x="19214" y="17435"/>
                      <a:pt x="17341" y="17980"/>
                    </a:cubicBezTo>
                    <a:cubicBezTo>
                      <a:pt x="16819" y="18123"/>
                      <a:pt x="16273" y="18123"/>
                      <a:pt x="15751" y="18004"/>
                    </a:cubicBezTo>
                    <a:cubicBezTo>
                      <a:pt x="15229" y="17909"/>
                      <a:pt x="14755" y="17743"/>
                      <a:pt x="14281" y="17530"/>
                    </a:cubicBezTo>
                    <a:cubicBezTo>
                      <a:pt x="13332" y="17055"/>
                      <a:pt x="12810" y="16225"/>
                      <a:pt x="12478" y="15276"/>
                    </a:cubicBezTo>
                    <a:cubicBezTo>
                      <a:pt x="12359" y="14897"/>
                      <a:pt x="12407" y="14493"/>
                      <a:pt x="12620" y="14161"/>
                    </a:cubicBezTo>
                    <a:cubicBezTo>
                      <a:pt x="12857" y="13758"/>
                      <a:pt x="12976" y="13284"/>
                      <a:pt x="12952" y="12809"/>
                    </a:cubicBezTo>
                    <a:cubicBezTo>
                      <a:pt x="12952" y="12667"/>
                      <a:pt x="12928" y="12548"/>
                      <a:pt x="12905" y="12406"/>
                    </a:cubicBezTo>
                    <a:cubicBezTo>
                      <a:pt x="12857" y="12169"/>
                      <a:pt x="12644" y="12003"/>
                      <a:pt x="12407" y="11979"/>
                    </a:cubicBezTo>
                    <a:cubicBezTo>
                      <a:pt x="12169" y="11932"/>
                      <a:pt x="11932" y="12050"/>
                      <a:pt x="11814" y="12264"/>
                    </a:cubicBezTo>
                    <a:cubicBezTo>
                      <a:pt x="11576" y="12738"/>
                      <a:pt x="11410" y="13213"/>
                      <a:pt x="11315" y="13734"/>
                    </a:cubicBezTo>
                    <a:cubicBezTo>
                      <a:pt x="11244" y="14327"/>
                      <a:pt x="10841" y="14849"/>
                      <a:pt x="10272" y="15086"/>
                    </a:cubicBezTo>
                    <a:cubicBezTo>
                      <a:pt x="9750" y="15347"/>
                      <a:pt x="9275" y="15656"/>
                      <a:pt x="8754" y="15940"/>
                    </a:cubicBezTo>
                    <a:cubicBezTo>
                      <a:pt x="7995" y="16344"/>
                      <a:pt x="7141" y="16557"/>
                      <a:pt x="6287" y="16557"/>
                    </a:cubicBezTo>
                    <a:cubicBezTo>
                      <a:pt x="5741" y="16557"/>
                      <a:pt x="5219" y="16557"/>
                      <a:pt x="4674" y="16510"/>
                    </a:cubicBezTo>
                    <a:cubicBezTo>
                      <a:pt x="4508" y="16510"/>
                      <a:pt x="4342" y="16462"/>
                      <a:pt x="4175" y="16415"/>
                    </a:cubicBezTo>
                    <a:cubicBezTo>
                      <a:pt x="3535" y="16225"/>
                      <a:pt x="3393" y="16083"/>
                      <a:pt x="3488" y="15395"/>
                    </a:cubicBezTo>
                    <a:cubicBezTo>
                      <a:pt x="3511" y="15134"/>
                      <a:pt x="3606" y="14873"/>
                      <a:pt x="3725" y="14612"/>
                    </a:cubicBezTo>
                    <a:cubicBezTo>
                      <a:pt x="4199" y="13640"/>
                      <a:pt x="4840" y="12738"/>
                      <a:pt x="5599" y="11932"/>
                    </a:cubicBezTo>
                    <a:cubicBezTo>
                      <a:pt x="5765" y="11766"/>
                      <a:pt x="5978" y="11647"/>
                      <a:pt x="6215" y="11600"/>
                    </a:cubicBezTo>
                    <a:cubicBezTo>
                      <a:pt x="6619" y="11505"/>
                      <a:pt x="7022" y="11362"/>
                      <a:pt x="7425" y="11244"/>
                    </a:cubicBezTo>
                    <a:cubicBezTo>
                      <a:pt x="7781" y="11125"/>
                      <a:pt x="8089" y="10912"/>
                      <a:pt x="8327" y="10627"/>
                    </a:cubicBezTo>
                    <a:cubicBezTo>
                      <a:pt x="8659" y="10295"/>
                      <a:pt x="8493" y="9726"/>
                      <a:pt x="8018" y="9631"/>
                    </a:cubicBezTo>
                    <a:cubicBezTo>
                      <a:pt x="7923" y="9583"/>
                      <a:pt x="7828" y="9560"/>
                      <a:pt x="7710" y="9583"/>
                    </a:cubicBezTo>
                    <a:cubicBezTo>
                      <a:pt x="7188" y="9583"/>
                      <a:pt x="6690" y="9726"/>
                      <a:pt x="6239" y="9987"/>
                    </a:cubicBezTo>
                    <a:cubicBezTo>
                      <a:pt x="6026" y="10129"/>
                      <a:pt x="5788" y="10247"/>
                      <a:pt x="5599" y="10413"/>
                    </a:cubicBezTo>
                    <a:cubicBezTo>
                      <a:pt x="5433" y="10532"/>
                      <a:pt x="5219" y="10603"/>
                      <a:pt x="5006" y="10627"/>
                    </a:cubicBezTo>
                    <a:cubicBezTo>
                      <a:pt x="3393" y="10769"/>
                      <a:pt x="1803" y="10319"/>
                      <a:pt x="522" y="9370"/>
                    </a:cubicBezTo>
                    <a:lnTo>
                      <a:pt x="309" y="9204"/>
                    </a:lnTo>
                    <a:cubicBezTo>
                      <a:pt x="119" y="9085"/>
                      <a:pt x="24" y="8872"/>
                      <a:pt x="48" y="8658"/>
                    </a:cubicBezTo>
                    <a:cubicBezTo>
                      <a:pt x="72" y="8421"/>
                      <a:pt x="72" y="8184"/>
                      <a:pt x="48" y="7947"/>
                    </a:cubicBezTo>
                    <a:cubicBezTo>
                      <a:pt x="1" y="7614"/>
                      <a:pt x="119" y="7282"/>
                      <a:pt x="356" y="7069"/>
                    </a:cubicBezTo>
                    <a:cubicBezTo>
                      <a:pt x="783" y="6523"/>
                      <a:pt x="1305" y="6120"/>
                      <a:pt x="1898" y="5812"/>
                    </a:cubicBezTo>
                    <a:cubicBezTo>
                      <a:pt x="2112" y="5740"/>
                      <a:pt x="2325" y="5622"/>
                      <a:pt x="2539" y="5503"/>
                    </a:cubicBezTo>
                    <a:cubicBezTo>
                      <a:pt x="3440" y="4981"/>
                      <a:pt x="4460" y="4744"/>
                      <a:pt x="5504" y="4792"/>
                    </a:cubicBezTo>
                    <a:lnTo>
                      <a:pt x="7425" y="4792"/>
                    </a:lnTo>
                    <a:cubicBezTo>
                      <a:pt x="7662" y="4815"/>
                      <a:pt x="7900" y="4839"/>
                      <a:pt x="8137" y="4910"/>
                    </a:cubicBezTo>
                    <a:cubicBezTo>
                      <a:pt x="8374" y="4958"/>
                      <a:pt x="8588" y="5147"/>
                      <a:pt x="8682" y="5408"/>
                    </a:cubicBezTo>
                    <a:cubicBezTo>
                      <a:pt x="8706" y="5480"/>
                      <a:pt x="8754" y="5551"/>
                      <a:pt x="8801" y="5622"/>
                    </a:cubicBezTo>
                    <a:cubicBezTo>
                      <a:pt x="8872" y="5764"/>
                      <a:pt x="9062" y="5788"/>
                      <a:pt x="9181" y="5669"/>
                    </a:cubicBezTo>
                    <a:cubicBezTo>
                      <a:pt x="9299" y="5527"/>
                      <a:pt x="9489" y="5456"/>
                      <a:pt x="9679" y="5503"/>
                    </a:cubicBezTo>
                    <a:cubicBezTo>
                      <a:pt x="9750" y="5503"/>
                      <a:pt x="9797" y="5480"/>
                      <a:pt x="9868" y="5456"/>
                    </a:cubicBezTo>
                    <a:cubicBezTo>
                      <a:pt x="10295" y="5313"/>
                      <a:pt x="10367" y="5005"/>
                      <a:pt x="10058" y="4673"/>
                    </a:cubicBezTo>
                    <a:cubicBezTo>
                      <a:pt x="9987" y="4602"/>
                      <a:pt x="9892" y="4554"/>
                      <a:pt x="9797" y="44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62"/>
              <p:cNvSpPr/>
              <p:nvPr/>
            </p:nvSpPr>
            <p:spPr>
              <a:xfrm>
                <a:off x="7548700" y="2608875"/>
                <a:ext cx="8325" cy="29675"/>
              </a:xfrm>
              <a:custGeom>
                <a:rect b="b" l="l" r="r" t="t"/>
                <a:pathLst>
                  <a:path extrusionOk="0" h="1187" w="333">
                    <a:moveTo>
                      <a:pt x="190" y="1186"/>
                    </a:moveTo>
                    <a:cubicBezTo>
                      <a:pt x="48" y="831"/>
                      <a:pt x="0" y="404"/>
                      <a:pt x="72" y="0"/>
                    </a:cubicBezTo>
                    <a:cubicBezTo>
                      <a:pt x="166" y="119"/>
                      <a:pt x="238" y="166"/>
                      <a:pt x="261" y="214"/>
                    </a:cubicBezTo>
                    <a:cubicBezTo>
                      <a:pt x="333" y="546"/>
                      <a:pt x="309" y="878"/>
                      <a:pt x="190" y="1186"/>
                    </a:cubicBezTo>
                    <a:close/>
                  </a:path>
                </a:pathLst>
              </a:custGeom>
              <a:solidFill>
                <a:srgbClr val="6D6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62"/>
              <p:cNvSpPr/>
              <p:nvPr/>
            </p:nvSpPr>
            <p:spPr>
              <a:xfrm>
                <a:off x="6914175" y="2888175"/>
                <a:ext cx="193350" cy="188025"/>
              </a:xfrm>
              <a:custGeom>
                <a:rect b="b" l="l" r="r" t="t"/>
                <a:pathLst>
                  <a:path extrusionOk="0" h="7521" w="7734">
                    <a:moveTo>
                      <a:pt x="7520" y="3369"/>
                    </a:moveTo>
                    <a:cubicBezTo>
                      <a:pt x="7733" y="1590"/>
                      <a:pt x="6239" y="214"/>
                      <a:pt x="4507" y="72"/>
                    </a:cubicBezTo>
                    <a:cubicBezTo>
                      <a:pt x="3867" y="1"/>
                      <a:pt x="3202" y="167"/>
                      <a:pt x="2681" y="546"/>
                    </a:cubicBezTo>
                    <a:cubicBezTo>
                      <a:pt x="2159" y="784"/>
                      <a:pt x="1732" y="1211"/>
                      <a:pt x="1471" y="1732"/>
                    </a:cubicBezTo>
                    <a:cubicBezTo>
                      <a:pt x="688" y="2017"/>
                      <a:pt x="95" y="2468"/>
                      <a:pt x="48" y="3535"/>
                    </a:cubicBezTo>
                    <a:cubicBezTo>
                      <a:pt x="0" y="4792"/>
                      <a:pt x="736" y="5718"/>
                      <a:pt x="1708" y="6382"/>
                    </a:cubicBezTo>
                    <a:cubicBezTo>
                      <a:pt x="3369" y="7520"/>
                      <a:pt x="6239" y="7070"/>
                      <a:pt x="7211" y="5243"/>
                    </a:cubicBezTo>
                    <a:cubicBezTo>
                      <a:pt x="7520" y="4674"/>
                      <a:pt x="7638" y="4010"/>
                      <a:pt x="7520" y="3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62"/>
              <p:cNvSpPr/>
              <p:nvPr/>
            </p:nvSpPr>
            <p:spPr>
              <a:xfrm>
                <a:off x="7525575" y="2795075"/>
                <a:ext cx="177325" cy="184450"/>
              </a:xfrm>
              <a:custGeom>
                <a:rect b="b" l="l" r="r" t="t"/>
                <a:pathLst>
                  <a:path extrusionOk="0" h="7378" w="7093">
                    <a:moveTo>
                      <a:pt x="6784" y="3037"/>
                    </a:moveTo>
                    <a:cubicBezTo>
                      <a:pt x="6595" y="2420"/>
                      <a:pt x="6168" y="1898"/>
                      <a:pt x="5575" y="1637"/>
                    </a:cubicBezTo>
                    <a:cubicBezTo>
                      <a:pt x="4863" y="475"/>
                      <a:pt x="3416" y="1"/>
                      <a:pt x="2135" y="475"/>
                    </a:cubicBezTo>
                    <a:cubicBezTo>
                      <a:pt x="854" y="1021"/>
                      <a:pt x="261" y="2064"/>
                      <a:pt x="95" y="3416"/>
                    </a:cubicBezTo>
                    <a:cubicBezTo>
                      <a:pt x="0" y="4484"/>
                      <a:pt x="380" y="5528"/>
                      <a:pt x="1163" y="6287"/>
                    </a:cubicBezTo>
                    <a:cubicBezTo>
                      <a:pt x="2278" y="7354"/>
                      <a:pt x="3843" y="7378"/>
                      <a:pt x="5195" y="6809"/>
                    </a:cubicBezTo>
                    <a:cubicBezTo>
                      <a:pt x="6642" y="6192"/>
                      <a:pt x="7093" y="4436"/>
                      <a:pt x="6784" y="3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62"/>
              <p:cNvSpPr/>
              <p:nvPr/>
            </p:nvSpPr>
            <p:spPr>
              <a:xfrm>
                <a:off x="6658575" y="2261350"/>
                <a:ext cx="1458850" cy="1801625"/>
              </a:xfrm>
              <a:custGeom>
                <a:rect b="b" l="l" r="r" t="t"/>
                <a:pathLst>
                  <a:path extrusionOk="0" h="72065" w="58354">
                    <a:moveTo>
                      <a:pt x="47015" y="53325"/>
                    </a:moveTo>
                    <a:cubicBezTo>
                      <a:pt x="47537" y="53847"/>
                      <a:pt x="48225" y="54227"/>
                      <a:pt x="48960" y="54417"/>
                    </a:cubicBezTo>
                    <a:cubicBezTo>
                      <a:pt x="49364" y="54488"/>
                      <a:pt x="49767" y="54511"/>
                      <a:pt x="50170" y="54511"/>
                    </a:cubicBezTo>
                    <a:cubicBezTo>
                      <a:pt x="50431" y="54488"/>
                      <a:pt x="50692" y="54369"/>
                      <a:pt x="50834" y="54132"/>
                    </a:cubicBezTo>
                    <a:cubicBezTo>
                      <a:pt x="51095" y="53800"/>
                      <a:pt x="51309" y="53420"/>
                      <a:pt x="51475" y="53041"/>
                    </a:cubicBezTo>
                    <a:cubicBezTo>
                      <a:pt x="51807" y="52211"/>
                      <a:pt x="52139" y="51357"/>
                      <a:pt x="52495" y="50526"/>
                    </a:cubicBezTo>
                    <a:cubicBezTo>
                      <a:pt x="52708" y="49981"/>
                      <a:pt x="52945" y="49411"/>
                      <a:pt x="53206" y="48866"/>
                    </a:cubicBezTo>
                    <a:cubicBezTo>
                      <a:pt x="53349" y="48486"/>
                      <a:pt x="53728" y="48225"/>
                      <a:pt x="54155" y="48202"/>
                    </a:cubicBezTo>
                    <a:cubicBezTo>
                      <a:pt x="54772" y="48154"/>
                      <a:pt x="55389" y="48131"/>
                      <a:pt x="56005" y="48154"/>
                    </a:cubicBezTo>
                    <a:cubicBezTo>
                      <a:pt x="56954" y="48202"/>
                      <a:pt x="57761" y="48842"/>
                      <a:pt x="57998" y="49744"/>
                    </a:cubicBezTo>
                    <a:cubicBezTo>
                      <a:pt x="58330" y="50835"/>
                      <a:pt x="58354" y="52021"/>
                      <a:pt x="58045" y="53112"/>
                    </a:cubicBezTo>
                    <a:cubicBezTo>
                      <a:pt x="57998" y="53231"/>
                      <a:pt x="57950" y="53349"/>
                      <a:pt x="57879" y="53468"/>
                    </a:cubicBezTo>
                    <a:cubicBezTo>
                      <a:pt x="57500" y="54203"/>
                      <a:pt x="56527" y="54393"/>
                      <a:pt x="55887" y="53871"/>
                    </a:cubicBezTo>
                    <a:cubicBezTo>
                      <a:pt x="55744" y="53752"/>
                      <a:pt x="55602" y="53610"/>
                      <a:pt x="55460" y="53468"/>
                    </a:cubicBezTo>
                    <a:cubicBezTo>
                      <a:pt x="55009" y="52946"/>
                      <a:pt x="54630" y="52377"/>
                      <a:pt x="54345" y="51760"/>
                    </a:cubicBezTo>
                    <a:cubicBezTo>
                      <a:pt x="54155" y="51333"/>
                      <a:pt x="53965" y="50930"/>
                      <a:pt x="53776" y="50479"/>
                    </a:cubicBezTo>
                    <a:cubicBezTo>
                      <a:pt x="53704" y="50621"/>
                      <a:pt x="53633" y="50740"/>
                      <a:pt x="53562" y="50858"/>
                    </a:cubicBezTo>
                    <a:cubicBezTo>
                      <a:pt x="53230" y="51712"/>
                      <a:pt x="52898" y="52566"/>
                      <a:pt x="52542" y="53420"/>
                    </a:cubicBezTo>
                    <a:cubicBezTo>
                      <a:pt x="52352" y="53895"/>
                      <a:pt x="52091" y="54345"/>
                      <a:pt x="51783" y="54749"/>
                    </a:cubicBezTo>
                    <a:cubicBezTo>
                      <a:pt x="51356" y="55365"/>
                      <a:pt x="50621" y="55721"/>
                      <a:pt x="49885" y="55650"/>
                    </a:cubicBezTo>
                    <a:cubicBezTo>
                      <a:pt x="48723" y="55626"/>
                      <a:pt x="47584" y="55199"/>
                      <a:pt x="46683" y="54464"/>
                    </a:cubicBezTo>
                    <a:cubicBezTo>
                      <a:pt x="46564" y="54345"/>
                      <a:pt x="46422" y="54250"/>
                      <a:pt x="46280" y="54132"/>
                    </a:cubicBezTo>
                    <a:cubicBezTo>
                      <a:pt x="45971" y="54298"/>
                      <a:pt x="45687" y="54488"/>
                      <a:pt x="45450" y="54725"/>
                    </a:cubicBezTo>
                    <a:cubicBezTo>
                      <a:pt x="45023" y="55081"/>
                      <a:pt x="44548" y="55318"/>
                      <a:pt x="44003" y="55413"/>
                    </a:cubicBezTo>
                    <a:cubicBezTo>
                      <a:pt x="43125" y="55531"/>
                      <a:pt x="42247" y="55531"/>
                      <a:pt x="41370" y="55389"/>
                    </a:cubicBezTo>
                    <a:cubicBezTo>
                      <a:pt x="40373" y="55176"/>
                      <a:pt x="39496" y="54535"/>
                      <a:pt x="38998" y="53657"/>
                    </a:cubicBezTo>
                    <a:cubicBezTo>
                      <a:pt x="38855" y="53397"/>
                      <a:pt x="38713" y="53136"/>
                      <a:pt x="38547" y="52875"/>
                    </a:cubicBezTo>
                    <a:cubicBezTo>
                      <a:pt x="38001" y="52780"/>
                      <a:pt x="37503" y="52946"/>
                      <a:pt x="37005" y="53017"/>
                    </a:cubicBezTo>
                    <a:cubicBezTo>
                      <a:pt x="36507" y="53088"/>
                      <a:pt x="36032" y="53136"/>
                      <a:pt x="35511" y="53207"/>
                    </a:cubicBezTo>
                    <a:cubicBezTo>
                      <a:pt x="35463" y="53373"/>
                      <a:pt x="35439" y="53539"/>
                      <a:pt x="35416" y="53729"/>
                    </a:cubicBezTo>
                    <a:cubicBezTo>
                      <a:pt x="35392" y="54179"/>
                      <a:pt x="35416" y="54654"/>
                      <a:pt x="35392" y="55128"/>
                    </a:cubicBezTo>
                    <a:cubicBezTo>
                      <a:pt x="35345" y="55603"/>
                      <a:pt x="35321" y="56172"/>
                      <a:pt x="35273" y="56670"/>
                    </a:cubicBezTo>
                    <a:cubicBezTo>
                      <a:pt x="35202" y="57239"/>
                      <a:pt x="35036" y="57761"/>
                      <a:pt x="34751" y="58259"/>
                    </a:cubicBezTo>
                    <a:cubicBezTo>
                      <a:pt x="34396" y="58829"/>
                      <a:pt x="33850" y="59256"/>
                      <a:pt x="33210" y="59469"/>
                    </a:cubicBezTo>
                    <a:cubicBezTo>
                      <a:pt x="32285" y="59825"/>
                      <a:pt x="31265" y="59991"/>
                      <a:pt x="30245" y="59967"/>
                    </a:cubicBezTo>
                    <a:lnTo>
                      <a:pt x="29153" y="59991"/>
                    </a:lnTo>
                    <a:cubicBezTo>
                      <a:pt x="28987" y="60347"/>
                      <a:pt x="28821" y="60655"/>
                      <a:pt x="28703" y="61011"/>
                    </a:cubicBezTo>
                    <a:cubicBezTo>
                      <a:pt x="28299" y="62197"/>
                      <a:pt x="27778" y="63312"/>
                      <a:pt x="27113" y="64379"/>
                    </a:cubicBezTo>
                    <a:cubicBezTo>
                      <a:pt x="26947" y="64569"/>
                      <a:pt x="26876" y="64806"/>
                      <a:pt x="26876" y="65043"/>
                    </a:cubicBezTo>
                    <a:cubicBezTo>
                      <a:pt x="26995" y="65233"/>
                      <a:pt x="27185" y="65376"/>
                      <a:pt x="27398" y="65470"/>
                    </a:cubicBezTo>
                    <a:cubicBezTo>
                      <a:pt x="28394" y="65992"/>
                      <a:pt x="29462" y="66443"/>
                      <a:pt x="30553" y="66775"/>
                    </a:cubicBezTo>
                    <a:cubicBezTo>
                      <a:pt x="31288" y="66989"/>
                      <a:pt x="32024" y="67250"/>
                      <a:pt x="32806" y="67510"/>
                    </a:cubicBezTo>
                    <a:cubicBezTo>
                      <a:pt x="32878" y="67439"/>
                      <a:pt x="32972" y="67392"/>
                      <a:pt x="33044" y="67344"/>
                    </a:cubicBezTo>
                    <a:cubicBezTo>
                      <a:pt x="33257" y="67202"/>
                      <a:pt x="33542" y="67250"/>
                      <a:pt x="33660" y="67463"/>
                    </a:cubicBezTo>
                    <a:cubicBezTo>
                      <a:pt x="33826" y="67677"/>
                      <a:pt x="33874" y="67937"/>
                      <a:pt x="33779" y="68198"/>
                    </a:cubicBezTo>
                    <a:cubicBezTo>
                      <a:pt x="33613" y="68625"/>
                      <a:pt x="33423" y="69029"/>
                      <a:pt x="33186" y="69408"/>
                    </a:cubicBezTo>
                    <a:cubicBezTo>
                      <a:pt x="32640" y="70333"/>
                      <a:pt x="31834" y="71092"/>
                      <a:pt x="30885" y="71590"/>
                    </a:cubicBezTo>
                    <a:cubicBezTo>
                      <a:pt x="30031" y="71994"/>
                      <a:pt x="29082" y="72065"/>
                      <a:pt x="28181" y="71828"/>
                    </a:cubicBezTo>
                    <a:cubicBezTo>
                      <a:pt x="27778" y="71709"/>
                      <a:pt x="27517" y="71282"/>
                      <a:pt x="27612" y="70879"/>
                    </a:cubicBezTo>
                    <a:cubicBezTo>
                      <a:pt x="27754" y="70262"/>
                      <a:pt x="28038" y="69693"/>
                      <a:pt x="28489" y="69242"/>
                    </a:cubicBezTo>
                    <a:cubicBezTo>
                      <a:pt x="28821" y="68863"/>
                      <a:pt x="29225" y="68530"/>
                      <a:pt x="29604" y="68198"/>
                    </a:cubicBezTo>
                    <a:cubicBezTo>
                      <a:pt x="29723" y="68103"/>
                      <a:pt x="29841" y="68009"/>
                      <a:pt x="29936" y="67914"/>
                    </a:cubicBezTo>
                    <a:cubicBezTo>
                      <a:pt x="29912" y="67724"/>
                      <a:pt x="29746" y="67724"/>
                      <a:pt x="29652" y="67700"/>
                    </a:cubicBezTo>
                    <a:cubicBezTo>
                      <a:pt x="28703" y="67392"/>
                      <a:pt x="27778" y="67012"/>
                      <a:pt x="26924" y="66538"/>
                    </a:cubicBezTo>
                    <a:cubicBezTo>
                      <a:pt x="26639" y="66372"/>
                      <a:pt x="26378" y="66206"/>
                      <a:pt x="26117" y="66016"/>
                    </a:cubicBezTo>
                    <a:cubicBezTo>
                      <a:pt x="25761" y="65755"/>
                      <a:pt x="25572" y="65304"/>
                      <a:pt x="25690" y="64877"/>
                    </a:cubicBezTo>
                    <a:cubicBezTo>
                      <a:pt x="25738" y="64474"/>
                      <a:pt x="25904" y="64095"/>
                      <a:pt x="26117" y="63763"/>
                    </a:cubicBezTo>
                    <a:cubicBezTo>
                      <a:pt x="26876" y="62553"/>
                      <a:pt x="27469" y="61272"/>
                      <a:pt x="27872" y="59896"/>
                    </a:cubicBezTo>
                    <a:cubicBezTo>
                      <a:pt x="27588" y="59801"/>
                      <a:pt x="27303" y="59706"/>
                      <a:pt x="27018" y="59635"/>
                    </a:cubicBezTo>
                    <a:cubicBezTo>
                      <a:pt x="26449" y="59445"/>
                      <a:pt x="26117" y="58900"/>
                      <a:pt x="26188" y="58330"/>
                    </a:cubicBezTo>
                    <a:cubicBezTo>
                      <a:pt x="26212" y="57856"/>
                      <a:pt x="26307" y="57382"/>
                      <a:pt x="26425" y="56931"/>
                    </a:cubicBezTo>
                    <a:cubicBezTo>
                      <a:pt x="26734" y="55864"/>
                      <a:pt x="26995" y="54796"/>
                      <a:pt x="27185" y="53729"/>
                    </a:cubicBezTo>
                    <a:cubicBezTo>
                      <a:pt x="27256" y="53325"/>
                      <a:pt x="27351" y="52922"/>
                      <a:pt x="27445" y="52543"/>
                    </a:cubicBezTo>
                    <a:cubicBezTo>
                      <a:pt x="27517" y="52329"/>
                      <a:pt x="27612" y="52139"/>
                      <a:pt x="27706" y="51950"/>
                    </a:cubicBezTo>
                    <a:cubicBezTo>
                      <a:pt x="27564" y="51878"/>
                      <a:pt x="27374" y="51855"/>
                      <a:pt x="27208" y="51902"/>
                    </a:cubicBezTo>
                    <a:cubicBezTo>
                      <a:pt x="26781" y="51926"/>
                      <a:pt x="26354" y="51807"/>
                      <a:pt x="26022" y="51546"/>
                    </a:cubicBezTo>
                    <a:cubicBezTo>
                      <a:pt x="25880" y="51428"/>
                      <a:pt x="25761" y="51309"/>
                      <a:pt x="25690" y="51167"/>
                    </a:cubicBezTo>
                    <a:cubicBezTo>
                      <a:pt x="25263" y="50431"/>
                      <a:pt x="25002" y="49625"/>
                      <a:pt x="24955" y="48795"/>
                    </a:cubicBezTo>
                    <a:cubicBezTo>
                      <a:pt x="24884" y="48083"/>
                      <a:pt x="24836" y="47371"/>
                      <a:pt x="24836" y="46660"/>
                    </a:cubicBezTo>
                    <a:cubicBezTo>
                      <a:pt x="24836" y="45901"/>
                      <a:pt x="24670" y="45165"/>
                      <a:pt x="24646" y="44430"/>
                    </a:cubicBezTo>
                    <a:cubicBezTo>
                      <a:pt x="24599" y="43173"/>
                      <a:pt x="24575" y="41939"/>
                      <a:pt x="24575" y="40682"/>
                    </a:cubicBezTo>
                    <a:lnTo>
                      <a:pt x="24575" y="38642"/>
                    </a:lnTo>
                    <a:cubicBezTo>
                      <a:pt x="24409" y="38595"/>
                      <a:pt x="24362" y="38713"/>
                      <a:pt x="24291" y="38785"/>
                    </a:cubicBezTo>
                    <a:cubicBezTo>
                      <a:pt x="23413" y="39733"/>
                      <a:pt x="22298" y="40445"/>
                      <a:pt x="21088" y="40872"/>
                    </a:cubicBezTo>
                    <a:cubicBezTo>
                      <a:pt x="19523" y="41418"/>
                      <a:pt x="17886" y="41726"/>
                      <a:pt x="16226" y="41702"/>
                    </a:cubicBezTo>
                    <a:cubicBezTo>
                      <a:pt x="15514" y="41702"/>
                      <a:pt x="14802" y="41678"/>
                      <a:pt x="14091" y="41702"/>
                    </a:cubicBezTo>
                    <a:cubicBezTo>
                      <a:pt x="12928" y="41655"/>
                      <a:pt x="11790" y="41441"/>
                      <a:pt x="10699" y="41062"/>
                    </a:cubicBezTo>
                    <a:cubicBezTo>
                      <a:pt x="9536" y="40658"/>
                      <a:pt x="8421" y="40184"/>
                      <a:pt x="7330" y="39591"/>
                    </a:cubicBezTo>
                    <a:cubicBezTo>
                      <a:pt x="6358" y="39045"/>
                      <a:pt x="5433" y="38429"/>
                      <a:pt x="4555" y="37741"/>
                    </a:cubicBezTo>
                    <a:cubicBezTo>
                      <a:pt x="4009" y="37290"/>
                      <a:pt x="3630" y="36673"/>
                      <a:pt x="3535" y="35985"/>
                    </a:cubicBezTo>
                    <a:cubicBezTo>
                      <a:pt x="3037" y="35796"/>
                      <a:pt x="2539" y="35701"/>
                      <a:pt x="2017" y="35748"/>
                    </a:cubicBezTo>
                    <a:cubicBezTo>
                      <a:pt x="1471" y="35772"/>
                      <a:pt x="949" y="35725"/>
                      <a:pt x="404" y="35867"/>
                    </a:cubicBezTo>
                    <a:cubicBezTo>
                      <a:pt x="285" y="35914"/>
                      <a:pt x="143" y="35867"/>
                      <a:pt x="72" y="35748"/>
                    </a:cubicBezTo>
                    <a:cubicBezTo>
                      <a:pt x="0" y="35630"/>
                      <a:pt x="0" y="35487"/>
                      <a:pt x="72" y="35369"/>
                    </a:cubicBezTo>
                    <a:cubicBezTo>
                      <a:pt x="214" y="35108"/>
                      <a:pt x="499" y="34942"/>
                      <a:pt x="807" y="34918"/>
                    </a:cubicBezTo>
                    <a:cubicBezTo>
                      <a:pt x="1044" y="34894"/>
                      <a:pt x="1281" y="34894"/>
                      <a:pt x="1519" y="34871"/>
                    </a:cubicBezTo>
                    <a:lnTo>
                      <a:pt x="2135" y="34823"/>
                    </a:lnTo>
                    <a:cubicBezTo>
                      <a:pt x="2230" y="34657"/>
                      <a:pt x="2112" y="34610"/>
                      <a:pt x="2040" y="34515"/>
                    </a:cubicBezTo>
                    <a:cubicBezTo>
                      <a:pt x="1732" y="34206"/>
                      <a:pt x="1400" y="33874"/>
                      <a:pt x="1092" y="33542"/>
                    </a:cubicBezTo>
                    <a:cubicBezTo>
                      <a:pt x="997" y="33447"/>
                      <a:pt x="902" y="33329"/>
                      <a:pt x="831" y="33186"/>
                    </a:cubicBezTo>
                    <a:cubicBezTo>
                      <a:pt x="712" y="32949"/>
                      <a:pt x="783" y="32665"/>
                      <a:pt x="997" y="32498"/>
                    </a:cubicBezTo>
                    <a:cubicBezTo>
                      <a:pt x="1210" y="32332"/>
                      <a:pt x="1495" y="32332"/>
                      <a:pt x="1708" y="32498"/>
                    </a:cubicBezTo>
                    <a:cubicBezTo>
                      <a:pt x="1803" y="32570"/>
                      <a:pt x="1874" y="32688"/>
                      <a:pt x="1969" y="32783"/>
                    </a:cubicBezTo>
                    <a:cubicBezTo>
                      <a:pt x="2467" y="33352"/>
                      <a:pt x="3013" y="33874"/>
                      <a:pt x="3630" y="34301"/>
                    </a:cubicBezTo>
                    <a:lnTo>
                      <a:pt x="3843" y="34420"/>
                    </a:lnTo>
                    <a:cubicBezTo>
                      <a:pt x="4033" y="34325"/>
                      <a:pt x="3986" y="34159"/>
                      <a:pt x="3986" y="34017"/>
                    </a:cubicBezTo>
                    <a:cubicBezTo>
                      <a:pt x="4009" y="33352"/>
                      <a:pt x="4009" y="32688"/>
                      <a:pt x="4009" y="32024"/>
                    </a:cubicBezTo>
                    <a:cubicBezTo>
                      <a:pt x="4009" y="31882"/>
                      <a:pt x="4033" y="31716"/>
                      <a:pt x="4057" y="31573"/>
                    </a:cubicBezTo>
                    <a:cubicBezTo>
                      <a:pt x="4057" y="31360"/>
                      <a:pt x="4223" y="31170"/>
                      <a:pt x="4436" y="31123"/>
                    </a:cubicBezTo>
                    <a:cubicBezTo>
                      <a:pt x="4650" y="31099"/>
                      <a:pt x="4840" y="31289"/>
                      <a:pt x="4911" y="31573"/>
                    </a:cubicBezTo>
                    <a:cubicBezTo>
                      <a:pt x="4934" y="31763"/>
                      <a:pt x="4958" y="31953"/>
                      <a:pt x="4958" y="32143"/>
                    </a:cubicBezTo>
                    <a:lnTo>
                      <a:pt x="4958" y="34989"/>
                    </a:lnTo>
                    <a:cubicBezTo>
                      <a:pt x="4958" y="35345"/>
                      <a:pt x="5006" y="35701"/>
                      <a:pt x="4840" y="36057"/>
                    </a:cubicBezTo>
                    <a:cubicBezTo>
                      <a:pt x="4816" y="36175"/>
                      <a:pt x="4840" y="36318"/>
                      <a:pt x="4934" y="36412"/>
                    </a:cubicBezTo>
                    <a:cubicBezTo>
                      <a:pt x="5077" y="36626"/>
                      <a:pt x="5267" y="36792"/>
                      <a:pt x="5480" y="36958"/>
                    </a:cubicBezTo>
                    <a:cubicBezTo>
                      <a:pt x="6856" y="38025"/>
                      <a:pt x="8374" y="38879"/>
                      <a:pt x="9987" y="39520"/>
                    </a:cubicBezTo>
                    <a:cubicBezTo>
                      <a:pt x="10722" y="39804"/>
                      <a:pt x="11481" y="40065"/>
                      <a:pt x="12240" y="40255"/>
                    </a:cubicBezTo>
                    <a:cubicBezTo>
                      <a:pt x="13118" y="40469"/>
                      <a:pt x="14019" y="40540"/>
                      <a:pt x="14921" y="40516"/>
                    </a:cubicBezTo>
                    <a:cubicBezTo>
                      <a:pt x="15965" y="40564"/>
                      <a:pt x="17032" y="40516"/>
                      <a:pt x="18076" y="40398"/>
                    </a:cubicBezTo>
                    <a:cubicBezTo>
                      <a:pt x="19570" y="40208"/>
                      <a:pt x="21041" y="39710"/>
                      <a:pt x="22369" y="38951"/>
                    </a:cubicBezTo>
                    <a:cubicBezTo>
                      <a:pt x="23010" y="38547"/>
                      <a:pt x="23532" y="38025"/>
                      <a:pt x="23935" y="37385"/>
                    </a:cubicBezTo>
                    <a:cubicBezTo>
                      <a:pt x="23887" y="37243"/>
                      <a:pt x="23769" y="37266"/>
                      <a:pt x="23674" y="37243"/>
                    </a:cubicBezTo>
                    <a:lnTo>
                      <a:pt x="22322" y="37243"/>
                    </a:lnTo>
                    <a:cubicBezTo>
                      <a:pt x="21112" y="37266"/>
                      <a:pt x="19902" y="37100"/>
                      <a:pt x="18764" y="36745"/>
                    </a:cubicBezTo>
                    <a:cubicBezTo>
                      <a:pt x="17649" y="36365"/>
                      <a:pt x="16510" y="36009"/>
                      <a:pt x="15395" y="35630"/>
                    </a:cubicBezTo>
                    <a:cubicBezTo>
                      <a:pt x="14067" y="35155"/>
                      <a:pt x="12833" y="34396"/>
                      <a:pt x="11813" y="33400"/>
                    </a:cubicBezTo>
                    <a:cubicBezTo>
                      <a:pt x="11007" y="32665"/>
                      <a:pt x="10248" y="31882"/>
                      <a:pt x="9584" y="31004"/>
                    </a:cubicBezTo>
                    <a:cubicBezTo>
                      <a:pt x="9299" y="30672"/>
                      <a:pt x="9086" y="30316"/>
                      <a:pt x="8801" y="29937"/>
                    </a:cubicBezTo>
                    <a:lnTo>
                      <a:pt x="7591" y="29937"/>
                    </a:lnTo>
                    <a:cubicBezTo>
                      <a:pt x="6453" y="29960"/>
                      <a:pt x="5338" y="29486"/>
                      <a:pt x="4531" y="28656"/>
                    </a:cubicBezTo>
                    <a:cubicBezTo>
                      <a:pt x="4199" y="28347"/>
                      <a:pt x="3914" y="28015"/>
                      <a:pt x="3677" y="27612"/>
                    </a:cubicBezTo>
                    <a:cubicBezTo>
                      <a:pt x="3274" y="26995"/>
                      <a:pt x="3132" y="26236"/>
                      <a:pt x="3345" y="25525"/>
                    </a:cubicBezTo>
                    <a:cubicBezTo>
                      <a:pt x="3416" y="25169"/>
                      <a:pt x="3535" y="24837"/>
                      <a:pt x="3677" y="24481"/>
                    </a:cubicBezTo>
                    <a:cubicBezTo>
                      <a:pt x="3962" y="23840"/>
                      <a:pt x="4626" y="23437"/>
                      <a:pt x="5338" y="23485"/>
                    </a:cubicBezTo>
                    <a:cubicBezTo>
                      <a:pt x="5741" y="23508"/>
                      <a:pt x="6144" y="23579"/>
                      <a:pt x="6524" y="23722"/>
                    </a:cubicBezTo>
                    <a:lnTo>
                      <a:pt x="7046" y="23888"/>
                    </a:lnTo>
                    <a:cubicBezTo>
                      <a:pt x="7046" y="23769"/>
                      <a:pt x="7069" y="23674"/>
                      <a:pt x="7069" y="23556"/>
                    </a:cubicBezTo>
                    <a:cubicBezTo>
                      <a:pt x="6974" y="22346"/>
                      <a:pt x="6974" y="21112"/>
                      <a:pt x="7117" y="19903"/>
                    </a:cubicBezTo>
                    <a:cubicBezTo>
                      <a:pt x="7164" y="19547"/>
                      <a:pt x="7235" y="19191"/>
                      <a:pt x="7354" y="18835"/>
                    </a:cubicBezTo>
                    <a:cubicBezTo>
                      <a:pt x="7567" y="18100"/>
                      <a:pt x="7805" y="17365"/>
                      <a:pt x="8042" y="16629"/>
                    </a:cubicBezTo>
                    <a:cubicBezTo>
                      <a:pt x="8255" y="15989"/>
                      <a:pt x="8611" y="15419"/>
                      <a:pt x="9133" y="14992"/>
                    </a:cubicBezTo>
                    <a:cubicBezTo>
                      <a:pt x="9204" y="14921"/>
                      <a:pt x="9275" y="14826"/>
                      <a:pt x="9346" y="14755"/>
                    </a:cubicBezTo>
                    <a:lnTo>
                      <a:pt x="10556" y="12810"/>
                    </a:lnTo>
                    <a:cubicBezTo>
                      <a:pt x="10485" y="12763"/>
                      <a:pt x="10414" y="12739"/>
                      <a:pt x="10319" y="12715"/>
                    </a:cubicBezTo>
                    <a:cubicBezTo>
                      <a:pt x="8920" y="12597"/>
                      <a:pt x="7591" y="12099"/>
                      <a:pt x="6453" y="11268"/>
                    </a:cubicBezTo>
                    <a:cubicBezTo>
                      <a:pt x="6263" y="11126"/>
                      <a:pt x="6097" y="10960"/>
                      <a:pt x="5931" y="10794"/>
                    </a:cubicBezTo>
                    <a:cubicBezTo>
                      <a:pt x="5622" y="10533"/>
                      <a:pt x="5433" y="10130"/>
                      <a:pt x="5456" y="9726"/>
                    </a:cubicBezTo>
                    <a:cubicBezTo>
                      <a:pt x="5480" y="9323"/>
                      <a:pt x="5480" y="8896"/>
                      <a:pt x="5456" y="8493"/>
                    </a:cubicBezTo>
                    <a:cubicBezTo>
                      <a:pt x="5456" y="8208"/>
                      <a:pt x="5551" y="7900"/>
                      <a:pt x="5717" y="7663"/>
                    </a:cubicBezTo>
                    <a:cubicBezTo>
                      <a:pt x="6168" y="6999"/>
                      <a:pt x="6737" y="6429"/>
                      <a:pt x="7425" y="6002"/>
                    </a:cubicBezTo>
                    <a:cubicBezTo>
                      <a:pt x="8066" y="5646"/>
                      <a:pt x="8753" y="5314"/>
                      <a:pt x="9441" y="5006"/>
                    </a:cubicBezTo>
                    <a:cubicBezTo>
                      <a:pt x="10106" y="4674"/>
                      <a:pt x="10888" y="4650"/>
                      <a:pt x="11647" y="4650"/>
                    </a:cubicBezTo>
                    <a:lnTo>
                      <a:pt x="13711" y="4650"/>
                    </a:lnTo>
                    <a:cubicBezTo>
                      <a:pt x="14162" y="4626"/>
                      <a:pt x="14636" y="4698"/>
                      <a:pt x="15087" y="4887"/>
                    </a:cubicBezTo>
                    <a:cubicBezTo>
                      <a:pt x="15158" y="4911"/>
                      <a:pt x="15229" y="4911"/>
                      <a:pt x="15300" y="4911"/>
                    </a:cubicBezTo>
                    <a:cubicBezTo>
                      <a:pt x="15348" y="4721"/>
                      <a:pt x="15395" y="4532"/>
                      <a:pt x="15466" y="4342"/>
                    </a:cubicBezTo>
                    <a:cubicBezTo>
                      <a:pt x="15656" y="3725"/>
                      <a:pt x="15965" y="3132"/>
                      <a:pt x="16415" y="2610"/>
                    </a:cubicBezTo>
                    <a:cubicBezTo>
                      <a:pt x="16819" y="2183"/>
                      <a:pt x="17198" y="1756"/>
                      <a:pt x="17601" y="1353"/>
                    </a:cubicBezTo>
                    <a:cubicBezTo>
                      <a:pt x="18313" y="641"/>
                      <a:pt x="19214" y="191"/>
                      <a:pt x="20211" y="72"/>
                    </a:cubicBezTo>
                    <a:cubicBezTo>
                      <a:pt x="20732" y="1"/>
                      <a:pt x="21254" y="48"/>
                      <a:pt x="21752" y="214"/>
                    </a:cubicBezTo>
                    <a:cubicBezTo>
                      <a:pt x="22772" y="404"/>
                      <a:pt x="23721" y="950"/>
                      <a:pt x="24457" y="1733"/>
                    </a:cubicBezTo>
                    <a:cubicBezTo>
                      <a:pt x="24480" y="1756"/>
                      <a:pt x="24528" y="1780"/>
                      <a:pt x="24599" y="1804"/>
                    </a:cubicBezTo>
                    <a:cubicBezTo>
                      <a:pt x="24789" y="1638"/>
                      <a:pt x="25002" y="1472"/>
                      <a:pt x="25239" y="1306"/>
                    </a:cubicBezTo>
                    <a:cubicBezTo>
                      <a:pt x="25453" y="1163"/>
                      <a:pt x="25666" y="1045"/>
                      <a:pt x="25880" y="902"/>
                    </a:cubicBezTo>
                    <a:cubicBezTo>
                      <a:pt x="26592" y="428"/>
                      <a:pt x="27422" y="143"/>
                      <a:pt x="28299" y="48"/>
                    </a:cubicBezTo>
                    <a:cubicBezTo>
                      <a:pt x="29035" y="1"/>
                      <a:pt x="29794" y="1"/>
                      <a:pt x="30529" y="48"/>
                    </a:cubicBezTo>
                    <a:cubicBezTo>
                      <a:pt x="31027" y="120"/>
                      <a:pt x="31502" y="238"/>
                      <a:pt x="31976" y="428"/>
                    </a:cubicBezTo>
                    <a:cubicBezTo>
                      <a:pt x="32664" y="713"/>
                      <a:pt x="33328" y="1068"/>
                      <a:pt x="33992" y="1400"/>
                    </a:cubicBezTo>
                    <a:cubicBezTo>
                      <a:pt x="34135" y="1495"/>
                      <a:pt x="34277" y="1590"/>
                      <a:pt x="34396" y="1709"/>
                    </a:cubicBezTo>
                    <a:cubicBezTo>
                      <a:pt x="34538" y="1827"/>
                      <a:pt x="34680" y="1970"/>
                      <a:pt x="34823" y="2112"/>
                    </a:cubicBezTo>
                    <a:lnTo>
                      <a:pt x="35605" y="1638"/>
                    </a:lnTo>
                    <a:cubicBezTo>
                      <a:pt x="36104" y="1377"/>
                      <a:pt x="36649" y="1234"/>
                      <a:pt x="37218" y="1258"/>
                    </a:cubicBezTo>
                    <a:cubicBezTo>
                      <a:pt x="38001" y="1258"/>
                      <a:pt x="38808" y="1282"/>
                      <a:pt x="39591" y="1329"/>
                    </a:cubicBezTo>
                    <a:cubicBezTo>
                      <a:pt x="40160" y="1353"/>
                      <a:pt x="40682" y="1543"/>
                      <a:pt x="41132" y="1899"/>
                    </a:cubicBezTo>
                    <a:cubicBezTo>
                      <a:pt x="41441" y="2112"/>
                      <a:pt x="41749" y="2349"/>
                      <a:pt x="42034" y="2610"/>
                    </a:cubicBezTo>
                    <a:cubicBezTo>
                      <a:pt x="42698" y="3203"/>
                      <a:pt x="43101" y="4033"/>
                      <a:pt x="43172" y="4935"/>
                    </a:cubicBezTo>
                    <a:cubicBezTo>
                      <a:pt x="43267" y="5884"/>
                      <a:pt x="43244" y="6856"/>
                      <a:pt x="43149" y="7829"/>
                    </a:cubicBezTo>
                    <a:cubicBezTo>
                      <a:pt x="43054" y="8588"/>
                      <a:pt x="42840" y="9323"/>
                      <a:pt x="42508" y="10011"/>
                    </a:cubicBezTo>
                    <a:cubicBezTo>
                      <a:pt x="42603" y="10106"/>
                      <a:pt x="42674" y="10177"/>
                      <a:pt x="42769" y="10248"/>
                    </a:cubicBezTo>
                    <a:cubicBezTo>
                      <a:pt x="43481" y="10723"/>
                      <a:pt x="44145" y="11268"/>
                      <a:pt x="44762" y="11885"/>
                    </a:cubicBezTo>
                    <a:cubicBezTo>
                      <a:pt x="45117" y="12217"/>
                      <a:pt x="45473" y="12573"/>
                      <a:pt x="45758" y="12976"/>
                    </a:cubicBezTo>
                    <a:cubicBezTo>
                      <a:pt x="46209" y="13569"/>
                      <a:pt x="46375" y="14305"/>
                      <a:pt x="46256" y="15040"/>
                    </a:cubicBezTo>
                    <a:cubicBezTo>
                      <a:pt x="46161" y="15586"/>
                      <a:pt x="45829" y="16060"/>
                      <a:pt x="45378" y="16345"/>
                    </a:cubicBezTo>
                    <a:cubicBezTo>
                      <a:pt x="44951" y="16629"/>
                      <a:pt x="44524" y="16890"/>
                      <a:pt x="44074" y="17127"/>
                    </a:cubicBezTo>
                    <a:cubicBezTo>
                      <a:pt x="43837" y="17246"/>
                      <a:pt x="43576" y="17341"/>
                      <a:pt x="43338" y="17436"/>
                    </a:cubicBezTo>
                    <a:cubicBezTo>
                      <a:pt x="43410" y="18171"/>
                      <a:pt x="43860" y="18812"/>
                      <a:pt x="43931" y="19618"/>
                    </a:cubicBezTo>
                    <a:cubicBezTo>
                      <a:pt x="44097" y="19547"/>
                      <a:pt x="44216" y="19499"/>
                      <a:pt x="44358" y="19428"/>
                    </a:cubicBezTo>
                    <a:cubicBezTo>
                      <a:pt x="44785" y="19191"/>
                      <a:pt x="45236" y="19072"/>
                      <a:pt x="45734" y="19072"/>
                    </a:cubicBezTo>
                    <a:cubicBezTo>
                      <a:pt x="46161" y="19072"/>
                      <a:pt x="46588" y="19072"/>
                      <a:pt x="47015" y="19049"/>
                    </a:cubicBezTo>
                    <a:cubicBezTo>
                      <a:pt x="47395" y="19072"/>
                      <a:pt x="47774" y="19191"/>
                      <a:pt x="48083" y="19405"/>
                    </a:cubicBezTo>
                    <a:cubicBezTo>
                      <a:pt x="48177" y="19476"/>
                      <a:pt x="48249" y="19547"/>
                      <a:pt x="48296" y="19642"/>
                    </a:cubicBezTo>
                    <a:cubicBezTo>
                      <a:pt x="48533" y="20045"/>
                      <a:pt x="48699" y="20472"/>
                      <a:pt x="48747" y="20923"/>
                    </a:cubicBezTo>
                    <a:cubicBezTo>
                      <a:pt x="48818" y="21445"/>
                      <a:pt x="48842" y="21990"/>
                      <a:pt x="48889" y="22512"/>
                    </a:cubicBezTo>
                    <a:cubicBezTo>
                      <a:pt x="48913" y="22892"/>
                      <a:pt x="48842" y="23247"/>
                      <a:pt x="48628" y="23556"/>
                    </a:cubicBezTo>
                    <a:cubicBezTo>
                      <a:pt x="48344" y="24030"/>
                      <a:pt x="48035" y="24457"/>
                      <a:pt x="47703" y="24860"/>
                    </a:cubicBezTo>
                    <a:cubicBezTo>
                      <a:pt x="47371" y="25264"/>
                      <a:pt x="46968" y="25572"/>
                      <a:pt x="46517" y="25762"/>
                    </a:cubicBezTo>
                    <a:cubicBezTo>
                      <a:pt x="46066" y="25928"/>
                      <a:pt x="45616" y="26046"/>
                      <a:pt x="45141" y="26070"/>
                    </a:cubicBezTo>
                    <a:cubicBezTo>
                      <a:pt x="44714" y="26094"/>
                      <a:pt x="44287" y="26094"/>
                      <a:pt x="43860" y="26070"/>
                    </a:cubicBezTo>
                    <a:cubicBezTo>
                      <a:pt x="43742" y="26070"/>
                      <a:pt x="43599" y="26070"/>
                      <a:pt x="43433" y="26094"/>
                    </a:cubicBezTo>
                    <a:cubicBezTo>
                      <a:pt x="43362" y="26212"/>
                      <a:pt x="43291" y="26355"/>
                      <a:pt x="43244" y="26473"/>
                    </a:cubicBezTo>
                    <a:cubicBezTo>
                      <a:pt x="42722" y="27920"/>
                      <a:pt x="41891" y="29225"/>
                      <a:pt x="40800" y="30316"/>
                    </a:cubicBezTo>
                    <a:cubicBezTo>
                      <a:pt x="40302" y="30814"/>
                      <a:pt x="39804" y="31312"/>
                      <a:pt x="39306" y="31811"/>
                    </a:cubicBezTo>
                    <a:cubicBezTo>
                      <a:pt x="38737" y="32309"/>
                      <a:pt x="38120" y="32759"/>
                      <a:pt x="37479" y="33139"/>
                    </a:cubicBezTo>
                    <a:lnTo>
                      <a:pt x="37029" y="33447"/>
                    </a:lnTo>
                    <a:cubicBezTo>
                      <a:pt x="37147" y="33613"/>
                      <a:pt x="37313" y="33779"/>
                      <a:pt x="37503" y="33874"/>
                    </a:cubicBezTo>
                    <a:cubicBezTo>
                      <a:pt x="38618" y="34633"/>
                      <a:pt x="39828" y="35203"/>
                      <a:pt x="41132" y="35582"/>
                    </a:cubicBezTo>
                    <a:cubicBezTo>
                      <a:pt x="41868" y="35819"/>
                      <a:pt x="42627" y="35962"/>
                      <a:pt x="43386" y="36057"/>
                    </a:cubicBezTo>
                    <a:cubicBezTo>
                      <a:pt x="44358" y="36175"/>
                      <a:pt x="45355" y="36223"/>
                      <a:pt x="46351" y="36175"/>
                    </a:cubicBezTo>
                    <a:cubicBezTo>
                      <a:pt x="46802" y="36151"/>
                      <a:pt x="47252" y="36080"/>
                      <a:pt x="47679" y="36033"/>
                    </a:cubicBezTo>
                    <a:cubicBezTo>
                      <a:pt x="48510" y="35914"/>
                      <a:pt x="49269" y="35558"/>
                      <a:pt x="49885" y="35037"/>
                    </a:cubicBezTo>
                    <a:cubicBezTo>
                      <a:pt x="50692" y="34420"/>
                      <a:pt x="51403" y="33685"/>
                      <a:pt x="51973" y="32854"/>
                    </a:cubicBezTo>
                    <a:cubicBezTo>
                      <a:pt x="52305" y="32380"/>
                      <a:pt x="52637" y="31905"/>
                      <a:pt x="52945" y="31407"/>
                    </a:cubicBezTo>
                    <a:cubicBezTo>
                      <a:pt x="53704" y="30126"/>
                      <a:pt x="54131" y="28679"/>
                      <a:pt x="54179" y="27185"/>
                    </a:cubicBezTo>
                    <a:cubicBezTo>
                      <a:pt x="54179" y="26212"/>
                      <a:pt x="54203" y="25216"/>
                      <a:pt x="54203" y="24220"/>
                    </a:cubicBezTo>
                    <a:cubicBezTo>
                      <a:pt x="54203" y="23840"/>
                      <a:pt x="54155" y="23461"/>
                      <a:pt x="54131" y="23129"/>
                    </a:cubicBezTo>
                    <a:lnTo>
                      <a:pt x="52684" y="22132"/>
                    </a:lnTo>
                    <a:cubicBezTo>
                      <a:pt x="52637" y="22109"/>
                      <a:pt x="52590" y="22061"/>
                      <a:pt x="52542" y="22014"/>
                    </a:cubicBezTo>
                    <a:cubicBezTo>
                      <a:pt x="52352" y="21895"/>
                      <a:pt x="52281" y="21658"/>
                      <a:pt x="52376" y="21445"/>
                    </a:cubicBezTo>
                    <a:cubicBezTo>
                      <a:pt x="52495" y="21207"/>
                      <a:pt x="52779" y="21112"/>
                      <a:pt x="53040" y="21184"/>
                    </a:cubicBezTo>
                    <a:cubicBezTo>
                      <a:pt x="53206" y="21255"/>
                      <a:pt x="53372" y="21350"/>
                      <a:pt x="53515" y="21492"/>
                    </a:cubicBezTo>
                    <a:cubicBezTo>
                      <a:pt x="53823" y="21705"/>
                      <a:pt x="54108" y="21895"/>
                      <a:pt x="54440" y="22085"/>
                    </a:cubicBezTo>
                    <a:cubicBezTo>
                      <a:pt x="54463" y="21966"/>
                      <a:pt x="54487" y="21848"/>
                      <a:pt x="54511" y="21729"/>
                    </a:cubicBezTo>
                    <a:cubicBezTo>
                      <a:pt x="54535" y="21112"/>
                      <a:pt x="54535" y="20496"/>
                      <a:pt x="54558" y="19879"/>
                    </a:cubicBezTo>
                    <a:cubicBezTo>
                      <a:pt x="54558" y="19594"/>
                      <a:pt x="54582" y="19310"/>
                      <a:pt x="54606" y="19049"/>
                    </a:cubicBezTo>
                    <a:cubicBezTo>
                      <a:pt x="54606" y="18906"/>
                      <a:pt x="54701" y="18788"/>
                      <a:pt x="54843" y="18764"/>
                    </a:cubicBezTo>
                    <a:cubicBezTo>
                      <a:pt x="54962" y="18740"/>
                      <a:pt x="55104" y="18788"/>
                      <a:pt x="55175" y="18906"/>
                    </a:cubicBezTo>
                    <a:cubicBezTo>
                      <a:pt x="55389" y="19215"/>
                      <a:pt x="55507" y="19571"/>
                      <a:pt x="55507" y="19926"/>
                    </a:cubicBezTo>
                    <a:cubicBezTo>
                      <a:pt x="55531" y="20425"/>
                      <a:pt x="55531" y="20923"/>
                      <a:pt x="55531" y="21421"/>
                    </a:cubicBezTo>
                    <a:cubicBezTo>
                      <a:pt x="55531" y="21658"/>
                      <a:pt x="55555" y="21919"/>
                      <a:pt x="55578" y="22251"/>
                    </a:cubicBezTo>
                    <a:cubicBezTo>
                      <a:pt x="55650" y="22204"/>
                      <a:pt x="55744" y="22132"/>
                      <a:pt x="55816" y="22061"/>
                    </a:cubicBezTo>
                    <a:cubicBezTo>
                      <a:pt x="56148" y="21611"/>
                      <a:pt x="56456" y="21112"/>
                      <a:pt x="56812" y="20638"/>
                    </a:cubicBezTo>
                    <a:cubicBezTo>
                      <a:pt x="56907" y="20496"/>
                      <a:pt x="57025" y="20353"/>
                      <a:pt x="57168" y="20211"/>
                    </a:cubicBezTo>
                    <a:cubicBezTo>
                      <a:pt x="57310" y="20116"/>
                      <a:pt x="57476" y="20140"/>
                      <a:pt x="57595" y="20259"/>
                    </a:cubicBezTo>
                    <a:cubicBezTo>
                      <a:pt x="57761" y="20377"/>
                      <a:pt x="57832" y="20614"/>
                      <a:pt x="57808" y="20828"/>
                    </a:cubicBezTo>
                    <a:cubicBezTo>
                      <a:pt x="57761" y="21041"/>
                      <a:pt x="57690" y="21231"/>
                      <a:pt x="57595" y="21421"/>
                    </a:cubicBezTo>
                    <a:cubicBezTo>
                      <a:pt x="57191" y="22061"/>
                      <a:pt x="56764" y="22678"/>
                      <a:pt x="56337" y="23295"/>
                    </a:cubicBezTo>
                    <a:cubicBezTo>
                      <a:pt x="56195" y="23508"/>
                      <a:pt x="56005" y="23698"/>
                      <a:pt x="55816" y="23864"/>
                    </a:cubicBezTo>
                    <a:cubicBezTo>
                      <a:pt x="55673" y="23959"/>
                      <a:pt x="55507" y="24054"/>
                      <a:pt x="55341" y="24101"/>
                    </a:cubicBezTo>
                    <a:lnTo>
                      <a:pt x="55341" y="24789"/>
                    </a:lnTo>
                    <a:cubicBezTo>
                      <a:pt x="55341" y="25714"/>
                      <a:pt x="55341" y="26639"/>
                      <a:pt x="55270" y="27565"/>
                    </a:cubicBezTo>
                    <a:cubicBezTo>
                      <a:pt x="55223" y="28608"/>
                      <a:pt x="54985" y="29652"/>
                      <a:pt x="54582" y="30625"/>
                    </a:cubicBezTo>
                    <a:cubicBezTo>
                      <a:pt x="54013" y="31953"/>
                      <a:pt x="53230" y="33163"/>
                      <a:pt x="52305" y="34254"/>
                    </a:cubicBezTo>
                    <a:cubicBezTo>
                      <a:pt x="51593" y="35108"/>
                      <a:pt x="50763" y="35843"/>
                      <a:pt x="49814" y="36412"/>
                    </a:cubicBezTo>
                    <a:cubicBezTo>
                      <a:pt x="48960" y="36934"/>
                      <a:pt x="47964" y="37219"/>
                      <a:pt x="46944" y="37243"/>
                    </a:cubicBezTo>
                    <a:cubicBezTo>
                      <a:pt x="45473" y="37361"/>
                      <a:pt x="43979" y="37290"/>
                      <a:pt x="42532" y="37005"/>
                    </a:cubicBezTo>
                    <a:cubicBezTo>
                      <a:pt x="41204" y="36768"/>
                      <a:pt x="39899" y="36318"/>
                      <a:pt x="38713" y="35701"/>
                    </a:cubicBezTo>
                    <a:cubicBezTo>
                      <a:pt x="38238" y="35464"/>
                      <a:pt x="37764" y="35203"/>
                      <a:pt x="37313" y="34942"/>
                    </a:cubicBezTo>
                    <a:cubicBezTo>
                      <a:pt x="37171" y="35013"/>
                      <a:pt x="37242" y="35108"/>
                      <a:pt x="37290" y="35155"/>
                    </a:cubicBezTo>
                    <a:lnTo>
                      <a:pt x="38025" y="36294"/>
                    </a:lnTo>
                    <a:cubicBezTo>
                      <a:pt x="38594" y="37124"/>
                      <a:pt x="39140" y="37978"/>
                      <a:pt x="39685" y="38832"/>
                    </a:cubicBezTo>
                    <a:cubicBezTo>
                      <a:pt x="40018" y="39378"/>
                      <a:pt x="40397" y="39899"/>
                      <a:pt x="40848" y="40374"/>
                    </a:cubicBezTo>
                    <a:cubicBezTo>
                      <a:pt x="41464" y="41085"/>
                      <a:pt x="42057" y="41821"/>
                      <a:pt x="42603" y="42604"/>
                    </a:cubicBezTo>
                    <a:cubicBezTo>
                      <a:pt x="42745" y="42770"/>
                      <a:pt x="42864" y="42983"/>
                      <a:pt x="43006" y="43173"/>
                    </a:cubicBezTo>
                    <a:cubicBezTo>
                      <a:pt x="43481" y="43837"/>
                      <a:pt x="43765" y="44620"/>
                      <a:pt x="43765" y="45450"/>
                    </a:cubicBezTo>
                    <a:cubicBezTo>
                      <a:pt x="43789" y="45521"/>
                      <a:pt x="43789" y="45592"/>
                      <a:pt x="43765" y="45640"/>
                    </a:cubicBezTo>
                    <a:cubicBezTo>
                      <a:pt x="43718" y="45948"/>
                      <a:pt x="43884" y="46257"/>
                      <a:pt x="44169" y="46375"/>
                    </a:cubicBezTo>
                    <a:cubicBezTo>
                      <a:pt x="44501" y="46565"/>
                      <a:pt x="44833" y="46778"/>
                      <a:pt x="45189" y="46944"/>
                    </a:cubicBezTo>
                    <a:cubicBezTo>
                      <a:pt x="45782" y="47205"/>
                      <a:pt x="46327" y="47514"/>
                      <a:pt x="46873" y="47870"/>
                    </a:cubicBezTo>
                    <a:cubicBezTo>
                      <a:pt x="47252" y="48154"/>
                      <a:pt x="47584" y="48510"/>
                      <a:pt x="47822" y="48913"/>
                    </a:cubicBezTo>
                    <a:cubicBezTo>
                      <a:pt x="47964" y="49151"/>
                      <a:pt x="48035" y="49435"/>
                      <a:pt x="48035" y="49720"/>
                    </a:cubicBezTo>
                    <a:cubicBezTo>
                      <a:pt x="48059" y="50764"/>
                      <a:pt x="47798" y="51784"/>
                      <a:pt x="47300" y="52685"/>
                    </a:cubicBezTo>
                    <a:cubicBezTo>
                      <a:pt x="47157" y="52875"/>
                      <a:pt x="47063" y="53088"/>
                      <a:pt x="47015" y="53325"/>
                    </a:cubicBezTo>
                    <a:close/>
                    <a:moveTo>
                      <a:pt x="27564" y="17578"/>
                    </a:moveTo>
                    <a:cubicBezTo>
                      <a:pt x="27469" y="17697"/>
                      <a:pt x="27422" y="17744"/>
                      <a:pt x="27374" y="17815"/>
                    </a:cubicBezTo>
                    <a:cubicBezTo>
                      <a:pt x="26615" y="18906"/>
                      <a:pt x="25524" y="19689"/>
                      <a:pt x="24267" y="20069"/>
                    </a:cubicBezTo>
                    <a:cubicBezTo>
                      <a:pt x="24077" y="20140"/>
                      <a:pt x="23887" y="20164"/>
                      <a:pt x="23698" y="20187"/>
                    </a:cubicBezTo>
                    <a:cubicBezTo>
                      <a:pt x="22772" y="20259"/>
                      <a:pt x="21847" y="20116"/>
                      <a:pt x="20970" y="19784"/>
                    </a:cubicBezTo>
                    <a:cubicBezTo>
                      <a:pt x="19831" y="19405"/>
                      <a:pt x="18882" y="18551"/>
                      <a:pt x="18360" y="17459"/>
                    </a:cubicBezTo>
                    <a:cubicBezTo>
                      <a:pt x="18266" y="17246"/>
                      <a:pt x="18147" y="17032"/>
                      <a:pt x="18005" y="16819"/>
                    </a:cubicBezTo>
                    <a:cubicBezTo>
                      <a:pt x="17435" y="17056"/>
                      <a:pt x="16890" y="17341"/>
                      <a:pt x="16344" y="17673"/>
                    </a:cubicBezTo>
                    <a:cubicBezTo>
                      <a:pt x="15656" y="18100"/>
                      <a:pt x="14897" y="18408"/>
                      <a:pt x="14091" y="18551"/>
                    </a:cubicBezTo>
                    <a:cubicBezTo>
                      <a:pt x="13284" y="18693"/>
                      <a:pt x="12478" y="18717"/>
                      <a:pt x="11647" y="18646"/>
                    </a:cubicBezTo>
                    <a:cubicBezTo>
                      <a:pt x="11102" y="18646"/>
                      <a:pt x="10556" y="18527"/>
                      <a:pt x="10011" y="18337"/>
                    </a:cubicBezTo>
                    <a:cubicBezTo>
                      <a:pt x="9631" y="18219"/>
                      <a:pt x="9299" y="17934"/>
                      <a:pt x="9109" y="17578"/>
                    </a:cubicBezTo>
                    <a:cubicBezTo>
                      <a:pt x="9086" y="17483"/>
                      <a:pt x="8967" y="17436"/>
                      <a:pt x="8872" y="17459"/>
                    </a:cubicBezTo>
                    <a:cubicBezTo>
                      <a:pt x="8753" y="17934"/>
                      <a:pt x="8635" y="18408"/>
                      <a:pt x="8493" y="18859"/>
                    </a:cubicBezTo>
                    <a:cubicBezTo>
                      <a:pt x="8255" y="19618"/>
                      <a:pt x="8160" y="20425"/>
                      <a:pt x="8184" y="21207"/>
                    </a:cubicBezTo>
                    <a:cubicBezTo>
                      <a:pt x="8232" y="22132"/>
                      <a:pt x="8232" y="23058"/>
                      <a:pt x="8303" y="23983"/>
                    </a:cubicBezTo>
                    <a:cubicBezTo>
                      <a:pt x="8350" y="24528"/>
                      <a:pt x="8445" y="25026"/>
                      <a:pt x="8896" y="25430"/>
                    </a:cubicBezTo>
                    <a:cubicBezTo>
                      <a:pt x="9180" y="25691"/>
                      <a:pt x="9157" y="25738"/>
                      <a:pt x="8872" y="26118"/>
                    </a:cubicBezTo>
                    <a:cubicBezTo>
                      <a:pt x="8848" y="26165"/>
                      <a:pt x="8825" y="26212"/>
                      <a:pt x="8801" y="26284"/>
                    </a:cubicBezTo>
                    <a:cubicBezTo>
                      <a:pt x="8943" y="27066"/>
                      <a:pt x="9204" y="27825"/>
                      <a:pt x="9560" y="28561"/>
                    </a:cubicBezTo>
                    <a:cubicBezTo>
                      <a:pt x="9750" y="28656"/>
                      <a:pt x="9892" y="28418"/>
                      <a:pt x="10034" y="28632"/>
                    </a:cubicBezTo>
                    <a:cubicBezTo>
                      <a:pt x="10011" y="28679"/>
                      <a:pt x="9987" y="28727"/>
                      <a:pt x="9963" y="28774"/>
                    </a:cubicBezTo>
                    <a:cubicBezTo>
                      <a:pt x="9797" y="28940"/>
                      <a:pt x="9797" y="29201"/>
                      <a:pt x="9940" y="29367"/>
                    </a:cubicBezTo>
                    <a:cubicBezTo>
                      <a:pt x="10177" y="29723"/>
                      <a:pt x="10438" y="30079"/>
                      <a:pt x="10699" y="30411"/>
                    </a:cubicBezTo>
                    <a:cubicBezTo>
                      <a:pt x="11244" y="31028"/>
                      <a:pt x="11813" y="31668"/>
                      <a:pt x="12406" y="32238"/>
                    </a:cubicBezTo>
                    <a:cubicBezTo>
                      <a:pt x="13474" y="33305"/>
                      <a:pt x="14779" y="34111"/>
                      <a:pt x="16202" y="34586"/>
                    </a:cubicBezTo>
                    <a:cubicBezTo>
                      <a:pt x="17269" y="34942"/>
                      <a:pt x="18337" y="35274"/>
                      <a:pt x="19404" y="35606"/>
                    </a:cubicBezTo>
                    <a:cubicBezTo>
                      <a:pt x="19689" y="35677"/>
                      <a:pt x="19997" y="35748"/>
                      <a:pt x="20282" y="35796"/>
                    </a:cubicBezTo>
                    <a:cubicBezTo>
                      <a:pt x="21088" y="35938"/>
                      <a:pt x="21919" y="36009"/>
                      <a:pt x="22725" y="35985"/>
                    </a:cubicBezTo>
                    <a:lnTo>
                      <a:pt x="24006" y="35985"/>
                    </a:lnTo>
                    <a:cubicBezTo>
                      <a:pt x="25002" y="35938"/>
                      <a:pt x="25999" y="35914"/>
                      <a:pt x="26971" y="35819"/>
                    </a:cubicBezTo>
                    <a:cubicBezTo>
                      <a:pt x="28157" y="35677"/>
                      <a:pt x="29319" y="35464"/>
                      <a:pt x="30458" y="35179"/>
                    </a:cubicBezTo>
                    <a:cubicBezTo>
                      <a:pt x="31620" y="34894"/>
                      <a:pt x="32759" y="34444"/>
                      <a:pt x="33803" y="33898"/>
                    </a:cubicBezTo>
                    <a:cubicBezTo>
                      <a:pt x="34846" y="33305"/>
                      <a:pt x="35890" y="32688"/>
                      <a:pt x="36910" y="32048"/>
                    </a:cubicBezTo>
                    <a:cubicBezTo>
                      <a:pt x="37551" y="31692"/>
                      <a:pt x="38120" y="31241"/>
                      <a:pt x="38665" y="30743"/>
                    </a:cubicBezTo>
                    <a:cubicBezTo>
                      <a:pt x="39045" y="30340"/>
                      <a:pt x="39448" y="29937"/>
                      <a:pt x="39851" y="29557"/>
                    </a:cubicBezTo>
                    <a:cubicBezTo>
                      <a:pt x="40421" y="28988"/>
                      <a:pt x="40943" y="28347"/>
                      <a:pt x="41370" y="27636"/>
                    </a:cubicBezTo>
                    <a:cubicBezTo>
                      <a:pt x="41844" y="26805"/>
                      <a:pt x="42224" y="25928"/>
                      <a:pt x="42508" y="25003"/>
                    </a:cubicBezTo>
                    <a:cubicBezTo>
                      <a:pt x="42674" y="24505"/>
                      <a:pt x="42769" y="24006"/>
                      <a:pt x="42793" y="23485"/>
                    </a:cubicBezTo>
                    <a:cubicBezTo>
                      <a:pt x="42793" y="22749"/>
                      <a:pt x="42840" y="22038"/>
                      <a:pt x="42840" y="21302"/>
                    </a:cubicBezTo>
                    <a:cubicBezTo>
                      <a:pt x="42840" y="20804"/>
                      <a:pt x="42793" y="20306"/>
                      <a:pt x="42745" y="19832"/>
                    </a:cubicBezTo>
                    <a:cubicBezTo>
                      <a:pt x="42603" y="19096"/>
                      <a:pt x="42390" y="18408"/>
                      <a:pt x="42105" y="17744"/>
                    </a:cubicBezTo>
                    <a:cubicBezTo>
                      <a:pt x="42057" y="17602"/>
                      <a:pt x="41986" y="17483"/>
                      <a:pt x="41915" y="17341"/>
                    </a:cubicBezTo>
                    <a:cubicBezTo>
                      <a:pt x="41678" y="17388"/>
                      <a:pt x="41464" y="17531"/>
                      <a:pt x="41322" y="17720"/>
                    </a:cubicBezTo>
                    <a:cubicBezTo>
                      <a:pt x="41085" y="17934"/>
                      <a:pt x="40848" y="18100"/>
                      <a:pt x="40587" y="18242"/>
                    </a:cubicBezTo>
                    <a:cubicBezTo>
                      <a:pt x="40041" y="18527"/>
                      <a:pt x="39401" y="18669"/>
                      <a:pt x="38784" y="18646"/>
                    </a:cubicBezTo>
                    <a:cubicBezTo>
                      <a:pt x="37883" y="18669"/>
                      <a:pt x="36981" y="18408"/>
                      <a:pt x="36246" y="17886"/>
                    </a:cubicBezTo>
                    <a:cubicBezTo>
                      <a:pt x="36104" y="17792"/>
                      <a:pt x="35961" y="17697"/>
                      <a:pt x="35819" y="17626"/>
                    </a:cubicBezTo>
                    <a:cubicBezTo>
                      <a:pt x="35748" y="17649"/>
                      <a:pt x="35700" y="17697"/>
                      <a:pt x="35629" y="17720"/>
                    </a:cubicBezTo>
                    <a:cubicBezTo>
                      <a:pt x="35012" y="18361"/>
                      <a:pt x="34253" y="18835"/>
                      <a:pt x="33423" y="19120"/>
                    </a:cubicBezTo>
                    <a:cubicBezTo>
                      <a:pt x="33162" y="19239"/>
                      <a:pt x="32901" y="19357"/>
                      <a:pt x="32640" y="19428"/>
                    </a:cubicBezTo>
                    <a:cubicBezTo>
                      <a:pt x="32190" y="19594"/>
                      <a:pt x="31739" y="19665"/>
                      <a:pt x="31265" y="19665"/>
                    </a:cubicBezTo>
                    <a:cubicBezTo>
                      <a:pt x="30743" y="19665"/>
                      <a:pt x="30292" y="19428"/>
                      <a:pt x="29818" y="19310"/>
                    </a:cubicBezTo>
                    <a:cubicBezTo>
                      <a:pt x="29462" y="19191"/>
                      <a:pt x="29106" y="19049"/>
                      <a:pt x="28750" y="18859"/>
                    </a:cubicBezTo>
                    <a:cubicBezTo>
                      <a:pt x="28252" y="18574"/>
                      <a:pt x="27825" y="18124"/>
                      <a:pt x="27564" y="17578"/>
                    </a:cubicBezTo>
                    <a:close/>
                    <a:moveTo>
                      <a:pt x="16415" y="5433"/>
                    </a:moveTo>
                    <a:cubicBezTo>
                      <a:pt x="16510" y="5480"/>
                      <a:pt x="16605" y="5552"/>
                      <a:pt x="16676" y="5623"/>
                    </a:cubicBezTo>
                    <a:cubicBezTo>
                      <a:pt x="16961" y="5955"/>
                      <a:pt x="16913" y="6263"/>
                      <a:pt x="16486" y="6406"/>
                    </a:cubicBezTo>
                    <a:cubicBezTo>
                      <a:pt x="16415" y="6406"/>
                      <a:pt x="16344" y="6453"/>
                      <a:pt x="16297" y="6453"/>
                    </a:cubicBezTo>
                    <a:cubicBezTo>
                      <a:pt x="16107" y="6406"/>
                      <a:pt x="15917" y="6453"/>
                      <a:pt x="15799" y="6619"/>
                    </a:cubicBezTo>
                    <a:cubicBezTo>
                      <a:pt x="15680" y="6738"/>
                      <a:pt x="15490" y="6714"/>
                      <a:pt x="15419" y="6572"/>
                    </a:cubicBezTo>
                    <a:cubicBezTo>
                      <a:pt x="15348" y="6500"/>
                      <a:pt x="15324" y="6406"/>
                      <a:pt x="15300" y="6334"/>
                    </a:cubicBezTo>
                    <a:cubicBezTo>
                      <a:pt x="15206" y="6073"/>
                      <a:pt x="14992" y="5907"/>
                      <a:pt x="14731" y="5836"/>
                    </a:cubicBezTo>
                    <a:cubicBezTo>
                      <a:pt x="14518" y="5789"/>
                      <a:pt x="14280" y="5741"/>
                      <a:pt x="14043" y="5741"/>
                    </a:cubicBezTo>
                    <a:cubicBezTo>
                      <a:pt x="13403" y="5718"/>
                      <a:pt x="12762" y="5741"/>
                      <a:pt x="12122" y="5741"/>
                    </a:cubicBezTo>
                    <a:cubicBezTo>
                      <a:pt x="11078" y="5670"/>
                      <a:pt x="10058" y="5931"/>
                      <a:pt x="9157" y="6429"/>
                    </a:cubicBezTo>
                    <a:cubicBezTo>
                      <a:pt x="8943" y="6572"/>
                      <a:pt x="8730" y="6666"/>
                      <a:pt x="8516" y="6761"/>
                    </a:cubicBezTo>
                    <a:cubicBezTo>
                      <a:pt x="7923" y="7046"/>
                      <a:pt x="7378" y="7473"/>
                      <a:pt x="6974" y="7995"/>
                    </a:cubicBezTo>
                    <a:cubicBezTo>
                      <a:pt x="6737" y="8232"/>
                      <a:pt x="6619" y="8564"/>
                      <a:pt x="6666" y="8896"/>
                    </a:cubicBezTo>
                    <a:cubicBezTo>
                      <a:pt x="6666" y="9110"/>
                      <a:pt x="6666" y="9347"/>
                      <a:pt x="6666" y="9584"/>
                    </a:cubicBezTo>
                    <a:cubicBezTo>
                      <a:pt x="6642" y="9798"/>
                      <a:pt x="6737" y="10011"/>
                      <a:pt x="6927" y="10153"/>
                    </a:cubicBezTo>
                    <a:lnTo>
                      <a:pt x="7117" y="10296"/>
                    </a:lnTo>
                    <a:cubicBezTo>
                      <a:pt x="8421" y="11245"/>
                      <a:pt x="10011" y="11695"/>
                      <a:pt x="11624" y="11553"/>
                    </a:cubicBezTo>
                    <a:cubicBezTo>
                      <a:pt x="11837" y="11553"/>
                      <a:pt x="12027" y="11482"/>
                      <a:pt x="12217" y="11339"/>
                    </a:cubicBezTo>
                    <a:cubicBezTo>
                      <a:pt x="12406" y="11197"/>
                      <a:pt x="12644" y="11079"/>
                      <a:pt x="12857" y="10913"/>
                    </a:cubicBezTo>
                    <a:cubicBezTo>
                      <a:pt x="13308" y="10675"/>
                      <a:pt x="13806" y="10533"/>
                      <a:pt x="14328" y="10509"/>
                    </a:cubicBezTo>
                    <a:cubicBezTo>
                      <a:pt x="14423" y="10509"/>
                      <a:pt x="14541" y="10533"/>
                      <a:pt x="14636" y="10557"/>
                    </a:cubicBezTo>
                    <a:cubicBezTo>
                      <a:pt x="15111" y="10652"/>
                      <a:pt x="15277" y="11221"/>
                      <a:pt x="14945" y="11553"/>
                    </a:cubicBezTo>
                    <a:cubicBezTo>
                      <a:pt x="14707" y="11838"/>
                      <a:pt x="14399" y="12051"/>
                      <a:pt x="14043" y="12170"/>
                    </a:cubicBezTo>
                    <a:cubicBezTo>
                      <a:pt x="13640" y="12288"/>
                      <a:pt x="13237" y="12454"/>
                      <a:pt x="12810" y="12549"/>
                    </a:cubicBezTo>
                    <a:cubicBezTo>
                      <a:pt x="12573" y="12597"/>
                      <a:pt x="12359" y="12715"/>
                      <a:pt x="12217" y="12881"/>
                    </a:cubicBezTo>
                    <a:cubicBezTo>
                      <a:pt x="11458" y="13664"/>
                      <a:pt x="10817" y="14566"/>
                      <a:pt x="10343" y="15538"/>
                    </a:cubicBezTo>
                    <a:cubicBezTo>
                      <a:pt x="10200" y="15799"/>
                      <a:pt x="10129" y="16060"/>
                      <a:pt x="10106" y="16345"/>
                    </a:cubicBezTo>
                    <a:cubicBezTo>
                      <a:pt x="10011" y="17009"/>
                      <a:pt x="10129" y="17175"/>
                      <a:pt x="10793" y="17365"/>
                    </a:cubicBezTo>
                    <a:cubicBezTo>
                      <a:pt x="10960" y="17412"/>
                      <a:pt x="11126" y="17436"/>
                      <a:pt x="11292" y="17459"/>
                    </a:cubicBezTo>
                    <a:cubicBezTo>
                      <a:pt x="11837" y="17459"/>
                      <a:pt x="12359" y="17483"/>
                      <a:pt x="12905" y="17483"/>
                    </a:cubicBezTo>
                    <a:cubicBezTo>
                      <a:pt x="13759" y="17483"/>
                      <a:pt x="14613" y="17270"/>
                      <a:pt x="15372" y="16866"/>
                    </a:cubicBezTo>
                    <a:cubicBezTo>
                      <a:pt x="15870" y="16606"/>
                      <a:pt x="16368" y="16273"/>
                      <a:pt x="16890" y="16036"/>
                    </a:cubicBezTo>
                    <a:cubicBezTo>
                      <a:pt x="17459" y="15799"/>
                      <a:pt x="17839" y="15277"/>
                      <a:pt x="17933" y="14660"/>
                    </a:cubicBezTo>
                    <a:cubicBezTo>
                      <a:pt x="18005" y="14162"/>
                      <a:pt x="18171" y="13664"/>
                      <a:pt x="18432" y="13213"/>
                    </a:cubicBezTo>
                    <a:cubicBezTo>
                      <a:pt x="18526" y="13000"/>
                      <a:pt x="18787" y="12881"/>
                      <a:pt x="19025" y="12905"/>
                    </a:cubicBezTo>
                    <a:cubicBezTo>
                      <a:pt x="19262" y="12929"/>
                      <a:pt x="19452" y="13119"/>
                      <a:pt x="19523" y="13356"/>
                    </a:cubicBezTo>
                    <a:cubicBezTo>
                      <a:pt x="19546" y="13474"/>
                      <a:pt x="19546" y="13617"/>
                      <a:pt x="19546" y="13735"/>
                    </a:cubicBezTo>
                    <a:cubicBezTo>
                      <a:pt x="19594" y="14210"/>
                      <a:pt x="19475" y="14684"/>
                      <a:pt x="19238" y="15087"/>
                    </a:cubicBezTo>
                    <a:cubicBezTo>
                      <a:pt x="19025" y="15419"/>
                      <a:pt x="18977" y="15846"/>
                      <a:pt x="19096" y="16202"/>
                    </a:cubicBezTo>
                    <a:cubicBezTo>
                      <a:pt x="19428" y="17175"/>
                      <a:pt x="19950" y="17981"/>
                      <a:pt x="20899" y="18456"/>
                    </a:cubicBezTo>
                    <a:cubicBezTo>
                      <a:pt x="21349" y="18693"/>
                      <a:pt x="21847" y="18859"/>
                      <a:pt x="22345" y="18954"/>
                    </a:cubicBezTo>
                    <a:cubicBezTo>
                      <a:pt x="22891" y="19072"/>
                      <a:pt x="23437" y="19049"/>
                      <a:pt x="23959" y="18930"/>
                    </a:cubicBezTo>
                    <a:cubicBezTo>
                      <a:pt x="25809" y="18361"/>
                      <a:pt x="27113" y="16677"/>
                      <a:pt x="27161" y="14708"/>
                    </a:cubicBezTo>
                    <a:cubicBezTo>
                      <a:pt x="27161" y="14566"/>
                      <a:pt x="27161" y="14423"/>
                      <a:pt x="27185" y="14281"/>
                    </a:cubicBezTo>
                    <a:cubicBezTo>
                      <a:pt x="27208" y="14020"/>
                      <a:pt x="27327" y="13759"/>
                      <a:pt x="27540" y="13593"/>
                    </a:cubicBezTo>
                    <a:cubicBezTo>
                      <a:pt x="27754" y="13379"/>
                      <a:pt x="28133" y="13403"/>
                      <a:pt x="28323" y="13664"/>
                    </a:cubicBezTo>
                    <a:cubicBezTo>
                      <a:pt x="28442" y="13806"/>
                      <a:pt x="28513" y="13996"/>
                      <a:pt x="28537" y="14186"/>
                    </a:cubicBezTo>
                    <a:cubicBezTo>
                      <a:pt x="28584" y="14494"/>
                      <a:pt x="28560" y="14826"/>
                      <a:pt x="28442" y="15135"/>
                    </a:cubicBezTo>
                    <a:cubicBezTo>
                      <a:pt x="28157" y="15941"/>
                      <a:pt x="28418" y="16653"/>
                      <a:pt x="28798" y="17341"/>
                    </a:cubicBezTo>
                    <a:cubicBezTo>
                      <a:pt x="28964" y="17649"/>
                      <a:pt x="29248" y="17863"/>
                      <a:pt x="29580" y="17981"/>
                    </a:cubicBezTo>
                    <a:cubicBezTo>
                      <a:pt x="29936" y="18100"/>
                      <a:pt x="30292" y="18195"/>
                      <a:pt x="30624" y="18337"/>
                    </a:cubicBezTo>
                    <a:cubicBezTo>
                      <a:pt x="31146" y="18527"/>
                      <a:pt x="31739" y="18527"/>
                      <a:pt x="32261" y="18313"/>
                    </a:cubicBezTo>
                    <a:cubicBezTo>
                      <a:pt x="32783" y="18124"/>
                      <a:pt x="33281" y="17886"/>
                      <a:pt x="33779" y="17649"/>
                    </a:cubicBezTo>
                    <a:cubicBezTo>
                      <a:pt x="34253" y="17388"/>
                      <a:pt x="34657" y="17032"/>
                      <a:pt x="34989" y="16606"/>
                    </a:cubicBezTo>
                    <a:cubicBezTo>
                      <a:pt x="34894" y="16345"/>
                      <a:pt x="34775" y="16084"/>
                      <a:pt x="34704" y="15823"/>
                    </a:cubicBezTo>
                    <a:cubicBezTo>
                      <a:pt x="34443" y="15040"/>
                      <a:pt x="34419" y="14186"/>
                      <a:pt x="34609" y="13403"/>
                    </a:cubicBezTo>
                    <a:cubicBezTo>
                      <a:pt x="34728" y="12810"/>
                      <a:pt x="35297" y="12454"/>
                      <a:pt x="35866" y="12597"/>
                    </a:cubicBezTo>
                    <a:cubicBezTo>
                      <a:pt x="36317" y="12692"/>
                      <a:pt x="36697" y="13000"/>
                      <a:pt x="36863" y="13427"/>
                    </a:cubicBezTo>
                    <a:cubicBezTo>
                      <a:pt x="37052" y="13972"/>
                      <a:pt x="37124" y="14518"/>
                      <a:pt x="37052" y="15087"/>
                    </a:cubicBezTo>
                    <a:cubicBezTo>
                      <a:pt x="37076" y="15491"/>
                      <a:pt x="36958" y="15894"/>
                      <a:pt x="36744" y="16250"/>
                    </a:cubicBezTo>
                    <a:cubicBezTo>
                      <a:pt x="36673" y="16368"/>
                      <a:pt x="36602" y="16511"/>
                      <a:pt x="36554" y="16653"/>
                    </a:cubicBezTo>
                    <a:cubicBezTo>
                      <a:pt x="37266" y="17270"/>
                      <a:pt x="38215" y="17554"/>
                      <a:pt x="39140" y="17436"/>
                    </a:cubicBezTo>
                    <a:cubicBezTo>
                      <a:pt x="39851" y="17365"/>
                      <a:pt x="40516" y="16985"/>
                      <a:pt x="40895" y="16368"/>
                    </a:cubicBezTo>
                    <a:cubicBezTo>
                      <a:pt x="40824" y="16107"/>
                      <a:pt x="40753" y="15870"/>
                      <a:pt x="40705" y="15609"/>
                    </a:cubicBezTo>
                    <a:cubicBezTo>
                      <a:pt x="40634" y="15277"/>
                      <a:pt x="40943" y="14969"/>
                      <a:pt x="41275" y="15040"/>
                    </a:cubicBezTo>
                    <a:cubicBezTo>
                      <a:pt x="41536" y="15087"/>
                      <a:pt x="41773" y="15206"/>
                      <a:pt x="41963" y="15396"/>
                    </a:cubicBezTo>
                    <a:cubicBezTo>
                      <a:pt x="42152" y="15609"/>
                      <a:pt x="42390" y="15799"/>
                      <a:pt x="42603" y="15989"/>
                    </a:cubicBezTo>
                    <a:cubicBezTo>
                      <a:pt x="42864" y="16179"/>
                      <a:pt x="43172" y="16226"/>
                      <a:pt x="43457" y="16131"/>
                    </a:cubicBezTo>
                    <a:cubicBezTo>
                      <a:pt x="43694" y="16060"/>
                      <a:pt x="43908" y="15965"/>
                      <a:pt x="44097" y="15823"/>
                    </a:cubicBezTo>
                    <a:cubicBezTo>
                      <a:pt x="44264" y="15680"/>
                      <a:pt x="44430" y="15562"/>
                      <a:pt x="44619" y="15467"/>
                    </a:cubicBezTo>
                    <a:cubicBezTo>
                      <a:pt x="45141" y="15230"/>
                      <a:pt x="45378" y="14613"/>
                      <a:pt x="45141" y="14115"/>
                    </a:cubicBezTo>
                    <a:cubicBezTo>
                      <a:pt x="44880" y="13451"/>
                      <a:pt x="44430" y="12881"/>
                      <a:pt x="43813" y="12502"/>
                    </a:cubicBezTo>
                    <a:cubicBezTo>
                      <a:pt x="43528" y="12312"/>
                      <a:pt x="43267" y="12122"/>
                      <a:pt x="43006" y="11909"/>
                    </a:cubicBezTo>
                    <a:cubicBezTo>
                      <a:pt x="42651" y="11553"/>
                      <a:pt x="42247" y="11292"/>
                      <a:pt x="41797" y="11079"/>
                    </a:cubicBezTo>
                    <a:cubicBezTo>
                      <a:pt x="41583" y="11221"/>
                      <a:pt x="41393" y="11363"/>
                      <a:pt x="41180" y="11458"/>
                    </a:cubicBezTo>
                    <a:cubicBezTo>
                      <a:pt x="40682" y="11743"/>
                      <a:pt x="40089" y="11766"/>
                      <a:pt x="39567" y="11553"/>
                    </a:cubicBezTo>
                    <a:cubicBezTo>
                      <a:pt x="39401" y="11506"/>
                      <a:pt x="39306" y="11387"/>
                      <a:pt x="39258" y="11245"/>
                    </a:cubicBezTo>
                    <a:cubicBezTo>
                      <a:pt x="39211" y="10913"/>
                      <a:pt x="39258" y="10557"/>
                      <a:pt x="39424" y="10248"/>
                    </a:cubicBezTo>
                    <a:cubicBezTo>
                      <a:pt x="39496" y="10011"/>
                      <a:pt x="39709" y="9964"/>
                      <a:pt x="39899" y="9869"/>
                    </a:cubicBezTo>
                    <a:cubicBezTo>
                      <a:pt x="39994" y="9821"/>
                      <a:pt x="40089" y="9774"/>
                      <a:pt x="40184" y="9703"/>
                    </a:cubicBezTo>
                    <a:cubicBezTo>
                      <a:pt x="40350" y="9584"/>
                      <a:pt x="40563" y="9537"/>
                      <a:pt x="40777" y="9560"/>
                    </a:cubicBezTo>
                    <a:cubicBezTo>
                      <a:pt x="40990" y="9608"/>
                      <a:pt x="41227" y="9608"/>
                      <a:pt x="41441" y="9537"/>
                    </a:cubicBezTo>
                    <a:cubicBezTo>
                      <a:pt x="41536" y="9347"/>
                      <a:pt x="41631" y="9133"/>
                      <a:pt x="41725" y="8896"/>
                    </a:cubicBezTo>
                    <a:cubicBezTo>
                      <a:pt x="41891" y="8398"/>
                      <a:pt x="42010" y="7876"/>
                      <a:pt x="42010" y="7331"/>
                    </a:cubicBezTo>
                    <a:cubicBezTo>
                      <a:pt x="42105" y="6477"/>
                      <a:pt x="42081" y="5623"/>
                      <a:pt x="41963" y="4769"/>
                    </a:cubicBezTo>
                    <a:cubicBezTo>
                      <a:pt x="41868" y="4247"/>
                      <a:pt x="41607" y="3773"/>
                      <a:pt x="41204" y="3464"/>
                    </a:cubicBezTo>
                    <a:cubicBezTo>
                      <a:pt x="41061" y="3322"/>
                      <a:pt x="40919" y="3203"/>
                      <a:pt x="40753" y="3085"/>
                    </a:cubicBezTo>
                    <a:cubicBezTo>
                      <a:pt x="40373" y="2705"/>
                      <a:pt x="39851" y="2492"/>
                      <a:pt x="39306" y="2492"/>
                    </a:cubicBezTo>
                    <a:cubicBezTo>
                      <a:pt x="38998" y="2492"/>
                      <a:pt x="38713" y="2444"/>
                      <a:pt x="38404" y="2420"/>
                    </a:cubicBezTo>
                    <a:cubicBezTo>
                      <a:pt x="37835" y="2373"/>
                      <a:pt x="37242" y="2397"/>
                      <a:pt x="36673" y="2492"/>
                    </a:cubicBezTo>
                    <a:cubicBezTo>
                      <a:pt x="36151" y="2610"/>
                      <a:pt x="35700" y="2942"/>
                      <a:pt x="35392" y="3393"/>
                    </a:cubicBezTo>
                    <a:cubicBezTo>
                      <a:pt x="35439" y="3583"/>
                      <a:pt x="35511" y="3796"/>
                      <a:pt x="35558" y="4010"/>
                    </a:cubicBezTo>
                    <a:cubicBezTo>
                      <a:pt x="35724" y="4626"/>
                      <a:pt x="35795" y="5267"/>
                      <a:pt x="35748" y="5907"/>
                    </a:cubicBezTo>
                    <a:cubicBezTo>
                      <a:pt x="35724" y="6453"/>
                      <a:pt x="35297" y="6904"/>
                      <a:pt x="34775" y="6927"/>
                    </a:cubicBezTo>
                    <a:cubicBezTo>
                      <a:pt x="34467" y="6927"/>
                      <a:pt x="34158" y="6809"/>
                      <a:pt x="33945" y="6595"/>
                    </a:cubicBezTo>
                    <a:cubicBezTo>
                      <a:pt x="33471" y="6145"/>
                      <a:pt x="33257" y="5480"/>
                      <a:pt x="33399" y="4840"/>
                    </a:cubicBezTo>
                    <a:cubicBezTo>
                      <a:pt x="33423" y="4366"/>
                      <a:pt x="33589" y="3891"/>
                      <a:pt x="33850" y="3512"/>
                    </a:cubicBezTo>
                    <a:cubicBezTo>
                      <a:pt x="33921" y="3369"/>
                      <a:pt x="33992" y="3251"/>
                      <a:pt x="34040" y="3108"/>
                    </a:cubicBezTo>
                    <a:cubicBezTo>
                      <a:pt x="33850" y="2729"/>
                      <a:pt x="33542" y="2444"/>
                      <a:pt x="33162" y="2278"/>
                    </a:cubicBezTo>
                    <a:cubicBezTo>
                      <a:pt x="33020" y="2231"/>
                      <a:pt x="32901" y="2136"/>
                      <a:pt x="32759" y="2065"/>
                    </a:cubicBezTo>
                    <a:cubicBezTo>
                      <a:pt x="32285" y="1851"/>
                      <a:pt x="31810" y="1638"/>
                      <a:pt x="31336" y="1448"/>
                    </a:cubicBezTo>
                    <a:cubicBezTo>
                      <a:pt x="30577" y="1140"/>
                      <a:pt x="29746" y="1163"/>
                      <a:pt x="28940" y="1187"/>
                    </a:cubicBezTo>
                    <a:cubicBezTo>
                      <a:pt x="28584" y="1187"/>
                      <a:pt x="28252" y="1234"/>
                      <a:pt x="27920" y="1306"/>
                    </a:cubicBezTo>
                    <a:cubicBezTo>
                      <a:pt x="27042" y="1543"/>
                      <a:pt x="26212" y="1970"/>
                      <a:pt x="25548" y="2563"/>
                    </a:cubicBezTo>
                    <a:cubicBezTo>
                      <a:pt x="25382" y="2705"/>
                      <a:pt x="25239" y="2847"/>
                      <a:pt x="25097" y="3013"/>
                    </a:cubicBezTo>
                    <a:cubicBezTo>
                      <a:pt x="25145" y="3203"/>
                      <a:pt x="25192" y="3369"/>
                      <a:pt x="25239" y="3535"/>
                    </a:cubicBezTo>
                    <a:cubicBezTo>
                      <a:pt x="25405" y="4105"/>
                      <a:pt x="25477" y="4721"/>
                      <a:pt x="25453" y="5314"/>
                    </a:cubicBezTo>
                    <a:cubicBezTo>
                      <a:pt x="25429" y="5575"/>
                      <a:pt x="25382" y="5813"/>
                      <a:pt x="25311" y="6073"/>
                    </a:cubicBezTo>
                    <a:cubicBezTo>
                      <a:pt x="25168" y="6619"/>
                      <a:pt x="24528" y="6904"/>
                      <a:pt x="24030" y="6619"/>
                    </a:cubicBezTo>
                    <a:cubicBezTo>
                      <a:pt x="23745" y="6477"/>
                      <a:pt x="23555" y="6216"/>
                      <a:pt x="23508" y="5931"/>
                    </a:cubicBezTo>
                    <a:cubicBezTo>
                      <a:pt x="23199" y="5053"/>
                      <a:pt x="23247" y="4128"/>
                      <a:pt x="23603" y="3274"/>
                    </a:cubicBezTo>
                    <a:cubicBezTo>
                      <a:pt x="23674" y="3108"/>
                      <a:pt x="23721" y="2942"/>
                      <a:pt x="23792" y="2776"/>
                    </a:cubicBezTo>
                    <a:cubicBezTo>
                      <a:pt x="23650" y="2492"/>
                      <a:pt x="23437" y="2254"/>
                      <a:pt x="23199" y="2041"/>
                    </a:cubicBezTo>
                    <a:cubicBezTo>
                      <a:pt x="22820" y="1756"/>
                      <a:pt x="22393" y="1519"/>
                      <a:pt x="21942" y="1400"/>
                    </a:cubicBezTo>
                    <a:cubicBezTo>
                      <a:pt x="20519" y="926"/>
                      <a:pt x="19238" y="1140"/>
                      <a:pt x="18171" y="2254"/>
                    </a:cubicBezTo>
                    <a:cubicBezTo>
                      <a:pt x="17815" y="2634"/>
                      <a:pt x="17459" y="3013"/>
                      <a:pt x="17127" y="3417"/>
                    </a:cubicBezTo>
                    <a:cubicBezTo>
                      <a:pt x="16724" y="3962"/>
                      <a:pt x="16344" y="4555"/>
                      <a:pt x="16415" y="5409"/>
                    </a:cubicBezTo>
                    <a:close/>
                    <a:moveTo>
                      <a:pt x="25880" y="37195"/>
                    </a:moveTo>
                    <a:cubicBezTo>
                      <a:pt x="25714" y="37670"/>
                      <a:pt x="25643" y="38168"/>
                      <a:pt x="25690" y="38666"/>
                    </a:cubicBezTo>
                    <a:cubicBezTo>
                      <a:pt x="25690" y="40279"/>
                      <a:pt x="25714" y="41916"/>
                      <a:pt x="25738" y="43552"/>
                    </a:cubicBezTo>
                    <a:cubicBezTo>
                      <a:pt x="25738" y="43932"/>
                      <a:pt x="25785" y="44311"/>
                      <a:pt x="25856" y="44715"/>
                    </a:cubicBezTo>
                    <a:cubicBezTo>
                      <a:pt x="25951" y="45426"/>
                      <a:pt x="26022" y="46162"/>
                      <a:pt x="25999" y="46873"/>
                    </a:cubicBezTo>
                    <a:cubicBezTo>
                      <a:pt x="25999" y="47751"/>
                      <a:pt x="26093" y="48605"/>
                      <a:pt x="26259" y="49435"/>
                    </a:cubicBezTo>
                    <a:cubicBezTo>
                      <a:pt x="26354" y="49767"/>
                      <a:pt x="26473" y="50099"/>
                      <a:pt x="26639" y="50408"/>
                    </a:cubicBezTo>
                    <a:cubicBezTo>
                      <a:pt x="26710" y="50597"/>
                      <a:pt x="26924" y="50716"/>
                      <a:pt x="27137" y="50716"/>
                    </a:cubicBezTo>
                    <a:lnTo>
                      <a:pt x="27801" y="50716"/>
                    </a:lnTo>
                    <a:cubicBezTo>
                      <a:pt x="28726" y="50740"/>
                      <a:pt x="29675" y="50621"/>
                      <a:pt x="30600" y="50408"/>
                    </a:cubicBezTo>
                    <a:cubicBezTo>
                      <a:pt x="30909" y="50313"/>
                      <a:pt x="31217" y="50265"/>
                      <a:pt x="31549" y="50194"/>
                    </a:cubicBezTo>
                    <a:cubicBezTo>
                      <a:pt x="32617" y="49981"/>
                      <a:pt x="33684" y="49791"/>
                      <a:pt x="34751" y="49506"/>
                    </a:cubicBezTo>
                    <a:cubicBezTo>
                      <a:pt x="36341" y="49079"/>
                      <a:pt x="37883" y="48510"/>
                      <a:pt x="39424" y="47941"/>
                    </a:cubicBezTo>
                    <a:cubicBezTo>
                      <a:pt x="40184" y="47656"/>
                      <a:pt x="40919" y="47277"/>
                      <a:pt x="41607" y="46826"/>
                    </a:cubicBezTo>
                    <a:cubicBezTo>
                      <a:pt x="41963" y="46589"/>
                      <a:pt x="42295" y="46304"/>
                      <a:pt x="42579" y="45996"/>
                    </a:cubicBezTo>
                    <a:cubicBezTo>
                      <a:pt x="42651" y="45165"/>
                      <a:pt x="42413" y="44359"/>
                      <a:pt x="41915" y="43695"/>
                    </a:cubicBezTo>
                    <a:cubicBezTo>
                      <a:pt x="41820" y="43576"/>
                      <a:pt x="41725" y="43458"/>
                      <a:pt x="41654" y="43339"/>
                    </a:cubicBezTo>
                    <a:cubicBezTo>
                      <a:pt x="41156" y="42698"/>
                      <a:pt x="40705" y="42034"/>
                      <a:pt x="40184" y="41441"/>
                    </a:cubicBezTo>
                    <a:cubicBezTo>
                      <a:pt x="39591" y="40777"/>
                      <a:pt x="39045" y="40065"/>
                      <a:pt x="38594" y="39283"/>
                    </a:cubicBezTo>
                    <a:cubicBezTo>
                      <a:pt x="38120" y="38500"/>
                      <a:pt x="37622" y="37765"/>
                      <a:pt x="37100" y="37029"/>
                    </a:cubicBezTo>
                    <a:cubicBezTo>
                      <a:pt x="36483" y="36199"/>
                      <a:pt x="35961" y="35298"/>
                      <a:pt x="35558" y="34349"/>
                    </a:cubicBezTo>
                    <a:cubicBezTo>
                      <a:pt x="34111" y="35250"/>
                      <a:pt x="32545" y="35938"/>
                      <a:pt x="30909" y="36365"/>
                    </a:cubicBezTo>
                    <a:cubicBezTo>
                      <a:pt x="29272" y="36816"/>
                      <a:pt x="27588" y="37077"/>
                      <a:pt x="25880" y="37195"/>
                    </a:cubicBezTo>
                    <a:close/>
                    <a:moveTo>
                      <a:pt x="43149" y="47158"/>
                    </a:moveTo>
                    <a:cubicBezTo>
                      <a:pt x="43172" y="47158"/>
                      <a:pt x="43149" y="47158"/>
                      <a:pt x="43149" y="47158"/>
                    </a:cubicBezTo>
                    <a:cubicBezTo>
                      <a:pt x="43077" y="47205"/>
                      <a:pt x="42983" y="47253"/>
                      <a:pt x="42935" y="47300"/>
                    </a:cubicBezTo>
                    <a:cubicBezTo>
                      <a:pt x="41963" y="48059"/>
                      <a:pt x="40895" y="48676"/>
                      <a:pt x="39733" y="49079"/>
                    </a:cubicBezTo>
                    <a:cubicBezTo>
                      <a:pt x="39116" y="49293"/>
                      <a:pt x="38476" y="49530"/>
                      <a:pt x="37859" y="49744"/>
                    </a:cubicBezTo>
                    <a:cubicBezTo>
                      <a:pt x="36554" y="50242"/>
                      <a:pt x="35226" y="50645"/>
                      <a:pt x="33850" y="50930"/>
                    </a:cubicBezTo>
                    <a:cubicBezTo>
                      <a:pt x="32949" y="51119"/>
                      <a:pt x="32000" y="51285"/>
                      <a:pt x="31075" y="51499"/>
                    </a:cubicBezTo>
                    <a:cubicBezTo>
                      <a:pt x="30245" y="51712"/>
                      <a:pt x="29414" y="51831"/>
                      <a:pt x="28537" y="51878"/>
                    </a:cubicBezTo>
                    <a:cubicBezTo>
                      <a:pt x="28489" y="51878"/>
                      <a:pt x="28418" y="51902"/>
                      <a:pt x="28347" y="51926"/>
                    </a:cubicBezTo>
                    <a:cubicBezTo>
                      <a:pt x="28489" y="52424"/>
                      <a:pt x="28489" y="52946"/>
                      <a:pt x="28323" y="53444"/>
                    </a:cubicBezTo>
                    <a:cubicBezTo>
                      <a:pt x="28276" y="53610"/>
                      <a:pt x="28228" y="53776"/>
                      <a:pt x="28205" y="53942"/>
                    </a:cubicBezTo>
                    <a:cubicBezTo>
                      <a:pt x="28038" y="55104"/>
                      <a:pt x="27778" y="56219"/>
                      <a:pt x="27445" y="57334"/>
                    </a:cubicBezTo>
                    <a:cubicBezTo>
                      <a:pt x="27303" y="57737"/>
                      <a:pt x="27256" y="58164"/>
                      <a:pt x="27327" y="58568"/>
                    </a:cubicBezTo>
                    <a:cubicBezTo>
                      <a:pt x="27540" y="58615"/>
                      <a:pt x="27730" y="58686"/>
                      <a:pt x="27944" y="58734"/>
                    </a:cubicBezTo>
                    <a:cubicBezTo>
                      <a:pt x="28750" y="58852"/>
                      <a:pt x="29557" y="58876"/>
                      <a:pt x="30387" y="58852"/>
                    </a:cubicBezTo>
                    <a:cubicBezTo>
                      <a:pt x="31217" y="58876"/>
                      <a:pt x="32047" y="58734"/>
                      <a:pt x="32830" y="58425"/>
                    </a:cubicBezTo>
                    <a:cubicBezTo>
                      <a:pt x="33328" y="58236"/>
                      <a:pt x="33755" y="57856"/>
                      <a:pt x="33945" y="57358"/>
                    </a:cubicBezTo>
                    <a:cubicBezTo>
                      <a:pt x="34182" y="56717"/>
                      <a:pt x="34277" y="56053"/>
                      <a:pt x="34277" y="55389"/>
                    </a:cubicBezTo>
                    <a:cubicBezTo>
                      <a:pt x="34301" y="54701"/>
                      <a:pt x="34325" y="53990"/>
                      <a:pt x="34372" y="53278"/>
                    </a:cubicBezTo>
                    <a:cubicBezTo>
                      <a:pt x="34396" y="53041"/>
                      <a:pt x="34467" y="52827"/>
                      <a:pt x="34562" y="52614"/>
                    </a:cubicBezTo>
                    <a:cubicBezTo>
                      <a:pt x="34704" y="52305"/>
                      <a:pt x="34989" y="52116"/>
                      <a:pt x="35321" y="52092"/>
                    </a:cubicBezTo>
                    <a:cubicBezTo>
                      <a:pt x="36009" y="52044"/>
                      <a:pt x="36673" y="51926"/>
                      <a:pt x="37361" y="51855"/>
                    </a:cubicBezTo>
                    <a:cubicBezTo>
                      <a:pt x="37717" y="51807"/>
                      <a:pt x="38096" y="51784"/>
                      <a:pt x="38452" y="51736"/>
                    </a:cubicBezTo>
                    <a:cubicBezTo>
                      <a:pt x="38879" y="51665"/>
                      <a:pt x="39330" y="51878"/>
                      <a:pt x="39519" y="52282"/>
                    </a:cubicBezTo>
                    <a:cubicBezTo>
                      <a:pt x="39685" y="52566"/>
                      <a:pt x="39828" y="52827"/>
                      <a:pt x="39994" y="53112"/>
                    </a:cubicBezTo>
                    <a:cubicBezTo>
                      <a:pt x="40397" y="53824"/>
                      <a:pt x="41132" y="54298"/>
                      <a:pt x="41939" y="54322"/>
                    </a:cubicBezTo>
                    <a:cubicBezTo>
                      <a:pt x="42342" y="54345"/>
                      <a:pt x="42745" y="54345"/>
                      <a:pt x="43149" y="54369"/>
                    </a:cubicBezTo>
                    <a:cubicBezTo>
                      <a:pt x="43765" y="54393"/>
                      <a:pt x="44358" y="54203"/>
                      <a:pt x="44809" y="53800"/>
                    </a:cubicBezTo>
                    <a:cubicBezTo>
                      <a:pt x="44928" y="53705"/>
                      <a:pt x="45070" y="53610"/>
                      <a:pt x="45165" y="53515"/>
                    </a:cubicBezTo>
                    <a:cubicBezTo>
                      <a:pt x="46232" y="52685"/>
                      <a:pt x="46873" y="51404"/>
                      <a:pt x="46897" y="50052"/>
                    </a:cubicBezTo>
                    <a:cubicBezTo>
                      <a:pt x="46944" y="49744"/>
                      <a:pt x="46825" y="49411"/>
                      <a:pt x="46612" y="49174"/>
                    </a:cubicBezTo>
                    <a:cubicBezTo>
                      <a:pt x="46493" y="49056"/>
                      <a:pt x="46375" y="48937"/>
                      <a:pt x="46232" y="48842"/>
                    </a:cubicBezTo>
                    <a:cubicBezTo>
                      <a:pt x="45877" y="48605"/>
                      <a:pt x="45544" y="48391"/>
                      <a:pt x="45189" y="48202"/>
                    </a:cubicBezTo>
                    <a:cubicBezTo>
                      <a:pt x="44501" y="47846"/>
                      <a:pt x="43837" y="47514"/>
                      <a:pt x="43149" y="47158"/>
                    </a:cubicBezTo>
                    <a:close/>
                    <a:moveTo>
                      <a:pt x="43908" y="24955"/>
                    </a:moveTo>
                    <a:cubicBezTo>
                      <a:pt x="44453" y="24979"/>
                      <a:pt x="44975" y="24932"/>
                      <a:pt x="45521" y="24860"/>
                    </a:cubicBezTo>
                    <a:cubicBezTo>
                      <a:pt x="45710" y="24837"/>
                      <a:pt x="45900" y="24765"/>
                      <a:pt x="46066" y="24694"/>
                    </a:cubicBezTo>
                    <a:cubicBezTo>
                      <a:pt x="46778" y="24315"/>
                      <a:pt x="47324" y="23722"/>
                      <a:pt x="47656" y="22986"/>
                    </a:cubicBezTo>
                    <a:cubicBezTo>
                      <a:pt x="47727" y="22844"/>
                      <a:pt x="47774" y="22702"/>
                      <a:pt x="47774" y="22559"/>
                    </a:cubicBezTo>
                    <a:cubicBezTo>
                      <a:pt x="47727" y="21966"/>
                      <a:pt x="47679" y="21397"/>
                      <a:pt x="47632" y="20828"/>
                    </a:cubicBezTo>
                    <a:cubicBezTo>
                      <a:pt x="47608" y="20733"/>
                      <a:pt x="47561" y="20638"/>
                      <a:pt x="47537" y="20543"/>
                    </a:cubicBezTo>
                    <a:cubicBezTo>
                      <a:pt x="47466" y="20306"/>
                      <a:pt x="47252" y="20140"/>
                      <a:pt x="47015" y="20164"/>
                    </a:cubicBezTo>
                    <a:cubicBezTo>
                      <a:pt x="46754" y="20164"/>
                      <a:pt x="46493" y="20164"/>
                      <a:pt x="46232" y="20164"/>
                    </a:cubicBezTo>
                    <a:cubicBezTo>
                      <a:pt x="45639" y="20069"/>
                      <a:pt x="45023" y="20211"/>
                      <a:pt x="44524" y="20567"/>
                    </a:cubicBezTo>
                    <a:cubicBezTo>
                      <a:pt x="44430" y="20638"/>
                      <a:pt x="44311" y="20709"/>
                      <a:pt x="44169" y="20780"/>
                    </a:cubicBezTo>
                    <a:cubicBezTo>
                      <a:pt x="44145" y="21018"/>
                      <a:pt x="44074" y="21279"/>
                      <a:pt x="44074" y="21539"/>
                    </a:cubicBezTo>
                    <a:cubicBezTo>
                      <a:pt x="44074" y="22654"/>
                      <a:pt x="44121" y="23769"/>
                      <a:pt x="43860" y="24860"/>
                    </a:cubicBezTo>
                    <a:cubicBezTo>
                      <a:pt x="43860" y="24837"/>
                      <a:pt x="43884" y="24860"/>
                      <a:pt x="43908" y="24955"/>
                    </a:cubicBezTo>
                    <a:close/>
                    <a:moveTo>
                      <a:pt x="8279" y="28798"/>
                    </a:moveTo>
                    <a:cubicBezTo>
                      <a:pt x="8184" y="28513"/>
                      <a:pt x="8089" y="28252"/>
                      <a:pt x="8018" y="28015"/>
                    </a:cubicBezTo>
                    <a:cubicBezTo>
                      <a:pt x="7828" y="27280"/>
                      <a:pt x="7615" y="26521"/>
                      <a:pt x="7425" y="25785"/>
                    </a:cubicBezTo>
                    <a:cubicBezTo>
                      <a:pt x="7401" y="25596"/>
                      <a:pt x="7330" y="25406"/>
                      <a:pt x="7212" y="25264"/>
                    </a:cubicBezTo>
                    <a:cubicBezTo>
                      <a:pt x="6737" y="24789"/>
                      <a:pt x="6073" y="24528"/>
                      <a:pt x="5409" y="24552"/>
                    </a:cubicBezTo>
                    <a:cubicBezTo>
                      <a:pt x="5077" y="24528"/>
                      <a:pt x="4768" y="24718"/>
                      <a:pt x="4673" y="25050"/>
                    </a:cubicBezTo>
                    <a:cubicBezTo>
                      <a:pt x="4579" y="25311"/>
                      <a:pt x="4507" y="25572"/>
                      <a:pt x="4436" y="25857"/>
                    </a:cubicBezTo>
                    <a:cubicBezTo>
                      <a:pt x="4318" y="26260"/>
                      <a:pt x="4413" y="26711"/>
                      <a:pt x="4673" y="27066"/>
                    </a:cubicBezTo>
                    <a:cubicBezTo>
                      <a:pt x="4911" y="27398"/>
                      <a:pt x="5172" y="27683"/>
                      <a:pt x="5456" y="27968"/>
                    </a:cubicBezTo>
                    <a:cubicBezTo>
                      <a:pt x="6215" y="28703"/>
                      <a:pt x="7259" y="29012"/>
                      <a:pt x="8279" y="28798"/>
                    </a:cubicBezTo>
                    <a:close/>
                    <a:moveTo>
                      <a:pt x="56741" y="53064"/>
                    </a:moveTo>
                    <a:cubicBezTo>
                      <a:pt x="56954" y="52827"/>
                      <a:pt x="57073" y="52519"/>
                      <a:pt x="57073" y="52211"/>
                    </a:cubicBezTo>
                    <a:cubicBezTo>
                      <a:pt x="57073" y="51712"/>
                      <a:pt x="57073" y="51191"/>
                      <a:pt x="57025" y="50669"/>
                    </a:cubicBezTo>
                    <a:cubicBezTo>
                      <a:pt x="57002" y="50408"/>
                      <a:pt x="56930" y="50171"/>
                      <a:pt x="56812" y="49933"/>
                    </a:cubicBezTo>
                    <a:cubicBezTo>
                      <a:pt x="56670" y="49601"/>
                      <a:pt x="56361" y="49364"/>
                      <a:pt x="55982" y="49317"/>
                    </a:cubicBezTo>
                    <a:cubicBezTo>
                      <a:pt x="55578" y="49293"/>
                      <a:pt x="55199" y="49293"/>
                      <a:pt x="54796" y="49317"/>
                    </a:cubicBezTo>
                    <a:cubicBezTo>
                      <a:pt x="54772" y="49364"/>
                      <a:pt x="54772" y="49388"/>
                      <a:pt x="54772" y="49411"/>
                    </a:cubicBezTo>
                    <a:cubicBezTo>
                      <a:pt x="55009" y="50621"/>
                      <a:pt x="55531" y="51736"/>
                      <a:pt x="56337" y="52685"/>
                    </a:cubicBezTo>
                    <a:cubicBezTo>
                      <a:pt x="56456" y="52804"/>
                      <a:pt x="56598" y="52922"/>
                      <a:pt x="56741" y="53041"/>
                    </a:cubicBezTo>
                    <a:close/>
                    <a:moveTo>
                      <a:pt x="32427" y="68507"/>
                    </a:moveTo>
                    <a:cubicBezTo>
                      <a:pt x="31715" y="68270"/>
                      <a:pt x="31478" y="68270"/>
                      <a:pt x="31027" y="68507"/>
                    </a:cubicBezTo>
                    <a:cubicBezTo>
                      <a:pt x="30150" y="68957"/>
                      <a:pt x="29414" y="69669"/>
                      <a:pt x="28916" y="70523"/>
                    </a:cubicBezTo>
                    <a:cubicBezTo>
                      <a:pt x="28869" y="70618"/>
                      <a:pt x="28845" y="70713"/>
                      <a:pt x="28845" y="70808"/>
                    </a:cubicBezTo>
                    <a:cubicBezTo>
                      <a:pt x="29462" y="70950"/>
                      <a:pt x="30126" y="70831"/>
                      <a:pt x="30672" y="70476"/>
                    </a:cubicBezTo>
                    <a:cubicBezTo>
                      <a:pt x="31431" y="70001"/>
                      <a:pt x="32047" y="69313"/>
                      <a:pt x="32427" y="68507"/>
                    </a:cubicBezTo>
                    <a:close/>
                    <a:moveTo>
                      <a:pt x="35795" y="15111"/>
                    </a:moveTo>
                    <a:cubicBezTo>
                      <a:pt x="35914" y="14803"/>
                      <a:pt x="35938" y="14447"/>
                      <a:pt x="35843" y="14115"/>
                    </a:cubicBezTo>
                    <a:cubicBezTo>
                      <a:pt x="35843" y="14067"/>
                      <a:pt x="35771" y="14020"/>
                      <a:pt x="35653" y="13925"/>
                    </a:cubicBezTo>
                    <a:cubicBezTo>
                      <a:pt x="35605" y="14305"/>
                      <a:pt x="35653" y="14732"/>
                      <a:pt x="35795" y="15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62"/>
              <p:cNvSpPr/>
              <p:nvPr/>
            </p:nvSpPr>
            <p:spPr>
              <a:xfrm>
                <a:off x="7175100" y="2968250"/>
                <a:ext cx="373025" cy="133450"/>
              </a:xfrm>
              <a:custGeom>
                <a:rect b="b" l="l" r="r" t="t"/>
                <a:pathLst>
                  <a:path extrusionOk="0" h="5338" w="14921">
                    <a:moveTo>
                      <a:pt x="7496" y="5290"/>
                    </a:moveTo>
                    <a:cubicBezTo>
                      <a:pt x="7259" y="5290"/>
                      <a:pt x="7022" y="5266"/>
                      <a:pt x="6784" y="5290"/>
                    </a:cubicBezTo>
                    <a:cubicBezTo>
                      <a:pt x="5646" y="5337"/>
                      <a:pt x="4507" y="5100"/>
                      <a:pt x="3487" y="4578"/>
                    </a:cubicBezTo>
                    <a:cubicBezTo>
                      <a:pt x="2396" y="4080"/>
                      <a:pt x="1400" y="3392"/>
                      <a:pt x="546" y="2538"/>
                    </a:cubicBezTo>
                    <a:cubicBezTo>
                      <a:pt x="238" y="2254"/>
                      <a:pt x="48" y="1850"/>
                      <a:pt x="0" y="1423"/>
                    </a:cubicBezTo>
                    <a:cubicBezTo>
                      <a:pt x="0" y="1281"/>
                      <a:pt x="0" y="1115"/>
                      <a:pt x="48" y="973"/>
                    </a:cubicBezTo>
                    <a:cubicBezTo>
                      <a:pt x="166" y="736"/>
                      <a:pt x="498" y="664"/>
                      <a:pt x="688" y="878"/>
                    </a:cubicBezTo>
                    <a:cubicBezTo>
                      <a:pt x="712" y="925"/>
                      <a:pt x="736" y="949"/>
                      <a:pt x="759" y="996"/>
                    </a:cubicBezTo>
                    <a:cubicBezTo>
                      <a:pt x="1091" y="1732"/>
                      <a:pt x="1708" y="2206"/>
                      <a:pt x="2349" y="2633"/>
                    </a:cubicBezTo>
                    <a:cubicBezTo>
                      <a:pt x="3060" y="3155"/>
                      <a:pt x="3843" y="3558"/>
                      <a:pt x="4673" y="3867"/>
                    </a:cubicBezTo>
                    <a:cubicBezTo>
                      <a:pt x="5219" y="4056"/>
                      <a:pt x="5788" y="4151"/>
                      <a:pt x="6381" y="4151"/>
                    </a:cubicBezTo>
                    <a:cubicBezTo>
                      <a:pt x="7117" y="4151"/>
                      <a:pt x="7876" y="4151"/>
                      <a:pt x="8635" y="4128"/>
                    </a:cubicBezTo>
                    <a:cubicBezTo>
                      <a:pt x="9702" y="4128"/>
                      <a:pt x="10770" y="3724"/>
                      <a:pt x="11600" y="3036"/>
                    </a:cubicBezTo>
                    <a:cubicBezTo>
                      <a:pt x="12288" y="2515"/>
                      <a:pt x="12881" y="1827"/>
                      <a:pt x="13284" y="1044"/>
                    </a:cubicBezTo>
                    <a:cubicBezTo>
                      <a:pt x="13426" y="783"/>
                      <a:pt x="13592" y="546"/>
                      <a:pt x="13782" y="309"/>
                    </a:cubicBezTo>
                    <a:cubicBezTo>
                      <a:pt x="13972" y="48"/>
                      <a:pt x="14328" y="0"/>
                      <a:pt x="14589" y="166"/>
                    </a:cubicBezTo>
                    <a:cubicBezTo>
                      <a:pt x="14850" y="332"/>
                      <a:pt x="14921" y="712"/>
                      <a:pt x="14755" y="973"/>
                    </a:cubicBezTo>
                    <a:cubicBezTo>
                      <a:pt x="14399" y="1518"/>
                      <a:pt x="14067" y="2040"/>
                      <a:pt x="13711" y="2586"/>
                    </a:cubicBezTo>
                    <a:cubicBezTo>
                      <a:pt x="13497" y="2918"/>
                      <a:pt x="13237" y="3202"/>
                      <a:pt x="12928" y="3416"/>
                    </a:cubicBezTo>
                    <a:cubicBezTo>
                      <a:pt x="12644" y="3629"/>
                      <a:pt x="12406" y="3867"/>
                      <a:pt x="12122" y="4080"/>
                    </a:cubicBezTo>
                    <a:cubicBezTo>
                      <a:pt x="11197" y="4815"/>
                      <a:pt x="10058" y="5242"/>
                      <a:pt x="8872" y="5266"/>
                    </a:cubicBezTo>
                    <a:cubicBezTo>
                      <a:pt x="8421" y="5290"/>
                      <a:pt x="7971" y="5266"/>
                      <a:pt x="7520" y="5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62"/>
              <p:cNvSpPr/>
              <p:nvPr/>
            </p:nvSpPr>
            <p:spPr>
              <a:xfrm>
                <a:off x="7441950" y="2840150"/>
                <a:ext cx="52800" cy="55175"/>
              </a:xfrm>
              <a:custGeom>
                <a:rect b="b" l="l" r="r" t="t"/>
                <a:pathLst>
                  <a:path extrusionOk="0" h="2207" w="2112">
                    <a:moveTo>
                      <a:pt x="2088" y="1281"/>
                    </a:moveTo>
                    <a:cubicBezTo>
                      <a:pt x="2088" y="1922"/>
                      <a:pt x="1756" y="2207"/>
                      <a:pt x="1139" y="2135"/>
                    </a:cubicBezTo>
                    <a:cubicBezTo>
                      <a:pt x="451" y="2088"/>
                      <a:pt x="1" y="1376"/>
                      <a:pt x="262" y="736"/>
                    </a:cubicBezTo>
                    <a:cubicBezTo>
                      <a:pt x="356" y="451"/>
                      <a:pt x="641" y="309"/>
                      <a:pt x="902" y="143"/>
                    </a:cubicBezTo>
                    <a:cubicBezTo>
                      <a:pt x="1163" y="0"/>
                      <a:pt x="1329" y="143"/>
                      <a:pt x="1495" y="261"/>
                    </a:cubicBezTo>
                    <a:cubicBezTo>
                      <a:pt x="1898" y="427"/>
                      <a:pt x="2112" y="854"/>
                      <a:pt x="2088" y="1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62"/>
              <p:cNvSpPr/>
              <p:nvPr/>
            </p:nvSpPr>
            <p:spPr>
              <a:xfrm>
                <a:off x="7149000" y="2878100"/>
                <a:ext cx="43325" cy="55775"/>
              </a:xfrm>
              <a:custGeom>
                <a:rect b="b" l="l" r="r" t="t"/>
                <a:pathLst>
                  <a:path extrusionOk="0" h="2231" w="1733">
                    <a:moveTo>
                      <a:pt x="1685" y="1851"/>
                    </a:moveTo>
                    <a:cubicBezTo>
                      <a:pt x="1614" y="1898"/>
                      <a:pt x="1566" y="1922"/>
                      <a:pt x="1495" y="1969"/>
                    </a:cubicBezTo>
                    <a:cubicBezTo>
                      <a:pt x="1021" y="2230"/>
                      <a:pt x="760" y="2159"/>
                      <a:pt x="404" y="1732"/>
                    </a:cubicBezTo>
                    <a:cubicBezTo>
                      <a:pt x="95" y="1424"/>
                      <a:pt x="1" y="973"/>
                      <a:pt x="143" y="546"/>
                    </a:cubicBezTo>
                    <a:cubicBezTo>
                      <a:pt x="190" y="309"/>
                      <a:pt x="404" y="143"/>
                      <a:pt x="641" y="119"/>
                    </a:cubicBezTo>
                    <a:cubicBezTo>
                      <a:pt x="1424" y="1"/>
                      <a:pt x="1685" y="214"/>
                      <a:pt x="1709" y="1044"/>
                    </a:cubicBezTo>
                    <a:cubicBezTo>
                      <a:pt x="1709" y="1258"/>
                      <a:pt x="1709" y="1471"/>
                      <a:pt x="1732" y="1685"/>
                    </a:cubicBezTo>
                    <a:cubicBezTo>
                      <a:pt x="1709" y="1732"/>
                      <a:pt x="1709" y="1803"/>
                      <a:pt x="1685" y="1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3" name="Google Shape;1043;p62"/>
            <p:cNvGrpSpPr/>
            <p:nvPr/>
          </p:nvGrpSpPr>
          <p:grpSpPr>
            <a:xfrm flipH="1" rot="-631604">
              <a:off x="3318500" y="2030380"/>
              <a:ext cx="1146685" cy="1701677"/>
              <a:chOff x="4911875" y="1900500"/>
              <a:chExt cx="1146650" cy="1701625"/>
            </a:xfrm>
          </p:grpSpPr>
          <p:sp>
            <p:nvSpPr>
              <p:cNvPr id="1044" name="Google Shape;1044;p62"/>
              <p:cNvSpPr/>
              <p:nvPr/>
            </p:nvSpPr>
            <p:spPr>
              <a:xfrm>
                <a:off x="5005500" y="2225325"/>
                <a:ext cx="840650" cy="609425"/>
              </a:xfrm>
              <a:custGeom>
                <a:rect b="b" l="l" r="r" t="t"/>
                <a:pathLst>
                  <a:path extrusionOk="0" h="24377" w="33626">
                    <a:moveTo>
                      <a:pt x="19481" y="1"/>
                    </a:moveTo>
                    <a:cubicBezTo>
                      <a:pt x="19627" y="85"/>
                      <a:pt x="19711" y="85"/>
                      <a:pt x="19732" y="105"/>
                    </a:cubicBezTo>
                    <a:cubicBezTo>
                      <a:pt x="20213" y="733"/>
                      <a:pt x="20925" y="1110"/>
                      <a:pt x="21469" y="1633"/>
                    </a:cubicBezTo>
                    <a:cubicBezTo>
                      <a:pt x="21573" y="1737"/>
                      <a:pt x="21720" y="1800"/>
                      <a:pt x="21866" y="1842"/>
                    </a:cubicBezTo>
                    <a:cubicBezTo>
                      <a:pt x="22138" y="1947"/>
                      <a:pt x="22431" y="2051"/>
                      <a:pt x="22724" y="2114"/>
                    </a:cubicBezTo>
                    <a:cubicBezTo>
                      <a:pt x="23477" y="2198"/>
                      <a:pt x="24210" y="2553"/>
                      <a:pt x="25005" y="2533"/>
                    </a:cubicBezTo>
                    <a:cubicBezTo>
                      <a:pt x="25591" y="2533"/>
                      <a:pt x="26197" y="2553"/>
                      <a:pt x="26804" y="2574"/>
                    </a:cubicBezTo>
                    <a:cubicBezTo>
                      <a:pt x="27243" y="2616"/>
                      <a:pt x="27683" y="2616"/>
                      <a:pt x="28143" y="2449"/>
                    </a:cubicBezTo>
                    <a:cubicBezTo>
                      <a:pt x="28206" y="2428"/>
                      <a:pt x="28311" y="2365"/>
                      <a:pt x="28394" y="2407"/>
                    </a:cubicBezTo>
                    <a:cubicBezTo>
                      <a:pt x="28938" y="2449"/>
                      <a:pt x="29461" y="2302"/>
                      <a:pt x="29943" y="2051"/>
                    </a:cubicBezTo>
                    <a:cubicBezTo>
                      <a:pt x="29984" y="2030"/>
                      <a:pt x="30047" y="2051"/>
                      <a:pt x="30173" y="2030"/>
                    </a:cubicBezTo>
                    <a:cubicBezTo>
                      <a:pt x="30298" y="2135"/>
                      <a:pt x="30466" y="2261"/>
                      <a:pt x="30591" y="2428"/>
                    </a:cubicBezTo>
                    <a:cubicBezTo>
                      <a:pt x="31847" y="3830"/>
                      <a:pt x="32684" y="5483"/>
                      <a:pt x="33311" y="7261"/>
                    </a:cubicBezTo>
                    <a:cubicBezTo>
                      <a:pt x="33541" y="7973"/>
                      <a:pt x="33625" y="8726"/>
                      <a:pt x="33625" y="9479"/>
                    </a:cubicBezTo>
                    <a:cubicBezTo>
                      <a:pt x="33625" y="10588"/>
                      <a:pt x="33604" y="11718"/>
                      <a:pt x="33521" y="12806"/>
                    </a:cubicBezTo>
                    <a:cubicBezTo>
                      <a:pt x="33479" y="13497"/>
                      <a:pt x="33186" y="14145"/>
                      <a:pt x="32851" y="14752"/>
                    </a:cubicBezTo>
                    <a:cubicBezTo>
                      <a:pt x="32349" y="15631"/>
                      <a:pt x="31805" y="16489"/>
                      <a:pt x="31072" y="17221"/>
                    </a:cubicBezTo>
                    <a:cubicBezTo>
                      <a:pt x="30340" y="17995"/>
                      <a:pt x="29712" y="18853"/>
                      <a:pt x="28917" y="19523"/>
                    </a:cubicBezTo>
                    <a:cubicBezTo>
                      <a:pt x="28164" y="20192"/>
                      <a:pt x="27223" y="20631"/>
                      <a:pt x="26365" y="21196"/>
                    </a:cubicBezTo>
                    <a:cubicBezTo>
                      <a:pt x="24795" y="22243"/>
                      <a:pt x="23122" y="22975"/>
                      <a:pt x="21343" y="23582"/>
                    </a:cubicBezTo>
                    <a:cubicBezTo>
                      <a:pt x="19816" y="24105"/>
                      <a:pt x="18267" y="24377"/>
                      <a:pt x="16677" y="24209"/>
                    </a:cubicBezTo>
                    <a:cubicBezTo>
                      <a:pt x="15505" y="24105"/>
                      <a:pt x="14292" y="24168"/>
                      <a:pt x="13099" y="24126"/>
                    </a:cubicBezTo>
                    <a:cubicBezTo>
                      <a:pt x="12513" y="24126"/>
                      <a:pt x="11948" y="24084"/>
                      <a:pt x="11404" y="24126"/>
                    </a:cubicBezTo>
                    <a:cubicBezTo>
                      <a:pt x="10923" y="24168"/>
                      <a:pt x="10526" y="23917"/>
                      <a:pt x="10086" y="23854"/>
                    </a:cubicBezTo>
                    <a:cubicBezTo>
                      <a:pt x="9542" y="23749"/>
                      <a:pt x="8977" y="23582"/>
                      <a:pt x="8433" y="23393"/>
                    </a:cubicBezTo>
                    <a:cubicBezTo>
                      <a:pt x="7973" y="23247"/>
                      <a:pt x="7492" y="23038"/>
                      <a:pt x="7136" y="22640"/>
                    </a:cubicBezTo>
                    <a:cubicBezTo>
                      <a:pt x="7073" y="22598"/>
                      <a:pt x="7052" y="22556"/>
                      <a:pt x="7010" y="22536"/>
                    </a:cubicBezTo>
                    <a:cubicBezTo>
                      <a:pt x="6404" y="22222"/>
                      <a:pt x="5860" y="21803"/>
                      <a:pt x="5295" y="21385"/>
                    </a:cubicBezTo>
                    <a:cubicBezTo>
                      <a:pt x="4625" y="20862"/>
                      <a:pt x="4039" y="20255"/>
                      <a:pt x="3579" y="19585"/>
                    </a:cubicBezTo>
                    <a:cubicBezTo>
                      <a:pt x="3391" y="19313"/>
                      <a:pt x="3181" y="19062"/>
                      <a:pt x="2972" y="18790"/>
                    </a:cubicBezTo>
                    <a:cubicBezTo>
                      <a:pt x="2721" y="18518"/>
                      <a:pt x="2407" y="18267"/>
                      <a:pt x="2407" y="17807"/>
                    </a:cubicBezTo>
                    <a:cubicBezTo>
                      <a:pt x="2407" y="17723"/>
                      <a:pt x="2344" y="17618"/>
                      <a:pt x="2303" y="17577"/>
                    </a:cubicBezTo>
                    <a:cubicBezTo>
                      <a:pt x="1591" y="16886"/>
                      <a:pt x="1487" y="15924"/>
                      <a:pt x="1089" y="15087"/>
                    </a:cubicBezTo>
                    <a:cubicBezTo>
                      <a:pt x="859" y="14564"/>
                      <a:pt x="670" y="14041"/>
                      <a:pt x="440" y="13517"/>
                    </a:cubicBezTo>
                    <a:cubicBezTo>
                      <a:pt x="126" y="12806"/>
                      <a:pt x="1" y="12116"/>
                      <a:pt x="22" y="11320"/>
                    </a:cubicBezTo>
                    <a:cubicBezTo>
                      <a:pt x="64" y="10023"/>
                      <a:pt x="147" y="8684"/>
                      <a:pt x="357" y="7324"/>
                    </a:cubicBezTo>
                    <a:cubicBezTo>
                      <a:pt x="754" y="7450"/>
                      <a:pt x="1110" y="7554"/>
                      <a:pt x="1466" y="7659"/>
                    </a:cubicBezTo>
                    <a:cubicBezTo>
                      <a:pt x="2177" y="7889"/>
                      <a:pt x="2930" y="7889"/>
                      <a:pt x="3621" y="7512"/>
                    </a:cubicBezTo>
                    <a:cubicBezTo>
                      <a:pt x="4144" y="7219"/>
                      <a:pt x="4709" y="6989"/>
                      <a:pt x="5169" y="6613"/>
                    </a:cubicBezTo>
                    <a:cubicBezTo>
                      <a:pt x="5483" y="6362"/>
                      <a:pt x="5901" y="6278"/>
                      <a:pt x="6278" y="6111"/>
                    </a:cubicBezTo>
                    <a:cubicBezTo>
                      <a:pt x="6466" y="6320"/>
                      <a:pt x="6424" y="6529"/>
                      <a:pt x="6404" y="6738"/>
                    </a:cubicBezTo>
                    <a:cubicBezTo>
                      <a:pt x="6341" y="7240"/>
                      <a:pt x="6529" y="7617"/>
                      <a:pt x="6885" y="7952"/>
                    </a:cubicBezTo>
                    <a:cubicBezTo>
                      <a:pt x="6989" y="8056"/>
                      <a:pt x="7094" y="8182"/>
                      <a:pt x="7220" y="8266"/>
                    </a:cubicBezTo>
                    <a:cubicBezTo>
                      <a:pt x="7366" y="8370"/>
                      <a:pt x="7533" y="8475"/>
                      <a:pt x="7680" y="8475"/>
                    </a:cubicBezTo>
                    <a:cubicBezTo>
                      <a:pt x="8663" y="8579"/>
                      <a:pt x="9647" y="8517"/>
                      <a:pt x="10526" y="7952"/>
                    </a:cubicBezTo>
                    <a:cubicBezTo>
                      <a:pt x="12095" y="6927"/>
                      <a:pt x="13622" y="5880"/>
                      <a:pt x="14794" y="4395"/>
                    </a:cubicBezTo>
                    <a:cubicBezTo>
                      <a:pt x="14899" y="4290"/>
                      <a:pt x="15003" y="4186"/>
                      <a:pt x="15087" y="4081"/>
                    </a:cubicBezTo>
                    <a:cubicBezTo>
                      <a:pt x="15129" y="4102"/>
                      <a:pt x="15191" y="4102"/>
                      <a:pt x="15191" y="4123"/>
                    </a:cubicBezTo>
                    <a:cubicBezTo>
                      <a:pt x="15652" y="5085"/>
                      <a:pt x="16552" y="5043"/>
                      <a:pt x="17430" y="5002"/>
                    </a:cubicBezTo>
                    <a:cubicBezTo>
                      <a:pt x="17702" y="4960"/>
                      <a:pt x="17870" y="4834"/>
                      <a:pt x="18037" y="4625"/>
                    </a:cubicBezTo>
                    <a:cubicBezTo>
                      <a:pt x="18602" y="3914"/>
                      <a:pt x="18895" y="3265"/>
                      <a:pt x="19062" y="2302"/>
                    </a:cubicBezTo>
                    <a:cubicBezTo>
                      <a:pt x="19062" y="2240"/>
                      <a:pt x="19062" y="2177"/>
                      <a:pt x="19083" y="2114"/>
                    </a:cubicBezTo>
                    <a:cubicBezTo>
                      <a:pt x="19460" y="1486"/>
                      <a:pt x="19397" y="754"/>
                      <a:pt x="19481" y="1"/>
                    </a:cubicBezTo>
                    <a:close/>
                    <a:moveTo>
                      <a:pt x="9249" y="15610"/>
                    </a:moveTo>
                    <a:cubicBezTo>
                      <a:pt x="9479" y="15986"/>
                      <a:pt x="9584" y="16300"/>
                      <a:pt x="9668" y="16656"/>
                    </a:cubicBezTo>
                    <a:cubicBezTo>
                      <a:pt x="9751" y="17242"/>
                      <a:pt x="9961" y="17828"/>
                      <a:pt x="10379" y="18288"/>
                    </a:cubicBezTo>
                    <a:cubicBezTo>
                      <a:pt x="11007" y="18979"/>
                      <a:pt x="11655" y="19648"/>
                      <a:pt x="12283" y="20318"/>
                    </a:cubicBezTo>
                    <a:cubicBezTo>
                      <a:pt x="12409" y="20443"/>
                      <a:pt x="12576" y="20548"/>
                      <a:pt x="12722" y="20631"/>
                    </a:cubicBezTo>
                    <a:cubicBezTo>
                      <a:pt x="13120" y="20904"/>
                      <a:pt x="13559" y="21134"/>
                      <a:pt x="13957" y="21385"/>
                    </a:cubicBezTo>
                    <a:cubicBezTo>
                      <a:pt x="14271" y="21594"/>
                      <a:pt x="14606" y="21678"/>
                      <a:pt x="14982" y="21699"/>
                    </a:cubicBezTo>
                    <a:cubicBezTo>
                      <a:pt x="15610" y="21740"/>
                      <a:pt x="16238" y="21636"/>
                      <a:pt x="16865" y="21552"/>
                    </a:cubicBezTo>
                    <a:cubicBezTo>
                      <a:pt x="17493" y="21468"/>
                      <a:pt x="18100" y="21322"/>
                      <a:pt x="18686" y="21134"/>
                    </a:cubicBezTo>
                    <a:cubicBezTo>
                      <a:pt x="19083" y="20987"/>
                      <a:pt x="19397" y="20820"/>
                      <a:pt x="19690" y="20527"/>
                    </a:cubicBezTo>
                    <a:cubicBezTo>
                      <a:pt x="20339" y="19899"/>
                      <a:pt x="20966" y="19271"/>
                      <a:pt x="21657" y="18665"/>
                    </a:cubicBezTo>
                    <a:cubicBezTo>
                      <a:pt x="22096" y="18267"/>
                      <a:pt x="22389" y="17807"/>
                      <a:pt x="22598" y="17263"/>
                    </a:cubicBezTo>
                    <a:cubicBezTo>
                      <a:pt x="22933" y="16384"/>
                      <a:pt x="23289" y="15547"/>
                      <a:pt x="23540" y="14647"/>
                    </a:cubicBezTo>
                    <a:cubicBezTo>
                      <a:pt x="23686" y="13978"/>
                      <a:pt x="23707" y="13329"/>
                      <a:pt x="23686" y="12681"/>
                    </a:cubicBezTo>
                    <a:cubicBezTo>
                      <a:pt x="23686" y="12283"/>
                      <a:pt x="23498" y="12137"/>
                      <a:pt x="23142" y="12095"/>
                    </a:cubicBezTo>
                    <a:cubicBezTo>
                      <a:pt x="22557" y="12074"/>
                      <a:pt x="22013" y="11969"/>
                      <a:pt x="21448" y="12178"/>
                    </a:cubicBezTo>
                    <a:cubicBezTo>
                      <a:pt x="21238" y="12262"/>
                      <a:pt x="20966" y="12262"/>
                      <a:pt x="20736" y="12262"/>
                    </a:cubicBezTo>
                    <a:cubicBezTo>
                      <a:pt x="20297" y="12241"/>
                      <a:pt x="19837" y="12283"/>
                      <a:pt x="19397" y="12429"/>
                    </a:cubicBezTo>
                    <a:cubicBezTo>
                      <a:pt x="19209" y="12471"/>
                      <a:pt x="19041" y="12513"/>
                      <a:pt x="18874" y="12492"/>
                    </a:cubicBezTo>
                    <a:cubicBezTo>
                      <a:pt x="18204" y="12471"/>
                      <a:pt x="17577" y="12660"/>
                      <a:pt x="16949" y="12806"/>
                    </a:cubicBezTo>
                    <a:cubicBezTo>
                      <a:pt x="16593" y="12890"/>
                      <a:pt x="16238" y="12953"/>
                      <a:pt x="15903" y="12973"/>
                    </a:cubicBezTo>
                    <a:cubicBezTo>
                      <a:pt x="15505" y="12973"/>
                      <a:pt x="15129" y="13057"/>
                      <a:pt x="14773" y="13183"/>
                    </a:cubicBezTo>
                    <a:cubicBezTo>
                      <a:pt x="13915" y="13517"/>
                      <a:pt x="13015" y="13810"/>
                      <a:pt x="12158" y="14145"/>
                    </a:cubicBezTo>
                    <a:cubicBezTo>
                      <a:pt x="11111" y="14522"/>
                      <a:pt x="10170" y="14940"/>
                      <a:pt x="9249" y="15610"/>
                    </a:cubicBezTo>
                    <a:close/>
                    <a:moveTo>
                      <a:pt x="22452" y="8768"/>
                    </a:moveTo>
                    <a:cubicBezTo>
                      <a:pt x="22347" y="8977"/>
                      <a:pt x="22243" y="9124"/>
                      <a:pt x="22180" y="9291"/>
                    </a:cubicBezTo>
                    <a:cubicBezTo>
                      <a:pt x="22013" y="9605"/>
                      <a:pt x="21992" y="9898"/>
                      <a:pt x="22117" y="10253"/>
                    </a:cubicBezTo>
                    <a:cubicBezTo>
                      <a:pt x="22180" y="10358"/>
                      <a:pt x="22326" y="10484"/>
                      <a:pt x="22431" y="10504"/>
                    </a:cubicBezTo>
                    <a:cubicBezTo>
                      <a:pt x="22536" y="10504"/>
                      <a:pt x="22745" y="10379"/>
                      <a:pt x="22766" y="10295"/>
                    </a:cubicBezTo>
                    <a:cubicBezTo>
                      <a:pt x="22870" y="9668"/>
                      <a:pt x="23373" y="9291"/>
                      <a:pt x="23666" y="8768"/>
                    </a:cubicBezTo>
                    <a:cubicBezTo>
                      <a:pt x="23875" y="8768"/>
                      <a:pt x="24042" y="8705"/>
                      <a:pt x="24210" y="8726"/>
                    </a:cubicBezTo>
                    <a:cubicBezTo>
                      <a:pt x="24565" y="8768"/>
                      <a:pt x="24733" y="8914"/>
                      <a:pt x="24754" y="9312"/>
                    </a:cubicBezTo>
                    <a:cubicBezTo>
                      <a:pt x="24795" y="9521"/>
                      <a:pt x="24754" y="9730"/>
                      <a:pt x="24795" y="9940"/>
                    </a:cubicBezTo>
                    <a:cubicBezTo>
                      <a:pt x="24816" y="10107"/>
                      <a:pt x="25026" y="10274"/>
                      <a:pt x="25172" y="10212"/>
                    </a:cubicBezTo>
                    <a:cubicBezTo>
                      <a:pt x="25319" y="10170"/>
                      <a:pt x="25465" y="10065"/>
                      <a:pt x="25486" y="9960"/>
                    </a:cubicBezTo>
                    <a:cubicBezTo>
                      <a:pt x="25570" y="9751"/>
                      <a:pt x="25570" y="9479"/>
                      <a:pt x="25632" y="9249"/>
                    </a:cubicBezTo>
                    <a:cubicBezTo>
                      <a:pt x="25674" y="9207"/>
                      <a:pt x="25758" y="9144"/>
                      <a:pt x="25842" y="9082"/>
                    </a:cubicBezTo>
                    <a:cubicBezTo>
                      <a:pt x="25904" y="9019"/>
                      <a:pt x="25988" y="8998"/>
                      <a:pt x="26030" y="8914"/>
                    </a:cubicBezTo>
                    <a:cubicBezTo>
                      <a:pt x="26135" y="8789"/>
                      <a:pt x="26239" y="8621"/>
                      <a:pt x="26323" y="8475"/>
                    </a:cubicBezTo>
                    <a:cubicBezTo>
                      <a:pt x="26407" y="8307"/>
                      <a:pt x="26218" y="8077"/>
                      <a:pt x="26072" y="8119"/>
                    </a:cubicBezTo>
                    <a:cubicBezTo>
                      <a:pt x="25863" y="8182"/>
                      <a:pt x="25611" y="8307"/>
                      <a:pt x="25402" y="8391"/>
                    </a:cubicBezTo>
                    <a:cubicBezTo>
                      <a:pt x="25130" y="8182"/>
                      <a:pt x="24837" y="7973"/>
                      <a:pt x="24502" y="7743"/>
                    </a:cubicBezTo>
                    <a:cubicBezTo>
                      <a:pt x="24356" y="7554"/>
                      <a:pt x="24523" y="7157"/>
                      <a:pt x="24042" y="7052"/>
                    </a:cubicBezTo>
                    <a:cubicBezTo>
                      <a:pt x="23979" y="7240"/>
                      <a:pt x="23896" y="7387"/>
                      <a:pt x="23791" y="7575"/>
                    </a:cubicBezTo>
                    <a:cubicBezTo>
                      <a:pt x="23770" y="7659"/>
                      <a:pt x="23707" y="7743"/>
                      <a:pt x="23686" y="7784"/>
                    </a:cubicBezTo>
                    <a:cubicBezTo>
                      <a:pt x="23394" y="7868"/>
                      <a:pt x="23142" y="7910"/>
                      <a:pt x="22870" y="7994"/>
                    </a:cubicBezTo>
                    <a:cubicBezTo>
                      <a:pt x="22766" y="7910"/>
                      <a:pt x="22640" y="7805"/>
                      <a:pt x="22515" y="7763"/>
                    </a:cubicBezTo>
                    <a:cubicBezTo>
                      <a:pt x="22410" y="7743"/>
                      <a:pt x="22264" y="7784"/>
                      <a:pt x="22201" y="7847"/>
                    </a:cubicBezTo>
                    <a:cubicBezTo>
                      <a:pt x="22138" y="7868"/>
                      <a:pt x="22117" y="8035"/>
                      <a:pt x="22138" y="8077"/>
                    </a:cubicBezTo>
                    <a:cubicBezTo>
                      <a:pt x="22222" y="8287"/>
                      <a:pt x="22326" y="8496"/>
                      <a:pt x="22452" y="8768"/>
                    </a:cubicBezTo>
                    <a:close/>
                    <a:moveTo>
                      <a:pt x="9458" y="10672"/>
                    </a:moveTo>
                    <a:cubicBezTo>
                      <a:pt x="9228" y="10860"/>
                      <a:pt x="9019" y="11007"/>
                      <a:pt x="8789" y="11195"/>
                    </a:cubicBezTo>
                    <a:cubicBezTo>
                      <a:pt x="8433" y="10902"/>
                      <a:pt x="8161" y="10609"/>
                      <a:pt x="7785" y="10295"/>
                    </a:cubicBezTo>
                    <a:cubicBezTo>
                      <a:pt x="7701" y="10484"/>
                      <a:pt x="7575" y="10609"/>
                      <a:pt x="7596" y="10756"/>
                    </a:cubicBezTo>
                    <a:cubicBezTo>
                      <a:pt x="7701" y="11279"/>
                      <a:pt x="7387" y="11509"/>
                      <a:pt x="7010" y="11739"/>
                    </a:cubicBezTo>
                    <a:cubicBezTo>
                      <a:pt x="6717" y="11613"/>
                      <a:pt x="6445" y="11509"/>
                      <a:pt x="6173" y="11383"/>
                    </a:cubicBezTo>
                    <a:cubicBezTo>
                      <a:pt x="5839" y="11927"/>
                      <a:pt x="6445" y="12053"/>
                      <a:pt x="6550" y="12492"/>
                    </a:cubicBezTo>
                    <a:cubicBezTo>
                      <a:pt x="6550" y="12743"/>
                      <a:pt x="6529" y="13057"/>
                      <a:pt x="6529" y="13392"/>
                    </a:cubicBezTo>
                    <a:cubicBezTo>
                      <a:pt x="6529" y="13538"/>
                      <a:pt x="6550" y="13685"/>
                      <a:pt x="6592" y="13831"/>
                    </a:cubicBezTo>
                    <a:cubicBezTo>
                      <a:pt x="6634" y="14020"/>
                      <a:pt x="6843" y="14145"/>
                      <a:pt x="7010" y="14061"/>
                    </a:cubicBezTo>
                    <a:cubicBezTo>
                      <a:pt x="7136" y="14020"/>
                      <a:pt x="7240" y="13915"/>
                      <a:pt x="7324" y="13810"/>
                    </a:cubicBezTo>
                    <a:cubicBezTo>
                      <a:pt x="7366" y="13748"/>
                      <a:pt x="7345" y="13622"/>
                      <a:pt x="7345" y="13538"/>
                    </a:cubicBezTo>
                    <a:cubicBezTo>
                      <a:pt x="7282" y="13015"/>
                      <a:pt x="7471" y="12597"/>
                      <a:pt x="7847" y="12220"/>
                    </a:cubicBezTo>
                    <a:cubicBezTo>
                      <a:pt x="8015" y="12157"/>
                      <a:pt x="8266" y="12137"/>
                      <a:pt x="8538" y="12053"/>
                    </a:cubicBezTo>
                    <a:cubicBezTo>
                      <a:pt x="8810" y="12409"/>
                      <a:pt x="9124" y="12743"/>
                      <a:pt x="9333" y="13141"/>
                    </a:cubicBezTo>
                    <a:cubicBezTo>
                      <a:pt x="9417" y="13329"/>
                      <a:pt x="9584" y="13413"/>
                      <a:pt x="9772" y="13329"/>
                    </a:cubicBezTo>
                    <a:cubicBezTo>
                      <a:pt x="9961" y="13287"/>
                      <a:pt x="10107" y="13036"/>
                      <a:pt x="10065" y="12827"/>
                    </a:cubicBezTo>
                    <a:cubicBezTo>
                      <a:pt x="10002" y="12681"/>
                      <a:pt x="9961" y="12492"/>
                      <a:pt x="9835" y="12367"/>
                    </a:cubicBezTo>
                    <a:cubicBezTo>
                      <a:pt x="9521" y="12032"/>
                      <a:pt x="9458" y="11718"/>
                      <a:pt x="9668" y="11300"/>
                    </a:cubicBezTo>
                    <a:cubicBezTo>
                      <a:pt x="9793" y="11028"/>
                      <a:pt x="9751" y="10818"/>
                      <a:pt x="9458" y="106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62"/>
              <p:cNvSpPr/>
              <p:nvPr/>
            </p:nvSpPr>
            <p:spPr>
              <a:xfrm>
                <a:off x="5281700" y="2813275"/>
                <a:ext cx="472900" cy="442050"/>
              </a:xfrm>
              <a:custGeom>
                <a:rect b="b" l="l" r="r" t="t"/>
                <a:pathLst>
                  <a:path extrusionOk="0" h="17682" w="18916">
                    <a:moveTo>
                      <a:pt x="18685" y="14459"/>
                    </a:moveTo>
                    <a:cubicBezTo>
                      <a:pt x="18309" y="12911"/>
                      <a:pt x="17744" y="11425"/>
                      <a:pt x="17451" y="9856"/>
                    </a:cubicBezTo>
                    <a:cubicBezTo>
                      <a:pt x="17451" y="9793"/>
                      <a:pt x="17430" y="9751"/>
                      <a:pt x="17409" y="9668"/>
                    </a:cubicBezTo>
                    <a:cubicBezTo>
                      <a:pt x="17158" y="8956"/>
                      <a:pt x="16949" y="8224"/>
                      <a:pt x="16698" y="7533"/>
                    </a:cubicBezTo>
                    <a:cubicBezTo>
                      <a:pt x="16405" y="6697"/>
                      <a:pt x="16070" y="5860"/>
                      <a:pt x="15756" y="4981"/>
                    </a:cubicBezTo>
                    <a:cubicBezTo>
                      <a:pt x="15149" y="3412"/>
                      <a:pt x="14229" y="2010"/>
                      <a:pt x="13685" y="419"/>
                    </a:cubicBezTo>
                    <a:cubicBezTo>
                      <a:pt x="13622" y="231"/>
                      <a:pt x="13454" y="106"/>
                      <a:pt x="13371" y="1"/>
                    </a:cubicBezTo>
                    <a:cubicBezTo>
                      <a:pt x="12157" y="440"/>
                      <a:pt x="11048" y="859"/>
                      <a:pt x="9918" y="1277"/>
                    </a:cubicBezTo>
                    <a:cubicBezTo>
                      <a:pt x="9709" y="1361"/>
                      <a:pt x="9542" y="1424"/>
                      <a:pt x="9416" y="1633"/>
                    </a:cubicBezTo>
                    <a:cubicBezTo>
                      <a:pt x="9186" y="2051"/>
                      <a:pt x="8914" y="2449"/>
                      <a:pt x="8705" y="2888"/>
                    </a:cubicBezTo>
                    <a:cubicBezTo>
                      <a:pt x="8558" y="3202"/>
                      <a:pt x="8391" y="3516"/>
                      <a:pt x="8056" y="3579"/>
                    </a:cubicBezTo>
                    <a:cubicBezTo>
                      <a:pt x="7554" y="3663"/>
                      <a:pt x="7031" y="3684"/>
                      <a:pt x="6571" y="3453"/>
                    </a:cubicBezTo>
                    <a:cubicBezTo>
                      <a:pt x="5838" y="3098"/>
                      <a:pt x="5336" y="2533"/>
                      <a:pt x="5001" y="1738"/>
                    </a:cubicBezTo>
                    <a:cubicBezTo>
                      <a:pt x="3767" y="1717"/>
                      <a:pt x="2532" y="1675"/>
                      <a:pt x="1319" y="1633"/>
                    </a:cubicBezTo>
                    <a:cubicBezTo>
                      <a:pt x="1256" y="1633"/>
                      <a:pt x="1214" y="1717"/>
                      <a:pt x="1130" y="1779"/>
                    </a:cubicBezTo>
                    <a:cubicBezTo>
                      <a:pt x="1130" y="2010"/>
                      <a:pt x="1110" y="2261"/>
                      <a:pt x="1110" y="2533"/>
                    </a:cubicBezTo>
                    <a:cubicBezTo>
                      <a:pt x="1068" y="3412"/>
                      <a:pt x="1068" y="4332"/>
                      <a:pt x="1047" y="5232"/>
                    </a:cubicBezTo>
                    <a:cubicBezTo>
                      <a:pt x="1026" y="5671"/>
                      <a:pt x="1005" y="6111"/>
                      <a:pt x="900" y="6550"/>
                    </a:cubicBezTo>
                    <a:cubicBezTo>
                      <a:pt x="440" y="8266"/>
                      <a:pt x="503" y="10002"/>
                      <a:pt x="126" y="11718"/>
                    </a:cubicBezTo>
                    <a:cubicBezTo>
                      <a:pt x="105" y="11865"/>
                      <a:pt x="105" y="11990"/>
                      <a:pt x="105" y="12158"/>
                    </a:cubicBezTo>
                    <a:cubicBezTo>
                      <a:pt x="63" y="13622"/>
                      <a:pt x="22" y="15087"/>
                      <a:pt x="1" y="16552"/>
                    </a:cubicBezTo>
                    <a:lnTo>
                      <a:pt x="1" y="17096"/>
                    </a:lnTo>
                    <a:cubicBezTo>
                      <a:pt x="22" y="17326"/>
                      <a:pt x="168" y="17493"/>
                      <a:pt x="398" y="17514"/>
                    </a:cubicBezTo>
                    <a:cubicBezTo>
                      <a:pt x="586" y="17535"/>
                      <a:pt x="754" y="17535"/>
                      <a:pt x="942" y="17535"/>
                    </a:cubicBezTo>
                    <a:cubicBezTo>
                      <a:pt x="2679" y="17598"/>
                      <a:pt x="4415" y="17640"/>
                      <a:pt x="6152" y="17681"/>
                    </a:cubicBezTo>
                    <a:cubicBezTo>
                      <a:pt x="6445" y="17681"/>
                      <a:pt x="6759" y="17640"/>
                      <a:pt x="7031" y="17619"/>
                    </a:cubicBezTo>
                    <a:cubicBezTo>
                      <a:pt x="9542" y="17305"/>
                      <a:pt x="12032" y="17012"/>
                      <a:pt x="14522" y="16677"/>
                    </a:cubicBezTo>
                    <a:cubicBezTo>
                      <a:pt x="15861" y="16489"/>
                      <a:pt x="17158" y="16175"/>
                      <a:pt x="18497" y="15924"/>
                    </a:cubicBezTo>
                    <a:cubicBezTo>
                      <a:pt x="18644" y="15903"/>
                      <a:pt x="18811" y="15756"/>
                      <a:pt x="18916" y="15715"/>
                    </a:cubicBezTo>
                    <a:cubicBezTo>
                      <a:pt x="18832" y="15317"/>
                      <a:pt x="18790" y="14878"/>
                      <a:pt x="18685" y="144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62"/>
              <p:cNvSpPr/>
              <p:nvPr/>
            </p:nvSpPr>
            <p:spPr>
              <a:xfrm>
                <a:off x="5004475" y="2079925"/>
                <a:ext cx="763200" cy="335325"/>
              </a:xfrm>
              <a:custGeom>
                <a:rect b="b" l="l" r="r" t="t"/>
                <a:pathLst>
                  <a:path extrusionOk="0" h="13413" w="30528">
                    <a:moveTo>
                      <a:pt x="17199" y="9834"/>
                    </a:moveTo>
                    <a:cubicBezTo>
                      <a:pt x="16300" y="10002"/>
                      <a:pt x="16090" y="9730"/>
                      <a:pt x="16153" y="8893"/>
                    </a:cubicBezTo>
                    <a:cubicBezTo>
                      <a:pt x="16174" y="8642"/>
                      <a:pt x="16174" y="8349"/>
                      <a:pt x="16174" y="8077"/>
                    </a:cubicBezTo>
                    <a:cubicBezTo>
                      <a:pt x="16174" y="7951"/>
                      <a:pt x="16111" y="7805"/>
                      <a:pt x="16048" y="7658"/>
                    </a:cubicBezTo>
                    <a:cubicBezTo>
                      <a:pt x="15902" y="7449"/>
                      <a:pt x="15567" y="7407"/>
                      <a:pt x="15421" y="7595"/>
                    </a:cubicBezTo>
                    <a:cubicBezTo>
                      <a:pt x="15274" y="7742"/>
                      <a:pt x="15170" y="7930"/>
                      <a:pt x="15065" y="8118"/>
                    </a:cubicBezTo>
                    <a:cubicBezTo>
                      <a:pt x="14396" y="9541"/>
                      <a:pt x="13328" y="10671"/>
                      <a:pt x="12031" y="11592"/>
                    </a:cubicBezTo>
                    <a:cubicBezTo>
                      <a:pt x="11801" y="11780"/>
                      <a:pt x="11550" y="11927"/>
                      <a:pt x="11341" y="12136"/>
                    </a:cubicBezTo>
                    <a:cubicBezTo>
                      <a:pt x="10859" y="12617"/>
                      <a:pt x="10253" y="12889"/>
                      <a:pt x="9667" y="13182"/>
                    </a:cubicBezTo>
                    <a:cubicBezTo>
                      <a:pt x="9186" y="13412"/>
                      <a:pt x="8662" y="13412"/>
                      <a:pt x="8160" y="13370"/>
                    </a:cubicBezTo>
                    <a:cubicBezTo>
                      <a:pt x="7784" y="13328"/>
                      <a:pt x="7428" y="13015"/>
                      <a:pt x="7407" y="12617"/>
                    </a:cubicBezTo>
                    <a:cubicBezTo>
                      <a:pt x="7407" y="12219"/>
                      <a:pt x="7386" y="11822"/>
                      <a:pt x="7574" y="11466"/>
                    </a:cubicBezTo>
                    <a:cubicBezTo>
                      <a:pt x="7784" y="10985"/>
                      <a:pt x="7951" y="10525"/>
                      <a:pt x="8139" y="10043"/>
                    </a:cubicBezTo>
                    <a:cubicBezTo>
                      <a:pt x="8244" y="9813"/>
                      <a:pt x="8202" y="9604"/>
                      <a:pt x="8035" y="9478"/>
                    </a:cubicBezTo>
                    <a:cubicBezTo>
                      <a:pt x="7888" y="9353"/>
                      <a:pt x="7637" y="9353"/>
                      <a:pt x="7470" y="9499"/>
                    </a:cubicBezTo>
                    <a:cubicBezTo>
                      <a:pt x="7051" y="9834"/>
                      <a:pt x="6654" y="10232"/>
                      <a:pt x="6256" y="10608"/>
                    </a:cubicBezTo>
                    <a:cubicBezTo>
                      <a:pt x="5921" y="10943"/>
                      <a:pt x="5587" y="11257"/>
                      <a:pt x="5085" y="11362"/>
                    </a:cubicBezTo>
                    <a:cubicBezTo>
                      <a:pt x="4917" y="11382"/>
                      <a:pt x="4750" y="11508"/>
                      <a:pt x="4603" y="11613"/>
                    </a:cubicBezTo>
                    <a:cubicBezTo>
                      <a:pt x="4185" y="12031"/>
                      <a:pt x="3641" y="12219"/>
                      <a:pt x="3139" y="12491"/>
                    </a:cubicBezTo>
                    <a:cubicBezTo>
                      <a:pt x="2762" y="12701"/>
                      <a:pt x="2344" y="12701"/>
                      <a:pt x="1925" y="12554"/>
                    </a:cubicBezTo>
                    <a:cubicBezTo>
                      <a:pt x="1737" y="12512"/>
                      <a:pt x="1569" y="12450"/>
                      <a:pt x="1402" y="12408"/>
                    </a:cubicBezTo>
                    <a:cubicBezTo>
                      <a:pt x="1088" y="12303"/>
                      <a:pt x="879" y="12136"/>
                      <a:pt x="732" y="11822"/>
                    </a:cubicBezTo>
                    <a:cubicBezTo>
                      <a:pt x="586" y="11466"/>
                      <a:pt x="398" y="11131"/>
                      <a:pt x="251" y="10776"/>
                    </a:cubicBezTo>
                    <a:cubicBezTo>
                      <a:pt x="188" y="10650"/>
                      <a:pt x="105" y="10504"/>
                      <a:pt x="105" y="10357"/>
                    </a:cubicBezTo>
                    <a:cubicBezTo>
                      <a:pt x="147" y="9688"/>
                      <a:pt x="0" y="8997"/>
                      <a:pt x="251" y="8328"/>
                    </a:cubicBezTo>
                    <a:cubicBezTo>
                      <a:pt x="377" y="7993"/>
                      <a:pt x="272" y="7533"/>
                      <a:pt x="565" y="7219"/>
                    </a:cubicBezTo>
                    <a:cubicBezTo>
                      <a:pt x="1130" y="6549"/>
                      <a:pt x="1528" y="5691"/>
                      <a:pt x="2385" y="5294"/>
                    </a:cubicBezTo>
                    <a:cubicBezTo>
                      <a:pt x="2469" y="5273"/>
                      <a:pt x="2574" y="5210"/>
                      <a:pt x="2595" y="5126"/>
                    </a:cubicBezTo>
                    <a:cubicBezTo>
                      <a:pt x="3013" y="4499"/>
                      <a:pt x="3766" y="4227"/>
                      <a:pt x="4248" y="3641"/>
                    </a:cubicBezTo>
                    <a:cubicBezTo>
                      <a:pt x="4352" y="3515"/>
                      <a:pt x="4499" y="3411"/>
                      <a:pt x="4666" y="3327"/>
                    </a:cubicBezTo>
                    <a:cubicBezTo>
                      <a:pt x="5963" y="2616"/>
                      <a:pt x="7281" y="1883"/>
                      <a:pt x="8642" y="1235"/>
                    </a:cubicBezTo>
                    <a:cubicBezTo>
                      <a:pt x="9269" y="921"/>
                      <a:pt x="9939" y="628"/>
                      <a:pt x="10713" y="670"/>
                    </a:cubicBezTo>
                    <a:cubicBezTo>
                      <a:pt x="10943" y="670"/>
                      <a:pt x="11173" y="586"/>
                      <a:pt x="11383" y="460"/>
                    </a:cubicBezTo>
                    <a:cubicBezTo>
                      <a:pt x="11822" y="209"/>
                      <a:pt x="12282" y="167"/>
                      <a:pt x="12763" y="188"/>
                    </a:cubicBezTo>
                    <a:cubicBezTo>
                      <a:pt x="13789" y="251"/>
                      <a:pt x="14814" y="272"/>
                      <a:pt x="15839" y="272"/>
                    </a:cubicBezTo>
                    <a:cubicBezTo>
                      <a:pt x="16300" y="272"/>
                      <a:pt x="16718" y="356"/>
                      <a:pt x="17053" y="691"/>
                    </a:cubicBezTo>
                    <a:cubicBezTo>
                      <a:pt x="17241" y="628"/>
                      <a:pt x="17429" y="523"/>
                      <a:pt x="17576" y="523"/>
                    </a:cubicBezTo>
                    <a:cubicBezTo>
                      <a:pt x="18036" y="523"/>
                      <a:pt x="18392" y="398"/>
                      <a:pt x="18769" y="167"/>
                    </a:cubicBezTo>
                    <a:cubicBezTo>
                      <a:pt x="18936" y="42"/>
                      <a:pt x="19208" y="0"/>
                      <a:pt x="19438" y="0"/>
                    </a:cubicBezTo>
                    <a:cubicBezTo>
                      <a:pt x="20275" y="0"/>
                      <a:pt x="21112" y="42"/>
                      <a:pt x="21949" y="84"/>
                    </a:cubicBezTo>
                    <a:cubicBezTo>
                      <a:pt x="22179" y="84"/>
                      <a:pt x="22430" y="167"/>
                      <a:pt x="22660" y="251"/>
                    </a:cubicBezTo>
                    <a:cubicBezTo>
                      <a:pt x="23100" y="398"/>
                      <a:pt x="23581" y="565"/>
                      <a:pt x="24020" y="732"/>
                    </a:cubicBezTo>
                    <a:cubicBezTo>
                      <a:pt x="24334" y="837"/>
                      <a:pt x="24627" y="983"/>
                      <a:pt x="24857" y="1235"/>
                    </a:cubicBezTo>
                    <a:cubicBezTo>
                      <a:pt x="24962" y="1360"/>
                      <a:pt x="25108" y="1507"/>
                      <a:pt x="25276" y="1548"/>
                    </a:cubicBezTo>
                    <a:cubicBezTo>
                      <a:pt x="25778" y="1674"/>
                      <a:pt x="26050" y="2071"/>
                      <a:pt x="26448" y="2343"/>
                    </a:cubicBezTo>
                    <a:cubicBezTo>
                      <a:pt x="27159" y="2825"/>
                      <a:pt x="27703" y="3432"/>
                      <a:pt x="28289" y="4059"/>
                    </a:cubicBezTo>
                    <a:cubicBezTo>
                      <a:pt x="28917" y="4750"/>
                      <a:pt x="29565" y="5419"/>
                      <a:pt x="30193" y="6110"/>
                    </a:cubicBezTo>
                    <a:cubicBezTo>
                      <a:pt x="30339" y="6277"/>
                      <a:pt x="30528" y="6445"/>
                      <a:pt x="30528" y="6737"/>
                    </a:cubicBezTo>
                    <a:cubicBezTo>
                      <a:pt x="30297" y="7198"/>
                      <a:pt x="29879" y="7386"/>
                      <a:pt x="29356" y="7386"/>
                    </a:cubicBezTo>
                    <a:cubicBezTo>
                      <a:pt x="29063" y="7386"/>
                      <a:pt x="28749" y="7323"/>
                      <a:pt x="28456" y="7323"/>
                    </a:cubicBezTo>
                    <a:cubicBezTo>
                      <a:pt x="28247" y="7323"/>
                      <a:pt x="28038" y="7365"/>
                      <a:pt x="27828" y="7365"/>
                    </a:cubicBezTo>
                    <a:cubicBezTo>
                      <a:pt x="27556" y="7386"/>
                      <a:pt x="27243" y="7428"/>
                      <a:pt x="26950" y="7428"/>
                    </a:cubicBezTo>
                    <a:cubicBezTo>
                      <a:pt x="26406" y="7428"/>
                      <a:pt x="25883" y="7407"/>
                      <a:pt x="25318" y="7407"/>
                    </a:cubicBezTo>
                    <a:cubicBezTo>
                      <a:pt x="24878" y="7386"/>
                      <a:pt x="24439" y="7323"/>
                      <a:pt x="24020" y="7219"/>
                    </a:cubicBezTo>
                    <a:cubicBezTo>
                      <a:pt x="23476" y="7072"/>
                      <a:pt x="22911" y="7009"/>
                      <a:pt x="22367" y="6842"/>
                    </a:cubicBezTo>
                    <a:cubicBezTo>
                      <a:pt x="22263" y="6779"/>
                      <a:pt x="22137" y="6779"/>
                      <a:pt x="22033" y="6737"/>
                    </a:cubicBezTo>
                    <a:cubicBezTo>
                      <a:pt x="21007" y="6005"/>
                      <a:pt x="20045" y="5189"/>
                      <a:pt x="19459" y="4017"/>
                    </a:cubicBezTo>
                    <a:cubicBezTo>
                      <a:pt x="19334" y="3724"/>
                      <a:pt x="19187" y="3411"/>
                      <a:pt x="19020" y="3139"/>
                    </a:cubicBezTo>
                    <a:cubicBezTo>
                      <a:pt x="18978" y="3076"/>
                      <a:pt x="18810" y="2992"/>
                      <a:pt x="18727" y="2992"/>
                    </a:cubicBezTo>
                    <a:cubicBezTo>
                      <a:pt x="18622" y="3013"/>
                      <a:pt x="18517" y="3118"/>
                      <a:pt x="18497" y="3222"/>
                    </a:cubicBezTo>
                    <a:cubicBezTo>
                      <a:pt x="18455" y="3432"/>
                      <a:pt x="18392" y="3662"/>
                      <a:pt x="18455" y="3829"/>
                    </a:cubicBezTo>
                    <a:cubicBezTo>
                      <a:pt x="18622" y="4227"/>
                      <a:pt x="18559" y="4582"/>
                      <a:pt x="18517" y="4980"/>
                    </a:cubicBezTo>
                    <a:cubicBezTo>
                      <a:pt x="18497" y="5273"/>
                      <a:pt x="18497" y="5587"/>
                      <a:pt x="18476" y="5859"/>
                    </a:cubicBezTo>
                    <a:cubicBezTo>
                      <a:pt x="18455" y="6361"/>
                      <a:pt x="18476" y="6863"/>
                      <a:pt x="18245" y="7365"/>
                    </a:cubicBezTo>
                    <a:cubicBezTo>
                      <a:pt x="18078" y="7700"/>
                      <a:pt x="18141" y="8118"/>
                      <a:pt x="17994" y="8474"/>
                    </a:cubicBezTo>
                    <a:cubicBezTo>
                      <a:pt x="17827" y="8997"/>
                      <a:pt x="17576" y="9458"/>
                      <a:pt x="17199" y="9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62"/>
              <p:cNvSpPr/>
              <p:nvPr/>
            </p:nvSpPr>
            <p:spPr>
              <a:xfrm>
                <a:off x="5607600" y="1918800"/>
                <a:ext cx="349950" cy="351550"/>
              </a:xfrm>
              <a:custGeom>
                <a:rect b="b" l="l" r="r" t="t"/>
                <a:pathLst>
                  <a:path extrusionOk="0" h="14062" w="13998">
                    <a:moveTo>
                      <a:pt x="42" y="6299"/>
                    </a:moveTo>
                    <a:cubicBezTo>
                      <a:pt x="0" y="5713"/>
                      <a:pt x="188" y="5273"/>
                      <a:pt x="439" y="4855"/>
                    </a:cubicBezTo>
                    <a:cubicBezTo>
                      <a:pt x="1297" y="3474"/>
                      <a:pt x="2218" y="2156"/>
                      <a:pt x="3452" y="1068"/>
                    </a:cubicBezTo>
                    <a:cubicBezTo>
                      <a:pt x="3536" y="984"/>
                      <a:pt x="3599" y="879"/>
                      <a:pt x="3703" y="838"/>
                    </a:cubicBezTo>
                    <a:cubicBezTo>
                      <a:pt x="4624" y="482"/>
                      <a:pt x="5482" y="1"/>
                      <a:pt x="6528" y="42"/>
                    </a:cubicBezTo>
                    <a:cubicBezTo>
                      <a:pt x="7198" y="63"/>
                      <a:pt x="7616" y="419"/>
                      <a:pt x="7867" y="963"/>
                    </a:cubicBezTo>
                    <a:cubicBezTo>
                      <a:pt x="8160" y="1570"/>
                      <a:pt x="8244" y="2239"/>
                      <a:pt x="8139" y="2888"/>
                    </a:cubicBezTo>
                    <a:cubicBezTo>
                      <a:pt x="8097" y="3076"/>
                      <a:pt x="7972" y="3286"/>
                      <a:pt x="7867" y="3453"/>
                    </a:cubicBezTo>
                    <a:cubicBezTo>
                      <a:pt x="7763" y="3599"/>
                      <a:pt x="7616" y="3704"/>
                      <a:pt x="7512" y="3830"/>
                    </a:cubicBezTo>
                    <a:cubicBezTo>
                      <a:pt x="7323" y="4039"/>
                      <a:pt x="7240" y="4311"/>
                      <a:pt x="7365" y="4604"/>
                    </a:cubicBezTo>
                    <a:cubicBezTo>
                      <a:pt x="7470" y="4876"/>
                      <a:pt x="7742" y="4959"/>
                      <a:pt x="8035" y="4980"/>
                    </a:cubicBezTo>
                    <a:cubicBezTo>
                      <a:pt x="8767" y="5022"/>
                      <a:pt x="9457" y="5043"/>
                      <a:pt x="10190" y="5043"/>
                    </a:cubicBezTo>
                    <a:cubicBezTo>
                      <a:pt x="10776" y="5043"/>
                      <a:pt x="11320" y="5148"/>
                      <a:pt x="11843" y="5441"/>
                    </a:cubicBezTo>
                    <a:lnTo>
                      <a:pt x="12010" y="5503"/>
                    </a:lnTo>
                    <a:cubicBezTo>
                      <a:pt x="12784" y="5671"/>
                      <a:pt x="13056" y="6320"/>
                      <a:pt x="13370" y="6926"/>
                    </a:cubicBezTo>
                    <a:cubicBezTo>
                      <a:pt x="13496" y="7177"/>
                      <a:pt x="13412" y="7387"/>
                      <a:pt x="13224" y="7575"/>
                    </a:cubicBezTo>
                    <a:cubicBezTo>
                      <a:pt x="13077" y="7700"/>
                      <a:pt x="12889" y="7847"/>
                      <a:pt x="12742" y="7972"/>
                    </a:cubicBezTo>
                    <a:cubicBezTo>
                      <a:pt x="12470" y="8182"/>
                      <a:pt x="12219" y="8370"/>
                      <a:pt x="11947" y="8579"/>
                    </a:cubicBezTo>
                    <a:cubicBezTo>
                      <a:pt x="11717" y="8788"/>
                      <a:pt x="11508" y="8956"/>
                      <a:pt x="11194" y="8998"/>
                    </a:cubicBezTo>
                    <a:cubicBezTo>
                      <a:pt x="10901" y="9019"/>
                      <a:pt x="10776" y="9207"/>
                      <a:pt x="10713" y="9458"/>
                    </a:cubicBezTo>
                    <a:cubicBezTo>
                      <a:pt x="10671" y="9751"/>
                      <a:pt x="10776" y="10002"/>
                      <a:pt x="11027" y="10169"/>
                    </a:cubicBezTo>
                    <a:cubicBezTo>
                      <a:pt x="11278" y="10295"/>
                      <a:pt x="11508" y="10421"/>
                      <a:pt x="11759" y="10483"/>
                    </a:cubicBezTo>
                    <a:cubicBezTo>
                      <a:pt x="12052" y="10525"/>
                      <a:pt x="12261" y="10672"/>
                      <a:pt x="12470" y="10818"/>
                    </a:cubicBezTo>
                    <a:cubicBezTo>
                      <a:pt x="12784" y="11048"/>
                      <a:pt x="13119" y="11257"/>
                      <a:pt x="13433" y="11509"/>
                    </a:cubicBezTo>
                    <a:cubicBezTo>
                      <a:pt x="13831" y="11781"/>
                      <a:pt x="13998" y="12346"/>
                      <a:pt x="13810" y="12785"/>
                    </a:cubicBezTo>
                    <a:cubicBezTo>
                      <a:pt x="13726" y="12931"/>
                      <a:pt x="13579" y="13099"/>
                      <a:pt x="13412" y="13120"/>
                    </a:cubicBezTo>
                    <a:cubicBezTo>
                      <a:pt x="12889" y="13287"/>
                      <a:pt x="12450" y="13601"/>
                      <a:pt x="11947" y="13810"/>
                    </a:cubicBezTo>
                    <a:cubicBezTo>
                      <a:pt x="11634" y="13957"/>
                      <a:pt x="11278" y="14040"/>
                      <a:pt x="10901" y="14040"/>
                    </a:cubicBezTo>
                    <a:cubicBezTo>
                      <a:pt x="10232" y="14061"/>
                      <a:pt x="9520" y="14019"/>
                      <a:pt x="8830" y="14019"/>
                    </a:cubicBezTo>
                    <a:cubicBezTo>
                      <a:pt x="8495" y="14019"/>
                      <a:pt x="8265" y="13873"/>
                      <a:pt x="8056" y="13643"/>
                    </a:cubicBezTo>
                    <a:cubicBezTo>
                      <a:pt x="7846" y="13392"/>
                      <a:pt x="7616" y="13141"/>
                      <a:pt x="7449" y="12869"/>
                    </a:cubicBezTo>
                    <a:cubicBezTo>
                      <a:pt x="7156" y="12304"/>
                      <a:pt x="6737" y="11885"/>
                      <a:pt x="6319" y="11446"/>
                    </a:cubicBezTo>
                    <a:cubicBezTo>
                      <a:pt x="5838" y="10923"/>
                      <a:pt x="5315" y="10421"/>
                      <a:pt x="4833" y="9877"/>
                    </a:cubicBezTo>
                    <a:cubicBezTo>
                      <a:pt x="4101" y="9019"/>
                      <a:pt x="3222" y="8370"/>
                      <a:pt x="2406" y="7638"/>
                    </a:cubicBezTo>
                    <a:cubicBezTo>
                      <a:pt x="1611" y="7366"/>
                      <a:pt x="1130" y="6654"/>
                      <a:pt x="335" y="6424"/>
                    </a:cubicBezTo>
                    <a:cubicBezTo>
                      <a:pt x="230" y="6403"/>
                      <a:pt x="146" y="6340"/>
                      <a:pt x="42" y="62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62"/>
              <p:cNvSpPr/>
              <p:nvPr/>
            </p:nvSpPr>
            <p:spPr>
              <a:xfrm>
                <a:off x="5861275" y="2366575"/>
                <a:ext cx="82150" cy="154850"/>
              </a:xfrm>
              <a:custGeom>
                <a:rect b="b" l="l" r="r" t="t"/>
                <a:pathLst>
                  <a:path extrusionOk="0" h="6194" w="3286">
                    <a:moveTo>
                      <a:pt x="252" y="6152"/>
                    </a:moveTo>
                    <a:cubicBezTo>
                      <a:pt x="252" y="5252"/>
                      <a:pt x="315" y="4394"/>
                      <a:pt x="294" y="3536"/>
                    </a:cubicBezTo>
                    <a:cubicBezTo>
                      <a:pt x="231" y="2699"/>
                      <a:pt x="106" y="1883"/>
                      <a:pt x="1" y="1088"/>
                    </a:cubicBezTo>
                    <a:cubicBezTo>
                      <a:pt x="503" y="481"/>
                      <a:pt x="1194" y="419"/>
                      <a:pt x="1779" y="105"/>
                    </a:cubicBezTo>
                    <a:cubicBezTo>
                      <a:pt x="1989" y="0"/>
                      <a:pt x="2198" y="63"/>
                      <a:pt x="2344" y="230"/>
                    </a:cubicBezTo>
                    <a:cubicBezTo>
                      <a:pt x="2616" y="523"/>
                      <a:pt x="2909" y="774"/>
                      <a:pt x="3140" y="1088"/>
                    </a:cubicBezTo>
                    <a:cubicBezTo>
                      <a:pt x="3244" y="1235"/>
                      <a:pt x="3265" y="1444"/>
                      <a:pt x="3265" y="1590"/>
                    </a:cubicBezTo>
                    <a:cubicBezTo>
                      <a:pt x="3286" y="1883"/>
                      <a:pt x="3202" y="2197"/>
                      <a:pt x="3244" y="2469"/>
                    </a:cubicBezTo>
                    <a:cubicBezTo>
                      <a:pt x="3265" y="3243"/>
                      <a:pt x="3140" y="3892"/>
                      <a:pt x="2554" y="4436"/>
                    </a:cubicBezTo>
                    <a:cubicBezTo>
                      <a:pt x="2261" y="4729"/>
                      <a:pt x="2031" y="5085"/>
                      <a:pt x="1779" y="5398"/>
                    </a:cubicBezTo>
                    <a:cubicBezTo>
                      <a:pt x="1487" y="5775"/>
                      <a:pt x="1047" y="5922"/>
                      <a:pt x="650" y="6131"/>
                    </a:cubicBezTo>
                    <a:cubicBezTo>
                      <a:pt x="566" y="6194"/>
                      <a:pt x="440" y="6152"/>
                      <a:pt x="252" y="61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62"/>
              <p:cNvSpPr/>
              <p:nvPr/>
            </p:nvSpPr>
            <p:spPr>
              <a:xfrm>
                <a:off x="4938025" y="2537625"/>
                <a:ext cx="81100" cy="104125"/>
              </a:xfrm>
              <a:custGeom>
                <a:rect b="b" l="l" r="r" t="t"/>
                <a:pathLst>
                  <a:path extrusionOk="0" h="4165" w="3244">
                    <a:moveTo>
                      <a:pt x="775" y="63"/>
                    </a:moveTo>
                    <a:cubicBezTo>
                      <a:pt x="880" y="63"/>
                      <a:pt x="1026" y="21"/>
                      <a:pt x="1131" y="21"/>
                    </a:cubicBezTo>
                    <a:cubicBezTo>
                      <a:pt x="1361" y="0"/>
                      <a:pt x="1549" y="84"/>
                      <a:pt x="1612" y="314"/>
                    </a:cubicBezTo>
                    <a:cubicBezTo>
                      <a:pt x="1696" y="502"/>
                      <a:pt x="1800" y="691"/>
                      <a:pt x="1842" y="900"/>
                    </a:cubicBezTo>
                    <a:cubicBezTo>
                      <a:pt x="1989" y="1632"/>
                      <a:pt x="2323" y="2260"/>
                      <a:pt x="2658" y="2888"/>
                    </a:cubicBezTo>
                    <a:cubicBezTo>
                      <a:pt x="2867" y="3243"/>
                      <a:pt x="3056" y="3620"/>
                      <a:pt x="3244" y="3976"/>
                    </a:cubicBezTo>
                    <a:cubicBezTo>
                      <a:pt x="2825" y="4164"/>
                      <a:pt x="2512" y="3955"/>
                      <a:pt x="2177" y="3871"/>
                    </a:cubicBezTo>
                    <a:cubicBezTo>
                      <a:pt x="1465" y="3662"/>
                      <a:pt x="859" y="3306"/>
                      <a:pt x="398" y="2720"/>
                    </a:cubicBezTo>
                    <a:cubicBezTo>
                      <a:pt x="147" y="2448"/>
                      <a:pt x="1" y="2093"/>
                      <a:pt x="105" y="1737"/>
                    </a:cubicBezTo>
                    <a:cubicBezTo>
                      <a:pt x="315" y="1193"/>
                      <a:pt x="356" y="565"/>
                      <a:pt x="775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62"/>
              <p:cNvSpPr/>
              <p:nvPr/>
            </p:nvSpPr>
            <p:spPr>
              <a:xfrm>
                <a:off x="5682925" y="3523125"/>
                <a:ext cx="92075" cy="37150"/>
              </a:xfrm>
              <a:custGeom>
                <a:rect b="b" l="l" r="r" t="t"/>
                <a:pathLst>
                  <a:path extrusionOk="0" h="1486" w="3683">
                    <a:moveTo>
                      <a:pt x="0" y="377"/>
                    </a:moveTo>
                    <a:cubicBezTo>
                      <a:pt x="105" y="126"/>
                      <a:pt x="272" y="21"/>
                      <a:pt x="481" y="21"/>
                    </a:cubicBezTo>
                    <a:cubicBezTo>
                      <a:pt x="1067" y="21"/>
                      <a:pt x="1632" y="0"/>
                      <a:pt x="2197" y="84"/>
                    </a:cubicBezTo>
                    <a:cubicBezTo>
                      <a:pt x="2783" y="168"/>
                      <a:pt x="3348" y="377"/>
                      <a:pt x="3683" y="1005"/>
                    </a:cubicBezTo>
                    <a:cubicBezTo>
                      <a:pt x="2929" y="1486"/>
                      <a:pt x="2092" y="1465"/>
                      <a:pt x="1297" y="1318"/>
                    </a:cubicBezTo>
                    <a:cubicBezTo>
                      <a:pt x="753" y="1214"/>
                      <a:pt x="230" y="942"/>
                      <a:pt x="0" y="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62"/>
              <p:cNvSpPr/>
              <p:nvPr/>
            </p:nvSpPr>
            <p:spPr>
              <a:xfrm>
                <a:off x="5341325" y="3541950"/>
                <a:ext cx="62800" cy="41350"/>
              </a:xfrm>
              <a:custGeom>
                <a:rect b="b" l="l" r="r" t="t"/>
                <a:pathLst>
                  <a:path extrusionOk="0" h="1654" w="2512">
                    <a:moveTo>
                      <a:pt x="2512" y="189"/>
                    </a:moveTo>
                    <a:cubicBezTo>
                      <a:pt x="2386" y="775"/>
                      <a:pt x="1926" y="1026"/>
                      <a:pt x="1549" y="1319"/>
                    </a:cubicBezTo>
                    <a:cubicBezTo>
                      <a:pt x="1068" y="1654"/>
                      <a:pt x="545" y="1528"/>
                      <a:pt x="1" y="1465"/>
                    </a:cubicBezTo>
                    <a:cubicBezTo>
                      <a:pt x="64" y="984"/>
                      <a:pt x="294" y="691"/>
                      <a:pt x="754" y="586"/>
                    </a:cubicBezTo>
                    <a:cubicBezTo>
                      <a:pt x="922" y="565"/>
                      <a:pt x="1089" y="482"/>
                      <a:pt x="1235" y="356"/>
                    </a:cubicBezTo>
                    <a:cubicBezTo>
                      <a:pt x="1633" y="1"/>
                      <a:pt x="2051" y="63"/>
                      <a:pt x="2512" y="1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62"/>
              <p:cNvSpPr/>
              <p:nvPr/>
            </p:nvSpPr>
            <p:spPr>
              <a:xfrm>
                <a:off x="5434450" y="2856700"/>
                <a:ext cx="49725" cy="25125"/>
              </a:xfrm>
              <a:custGeom>
                <a:rect b="b" l="l" r="r" t="t"/>
                <a:pathLst>
                  <a:path extrusionOk="0" h="1005" w="1989">
                    <a:moveTo>
                      <a:pt x="1632" y="942"/>
                    </a:moveTo>
                    <a:cubicBezTo>
                      <a:pt x="795" y="1005"/>
                      <a:pt x="398" y="817"/>
                      <a:pt x="0" y="105"/>
                    </a:cubicBezTo>
                    <a:lnTo>
                      <a:pt x="963" y="105"/>
                    </a:lnTo>
                    <a:cubicBezTo>
                      <a:pt x="1277" y="84"/>
                      <a:pt x="1590" y="63"/>
                      <a:pt x="1988" y="1"/>
                    </a:cubicBezTo>
                    <a:cubicBezTo>
                      <a:pt x="1988" y="398"/>
                      <a:pt x="1716" y="670"/>
                      <a:pt x="1632" y="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62"/>
              <p:cNvSpPr/>
              <p:nvPr/>
            </p:nvSpPr>
            <p:spPr>
              <a:xfrm>
                <a:off x="5268625" y="2547550"/>
                <a:ext cx="304975" cy="198800"/>
              </a:xfrm>
              <a:custGeom>
                <a:rect b="b" l="l" r="r" t="t"/>
                <a:pathLst>
                  <a:path extrusionOk="0" h="7952" w="12199">
                    <a:moveTo>
                      <a:pt x="12136" y="210"/>
                    </a:moveTo>
                    <a:cubicBezTo>
                      <a:pt x="12178" y="691"/>
                      <a:pt x="12199" y="1110"/>
                      <a:pt x="11990" y="1486"/>
                    </a:cubicBezTo>
                    <a:cubicBezTo>
                      <a:pt x="11906" y="1654"/>
                      <a:pt x="11906" y="1842"/>
                      <a:pt x="11864" y="2009"/>
                    </a:cubicBezTo>
                    <a:lnTo>
                      <a:pt x="11467" y="3202"/>
                    </a:lnTo>
                    <a:cubicBezTo>
                      <a:pt x="11446" y="3265"/>
                      <a:pt x="11383" y="3349"/>
                      <a:pt x="11362" y="3432"/>
                    </a:cubicBezTo>
                    <a:cubicBezTo>
                      <a:pt x="11090" y="4395"/>
                      <a:pt x="10462" y="5106"/>
                      <a:pt x="9730" y="5734"/>
                    </a:cubicBezTo>
                    <a:cubicBezTo>
                      <a:pt x="9416" y="5985"/>
                      <a:pt x="9102" y="6278"/>
                      <a:pt x="8830" y="6592"/>
                    </a:cubicBezTo>
                    <a:cubicBezTo>
                      <a:pt x="8203" y="7282"/>
                      <a:pt x="7407" y="7554"/>
                      <a:pt x="6529" y="7638"/>
                    </a:cubicBezTo>
                    <a:cubicBezTo>
                      <a:pt x="6236" y="7659"/>
                      <a:pt x="5922" y="7742"/>
                      <a:pt x="5629" y="7805"/>
                    </a:cubicBezTo>
                    <a:cubicBezTo>
                      <a:pt x="4897" y="7952"/>
                      <a:pt x="4269" y="7847"/>
                      <a:pt x="3599" y="7491"/>
                    </a:cubicBezTo>
                    <a:cubicBezTo>
                      <a:pt x="2407" y="6801"/>
                      <a:pt x="1549" y="5838"/>
                      <a:pt x="691" y="4834"/>
                    </a:cubicBezTo>
                    <a:cubicBezTo>
                      <a:pt x="210" y="4290"/>
                      <a:pt x="1" y="3579"/>
                      <a:pt x="147" y="2784"/>
                    </a:cubicBezTo>
                    <a:cubicBezTo>
                      <a:pt x="628" y="2491"/>
                      <a:pt x="1193" y="2219"/>
                      <a:pt x="1737" y="2051"/>
                    </a:cubicBezTo>
                    <a:cubicBezTo>
                      <a:pt x="2616" y="1758"/>
                      <a:pt x="3495" y="1444"/>
                      <a:pt x="4374" y="1152"/>
                    </a:cubicBezTo>
                    <a:cubicBezTo>
                      <a:pt x="4687" y="1047"/>
                      <a:pt x="5001" y="963"/>
                      <a:pt x="5336" y="963"/>
                    </a:cubicBezTo>
                    <a:cubicBezTo>
                      <a:pt x="5796" y="942"/>
                      <a:pt x="6236" y="900"/>
                      <a:pt x="6675" y="754"/>
                    </a:cubicBezTo>
                    <a:cubicBezTo>
                      <a:pt x="7261" y="608"/>
                      <a:pt x="7826" y="440"/>
                      <a:pt x="8454" y="503"/>
                    </a:cubicBezTo>
                    <a:cubicBezTo>
                      <a:pt x="8621" y="503"/>
                      <a:pt x="8768" y="482"/>
                      <a:pt x="8893" y="440"/>
                    </a:cubicBezTo>
                    <a:cubicBezTo>
                      <a:pt x="9416" y="273"/>
                      <a:pt x="9939" y="273"/>
                      <a:pt x="10504" y="294"/>
                    </a:cubicBezTo>
                    <a:cubicBezTo>
                      <a:pt x="10755" y="294"/>
                      <a:pt x="11027" y="210"/>
                      <a:pt x="11278" y="168"/>
                    </a:cubicBezTo>
                    <a:cubicBezTo>
                      <a:pt x="11508" y="84"/>
                      <a:pt x="11801" y="1"/>
                      <a:pt x="12136" y="2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62"/>
              <p:cNvSpPr/>
              <p:nvPr/>
            </p:nvSpPr>
            <p:spPr>
              <a:xfrm>
                <a:off x="5060950" y="2575800"/>
                <a:ext cx="170550" cy="164275"/>
              </a:xfrm>
              <a:custGeom>
                <a:rect b="b" l="l" r="r" t="t"/>
                <a:pathLst>
                  <a:path extrusionOk="0" h="6571" w="6822">
                    <a:moveTo>
                      <a:pt x="6152" y="2532"/>
                    </a:moveTo>
                    <a:cubicBezTo>
                      <a:pt x="6111" y="2449"/>
                      <a:pt x="6069" y="2407"/>
                      <a:pt x="6006" y="2323"/>
                    </a:cubicBezTo>
                    <a:cubicBezTo>
                      <a:pt x="5964" y="2219"/>
                      <a:pt x="5901" y="2114"/>
                      <a:pt x="5818" y="2009"/>
                    </a:cubicBezTo>
                    <a:cubicBezTo>
                      <a:pt x="4646" y="231"/>
                      <a:pt x="2302" y="1"/>
                      <a:pt x="670" y="1256"/>
                    </a:cubicBezTo>
                    <a:cubicBezTo>
                      <a:pt x="1" y="1779"/>
                      <a:pt x="22" y="2825"/>
                      <a:pt x="210" y="3558"/>
                    </a:cubicBezTo>
                    <a:cubicBezTo>
                      <a:pt x="336" y="4123"/>
                      <a:pt x="649" y="4646"/>
                      <a:pt x="1005" y="5106"/>
                    </a:cubicBezTo>
                    <a:cubicBezTo>
                      <a:pt x="1256" y="5441"/>
                      <a:pt x="1570" y="5692"/>
                      <a:pt x="1926" y="5880"/>
                    </a:cubicBezTo>
                    <a:cubicBezTo>
                      <a:pt x="2846" y="6466"/>
                      <a:pt x="4144" y="6571"/>
                      <a:pt x="5127" y="6110"/>
                    </a:cubicBezTo>
                    <a:cubicBezTo>
                      <a:pt x="6571" y="5462"/>
                      <a:pt x="6822" y="3851"/>
                      <a:pt x="6152" y="25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62"/>
              <p:cNvSpPr/>
              <p:nvPr/>
            </p:nvSpPr>
            <p:spPr>
              <a:xfrm>
                <a:off x="5603400" y="2415750"/>
                <a:ext cx="198800" cy="220225"/>
              </a:xfrm>
              <a:custGeom>
                <a:rect b="b" l="l" r="r" t="t"/>
                <a:pathLst>
                  <a:path extrusionOk="0" h="8809" w="7952">
                    <a:moveTo>
                      <a:pt x="7805" y="3787"/>
                    </a:moveTo>
                    <a:cubicBezTo>
                      <a:pt x="7805" y="2825"/>
                      <a:pt x="7303" y="1841"/>
                      <a:pt x="6382" y="1255"/>
                    </a:cubicBezTo>
                    <a:cubicBezTo>
                      <a:pt x="4457" y="0"/>
                      <a:pt x="2198" y="1674"/>
                      <a:pt x="1151" y="3285"/>
                    </a:cubicBezTo>
                    <a:cubicBezTo>
                      <a:pt x="1" y="5126"/>
                      <a:pt x="712" y="7491"/>
                      <a:pt x="2804" y="8202"/>
                    </a:cubicBezTo>
                    <a:cubicBezTo>
                      <a:pt x="4646" y="8809"/>
                      <a:pt x="6696" y="7135"/>
                      <a:pt x="7533" y="5649"/>
                    </a:cubicBezTo>
                    <a:cubicBezTo>
                      <a:pt x="7889" y="5043"/>
                      <a:pt x="7952" y="4394"/>
                      <a:pt x="7805" y="37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62"/>
              <p:cNvSpPr/>
              <p:nvPr/>
            </p:nvSpPr>
            <p:spPr>
              <a:xfrm>
                <a:off x="4911875" y="1900500"/>
                <a:ext cx="1146650" cy="1701625"/>
              </a:xfrm>
              <a:custGeom>
                <a:rect b="b" l="l" r="r" t="t"/>
                <a:pathLst>
                  <a:path extrusionOk="0" h="68065" w="45866">
                    <a:moveTo>
                      <a:pt x="21364" y="6947"/>
                    </a:moveTo>
                    <a:cubicBezTo>
                      <a:pt x="21468" y="6926"/>
                      <a:pt x="21489" y="6947"/>
                      <a:pt x="21531" y="6926"/>
                    </a:cubicBezTo>
                    <a:cubicBezTo>
                      <a:pt x="22221" y="6507"/>
                      <a:pt x="23017" y="6361"/>
                      <a:pt x="23854" y="6445"/>
                    </a:cubicBezTo>
                    <a:cubicBezTo>
                      <a:pt x="24398" y="6507"/>
                      <a:pt x="24921" y="6445"/>
                      <a:pt x="25465" y="6507"/>
                    </a:cubicBezTo>
                    <a:cubicBezTo>
                      <a:pt x="25946" y="6528"/>
                      <a:pt x="26406" y="6612"/>
                      <a:pt x="26908" y="6654"/>
                    </a:cubicBezTo>
                    <a:cubicBezTo>
                      <a:pt x="26992" y="6361"/>
                      <a:pt x="27076" y="6047"/>
                      <a:pt x="27180" y="5775"/>
                    </a:cubicBezTo>
                    <a:cubicBezTo>
                      <a:pt x="27306" y="5461"/>
                      <a:pt x="27452" y="5168"/>
                      <a:pt x="27641" y="4917"/>
                    </a:cubicBezTo>
                    <a:cubicBezTo>
                      <a:pt x="27829" y="4624"/>
                      <a:pt x="28017" y="4352"/>
                      <a:pt x="28185" y="4101"/>
                    </a:cubicBezTo>
                    <a:cubicBezTo>
                      <a:pt x="28917" y="3013"/>
                      <a:pt x="29712" y="2030"/>
                      <a:pt x="30696" y="1172"/>
                    </a:cubicBezTo>
                    <a:cubicBezTo>
                      <a:pt x="30988" y="900"/>
                      <a:pt x="31302" y="670"/>
                      <a:pt x="31700" y="586"/>
                    </a:cubicBezTo>
                    <a:cubicBezTo>
                      <a:pt x="32014" y="523"/>
                      <a:pt x="32328" y="419"/>
                      <a:pt x="32641" y="272"/>
                    </a:cubicBezTo>
                    <a:cubicBezTo>
                      <a:pt x="33185" y="21"/>
                      <a:pt x="33792" y="0"/>
                      <a:pt x="34399" y="0"/>
                    </a:cubicBezTo>
                    <a:cubicBezTo>
                      <a:pt x="35466" y="0"/>
                      <a:pt x="36136" y="565"/>
                      <a:pt x="36533" y="1486"/>
                    </a:cubicBezTo>
                    <a:cubicBezTo>
                      <a:pt x="36952" y="2511"/>
                      <a:pt x="37161" y="3557"/>
                      <a:pt x="36659" y="4624"/>
                    </a:cubicBezTo>
                    <a:cubicBezTo>
                      <a:pt x="36638" y="4666"/>
                      <a:pt x="36659" y="4729"/>
                      <a:pt x="36701" y="4834"/>
                    </a:cubicBezTo>
                    <a:cubicBezTo>
                      <a:pt x="37035" y="4959"/>
                      <a:pt x="37391" y="4959"/>
                      <a:pt x="37747" y="4917"/>
                    </a:cubicBezTo>
                    <a:cubicBezTo>
                      <a:pt x="38960" y="4813"/>
                      <a:pt x="40007" y="5378"/>
                      <a:pt x="41095" y="5817"/>
                    </a:cubicBezTo>
                    <a:cubicBezTo>
                      <a:pt x="41262" y="5901"/>
                      <a:pt x="41408" y="6110"/>
                      <a:pt x="41513" y="6277"/>
                    </a:cubicBezTo>
                    <a:cubicBezTo>
                      <a:pt x="41680" y="6549"/>
                      <a:pt x="41785" y="6863"/>
                      <a:pt x="41973" y="7135"/>
                    </a:cubicBezTo>
                    <a:cubicBezTo>
                      <a:pt x="42392" y="7868"/>
                      <a:pt x="42308" y="8579"/>
                      <a:pt x="41660" y="9144"/>
                    </a:cubicBezTo>
                    <a:cubicBezTo>
                      <a:pt x="41429" y="9353"/>
                      <a:pt x="41157" y="9479"/>
                      <a:pt x="40927" y="9667"/>
                    </a:cubicBezTo>
                    <a:cubicBezTo>
                      <a:pt x="40697" y="9855"/>
                      <a:pt x="40488" y="10065"/>
                      <a:pt x="40195" y="10295"/>
                    </a:cubicBezTo>
                    <a:cubicBezTo>
                      <a:pt x="40676" y="10692"/>
                      <a:pt x="41095" y="11090"/>
                      <a:pt x="41576" y="11341"/>
                    </a:cubicBezTo>
                    <a:cubicBezTo>
                      <a:pt x="42392" y="11780"/>
                      <a:pt x="42664" y="12471"/>
                      <a:pt x="42664" y="13350"/>
                    </a:cubicBezTo>
                    <a:cubicBezTo>
                      <a:pt x="42664" y="14124"/>
                      <a:pt x="42266" y="14563"/>
                      <a:pt x="41660" y="14814"/>
                    </a:cubicBezTo>
                    <a:cubicBezTo>
                      <a:pt x="41157" y="15023"/>
                      <a:pt x="40697" y="15295"/>
                      <a:pt x="40216" y="15526"/>
                    </a:cubicBezTo>
                    <a:cubicBezTo>
                      <a:pt x="39755" y="15798"/>
                      <a:pt x="39232" y="15923"/>
                      <a:pt x="38647" y="15902"/>
                    </a:cubicBezTo>
                    <a:cubicBezTo>
                      <a:pt x="37914" y="15860"/>
                      <a:pt x="37224" y="15839"/>
                      <a:pt x="36491" y="15819"/>
                    </a:cubicBezTo>
                    <a:cubicBezTo>
                      <a:pt x="36345" y="15819"/>
                      <a:pt x="36198" y="15839"/>
                      <a:pt x="35989" y="15839"/>
                    </a:cubicBezTo>
                    <a:cubicBezTo>
                      <a:pt x="36136" y="16446"/>
                      <a:pt x="36491" y="16886"/>
                      <a:pt x="36742" y="17388"/>
                    </a:cubicBezTo>
                    <a:cubicBezTo>
                      <a:pt x="37014" y="17869"/>
                      <a:pt x="37266" y="18392"/>
                      <a:pt x="37538" y="18894"/>
                    </a:cubicBezTo>
                    <a:cubicBezTo>
                      <a:pt x="37642" y="18873"/>
                      <a:pt x="37747" y="18894"/>
                      <a:pt x="37789" y="18873"/>
                    </a:cubicBezTo>
                    <a:cubicBezTo>
                      <a:pt x="38312" y="18601"/>
                      <a:pt x="38835" y="18267"/>
                      <a:pt x="39379" y="18057"/>
                    </a:cubicBezTo>
                    <a:cubicBezTo>
                      <a:pt x="39860" y="17869"/>
                      <a:pt x="40383" y="17869"/>
                      <a:pt x="40802" y="18267"/>
                    </a:cubicBezTo>
                    <a:cubicBezTo>
                      <a:pt x="42057" y="19396"/>
                      <a:pt x="42078" y="19459"/>
                      <a:pt x="42036" y="21112"/>
                    </a:cubicBezTo>
                    <a:lnTo>
                      <a:pt x="42036" y="21196"/>
                    </a:lnTo>
                    <a:cubicBezTo>
                      <a:pt x="41973" y="22807"/>
                      <a:pt x="42162" y="22368"/>
                      <a:pt x="41241" y="23581"/>
                    </a:cubicBezTo>
                    <a:cubicBezTo>
                      <a:pt x="41032" y="23874"/>
                      <a:pt x="40843" y="24188"/>
                      <a:pt x="40634" y="24460"/>
                    </a:cubicBezTo>
                    <a:cubicBezTo>
                      <a:pt x="40216" y="24983"/>
                      <a:pt x="39651" y="25339"/>
                      <a:pt x="39065" y="25653"/>
                    </a:cubicBezTo>
                    <a:cubicBezTo>
                      <a:pt x="38835" y="25778"/>
                      <a:pt x="38542" y="25778"/>
                      <a:pt x="38228" y="25862"/>
                    </a:cubicBezTo>
                    <a:cubicBezTo>
                      <a:pt x="38186" y="25987"/>
                      <a:pt x="38123" y="26197"/>
                      <a:pt x="38082" y="26385"/>
                    </a:cubicBezTo>
                    <a:cubicBezTo>
                      <a:pt x="37579" y="27954"/>
                      <a:pt x="36805" y="29335"/>
                      <a:pt x="35696" y="30570"/>
                    </a:cubicBezTo>
                    <a:cubicBezTo>
                      <a:pt x="35027" y="31323"/>
                      <a:pt x="34357" y="32097"/>
                      <a:pt x="33667" y="32829"/>
                    </a:cubicBezTo>
                    <a:cubicBezTo>
                      <a:pt x="33374" y="33143"/>
                      <a:pt x="33060" y="33415"/>
                      <a:pt x="32683" y="33645"/>
                    </a:cubicBezTo>
                    <a:cubicBezTo>
                      <a:pt x="31909" y="34169"/>
                      <a:pt x="31114" y="34650"/>
                      <a:pt x="30340" y="35152"/>
                    </a:cubicBezTo>
                    <a:cubicBezTo>
                      <a:pt x="30214" y="35215"/>
                      <a:pt x="30068" y="35361"/>
                      <a:pt x="29859" y="35529"/>
                    </a:cubicBezTo>
                    <a:cubicBezTo>
                      <a:pt x="31951" y="36282"/>
                      <a:pt x="33939" y="36972"/>
                      <a:pt x="36073" y="37265"/>
                    </a:cubicBezTo>
                    <a:cubicBezTo>
                      <a:pt x="38123" y="37558"/>
                      <a:pt x="40090" y="38207"/>
                      <a:pt x="42036" y="38939"/>
                    </a:cubicBezTo>
                    <a:cubicBezTo>
                      <a:pt x="42392" y="39065"/>
                      <a:pt x="42727" y="39274"/>
                      <a:pt x="43103" y="39462"/>
                    </a:cubicBezTo>
                    <a:cubicBezTo>
                      <a:pt x="43668" y="39274"/>
                      <a:pt x="44275" y="39065"/>
                      <a:pt x="44882" y="38876"/>
                    </a:cubicBezTo>
                    <a:cubicBezTo>
                      <a:pt x="45007" y="38834"/>
                      <a:pt x="45175" y="38772"/>
                      <a:pt x="45300" y="38772"/>
                    </a:cubicBezTo>
                    <a:cubicBezTo>
                      <a:pt x="45509" y="38751"/>
                      <a:pt x="45719" y="38918"/>
                      <a:pt x="45802" y="39086"/>
                    </a:cubicBezTo>
                    <a:cubicBezTo>
                      <a:pt x="45865" y="39274"/>
                      <a:pt x="45761" y="39504"/>
                      <a:pt x="45551" y="39609"/>
                    </a:cubicBezTo>
                    <a:cubicBezTo>
                      <a:pt x="45300" y="39776"/>
                      <a:pt x="45028" y="39881"/>
                      <a:pt x="44714" y="40027"/>
                    </a:cubicBezTo>
                    <a:cubicBezTo>
                      <a:pt x="44924" y="40215"/>
                      <a:pt x="45133" y="40383"/>
                      <a:pt x="45300" y="40592"/>
                    </a:cubicBezTo>
                    <a:cubicBezTo>
                      <a:pt x="45384" y="40697"/>
                      <a:pt x="45426" y="40864"/>
                      <a:pt x="45384" y="40969"/>
                    </a:cubicBezTo>
                    <a:cubicBezTo>
                      <a:pt x="45321" y="41073"/>
                      <a:pt x="45175" y="41220"/>
                      <a:pt x="45028" y="41220"/>
                    </a:cubicBezTo>
                    <a:cubicBezTo>
                      <a:pt x="44882" y="41241"/>
                      <a:pt x="44693" y="41157"/>
                      <a:pt x="44505" y="41115"/>
                    </a:cubicBezTo>
                    <a:cubicBezTo>
                      <a:pt x="44338" y="41052"/>
                      <a:pt x="44129" y="41031"/>
                      <a:pt x="43940" y="41011"/>
                    </a:cubicBezTo>
                    <a:cubicBezTo>
                      <a:pt x="43773" y="41283"/>
                      <a:pt x="43940" y="41450"/>
                      <a:pt x="44066" y="41596"/>
                    </a:cubicBezTo>
                    <a:cubicBezTo>
                      <a:pt x="44233" y="41785"/>
                      <a:pt x="44380" y="41973"/>
                      <a:pt x="44359" y="42224"/>
                    </a:cubicBezTo>
                    <a:cubicBezTo>
                      <a:pt x="44359" y="42412"/>
                      <a:pt x="44296" y="42601"/>
                      <a:pt x="44087" y="42643"/>
                    </a:cubicBezTo>
                    <a:cubicBezTo>
                      <a:pt x="43919" y="42726"/>
                      <a:pt x="43731" y="42684"/>
                      <a:pt x="43626" y="42496"/>
                    </a:cubicBezTo>
                    <a:cubicBezTo>
                      <a:pt x="43438" y="42099"/>
                      <a:pt x="43124" y="41764"/>
                      <a:pt x="42978" y="41345"/>
                    </a:cubicBezTo>
                    <a:cubicBezTo>
                      <a:pt x="42706" y="40592"/>
                      <a:pt x="42204" y="39964"/>
                      <a:pt x="41346" y="39671"/>
                    </a:cubicBezTo>
                    <a:cubicBezTo>
                      <a:pt x="39630" y="39086"/>
                      <a:pt x="37893" y="38437"/>
                      <a:pt x="36073" y="38207"/>
                    </a:cubicBezTo>
                    <a:cubicBezTo>
                      <a:pt x="34629" y="38018"/>
                      <a:pt x="33269" y="37579"/>
                      <a:pt x="31909" y="37140"/>
                    </a:cubicBezTo>
                    <a:cubicBezTo>
                      <a:pt x="31009" y="36847"/>
                      <a:pt x="30131" y="36679"/>
                      <a:pt x="29168" y="36554"/>
                    </a:cubicBezTo>
                    <a:cubicBezTo>
                      <a:pt x="29315" y="37140"/>
                      <a:pt x="29524" y="37600"/>
                      <a:pt x="29796" y="38102"/>
                    </a:cubicBezTo>
                    <a:cubicBezTo>
                      <a:pt x="30863" y="40006"/>
                      <a:pt x="31846" y="41973"/>
                      <a:pt x="32516" y="44065"/>
                    </a:cubicBezTo>
                    <a:cubicBezTo>
                      <a:pt x="32662" y="44568"/>
                      <a:pt x="32851" y="45028"/>
                      <a:pt x="32976" y="45509"/>
                    </a:cubicBezTo>
                    <a:cubicBezTo>
                      <a:pt x="33144" y="46032"/>
                      <a:pt x="33269" y="46555"/>
                      <a:pt x="33395" y="47078"/>
                    </a:cubicBezTo>
                    <a:cubicBezTo>
                      <a:pt x="33478" y="47350"/>
                      <a:pt x="33499" y="47664"/>
                      <a:pt x="33625" y="47936"/>
                    </a:cubicBezTo>
                    <a:cubicBezTo>
                      <a:pt x="34127" y="49171"/>
                      <a:pt x="34315" y="50468"/>
                      <a:pt x="34713" y="51723"/>
                    </a:cubicBezTo>
                    <a:cubicBezTo>
                      <a:pt x="34776" y="51995"/>
                      <a:pt x="34713" y="52226"/>
                      <a:pt x="34525" y="52477"/>
                    </a:cubicBezTo>
                    <a:cubicBezTo>
                      <a:pt x="34148" y="53042"/>
                      <a:pt x="33625" y="53355"/>
                      <a:pt x="32997" y="53565"/>
                    </a:cubicBezTo>
                    <a:cubicBezTo>
                      <a:pt x="32035" y="53879"/>
                      <a:pt x="31009" y="54025"/>
                      <a:pt x="30026" y="54192"/>
                    </a:cubicBezTo>
                    <a:cubicBezTo>
                      <a:pt x="29503" y="54255"/>
                      <a:pt x="28980" y="54339"/>
                      <a:pt x="28373" y="54423"/>
                    </a:cubicBezTo>
                    <a:cubicBezTo>
                      <a:pt x="28478" y="54841"/>
                      <a:pt x="28540" y="55197"/>
                      <a:pt x="28666" y="55573"/>
                    </a:cubicBezTo>
                    <a:cubicBezTo>
                      <a:pt x="29105" y="56850"/>
                      <a:pt x="29294" y="58189"/>
                      <a:pt x="29754" y="59444"/>
                    </a:cubicBezTo>
                    <a:cubicBezTo>
                      <a:pt x="29796" y="60428"/>
                      <a:pt x="30152" y="61369"/>
                      <a:pt x="30361" y="62311"/>
                    </a:cubicBezTo>
                    <a:cubicBezTo>
                      <a:pt x="30444" y="62729"/>
                      <a:pt x="30591" y="63106"/>
                      <a:pt x="30591" y="63545"/>
                    </a:cubicBezTo>
                    <a:cubicBezTo>
                      <a:pt x="30591" y="63817"/>
                      <a:pt x="30779" y="63985"/>
                      <a:pt x="31072" y="63985"/>
                    </a:cubicBezTo>
                    <a:cubicBezTo>
                      <a:pt x="31616" y="64027"/>
                      <a:pt x="32139" y="64047"/>
                      <a:pt x="32683" y="64047"/>
                    </a:cubicBezTo>
                    <a:cubicBezTo>
                      <a:pt x="33185" y="64047"/>
                      <a:pt x="33625" y="64173"/>
                      <a:pt x="34085" y="64340"/>
                    </a:cubicBezTo>
                    <a:cubicBezTo>
                      <a:pt x="34629" y="64550"/>
                      <a:pt x="34964" y="64968"/>
                      <a:pt x="35257" y="65407"/>
                    </a:cubicBezTo>
                    <a:cubicBezTo>
                      <a:pt x="35592" y="65910"/>
                      <a:pt x="35299" y="66600"/>
                      <a:pt x="34734" y="66809"/>
                    </a:cubicBezTo>
                    <a:cubicBezTo>
                      <a:pt x="33709" y="67207"/>
                      <a:pt x="31993" y="67186"/>
                      <a:pt x="31219" y="66788"/>
                    </a:cubicBezTo>
                    <a:cubicBezTo>
                      <a:pt x="30988" y="66663"/>
                      <a:pt x="30779" y="66537"/>
                      <a:pt x="30549" y="66349"/>
                    </a:cubicBezTo>
                    <a:cubicBezTo>
                      <a:pt x="30382" y="66223"/>
                      <a:pt x="30256" y="66035"/>
                      <a:pt x="30068" y="65931"/>
                    </a:cubicBezTo>
                    <a:cubicBezTo>
                      <a:pt x="29712" y="65763"/>
                      <a:pt x="29608" y="65491"/>
                      <a:pt x="29628" y="65115"/>
                    </a:cubicBezTo>
                    <a:cubicBezTo>
                      <a:pt x="29649" y="64884"/>
                      <a:pt x="29628" y="64633"/>
                      <a:pt x="29649" y="64382"/>
                    </a:cubicBezTo>
                    <a:cubicBezTo>
                      <a:pt x="29733" y="63378"/>
                      <a:pt x="29524" y="62415"/>
                      <a:pt x="29210" y="61474"/>
                    </a:cubicBezTo>
                    <a:cubicBezTo>
                      <a:pt x="29084" y="61118"/>
                      <a:pt x="29022" y="60721"/>
                      <a:pt x="28980" y="60344"/>
                    </a:cubicBezTo>
                    <a:cubicBezTo>
                      <a:pt x="28896" y="59967"/>
                      <a:pt x="28875" y="59591"/>
                      <a:pt x="28791" y="59193"/>
                    </a:cubicBezTo>
                    <a:cubicBezTo>
                      <a:pt x="28582" y="58335"/>
                      <a:pt x="28352" y="57457"/>
                      <a:pt x="28143" y="56578"/>
                    </a:cubicBezTo>
                    <a:cubicBezTo>
                      <a:pt x="27955" y="55908"/>
                      <a:pt x="27745" y="55218"/>
                      <a:pt x="27536" y="54527"/>
                    </a:cubicBezTo>
                    <a:cubicBezTo>
                      <a:pt x="25025" y="54653"/>
                      <a:pt x="22577" y="55218"/>
                      <a:pt x="20087" y="55197"/>
                    </a:cubicBezTo>
                    <a:cubicBezTo>
                      <a:pt x="20025" y="55301"/>
                      <a:pt x="19983" y="55406"/>
                      <a:pt x="19983" y="55469"/>
                    </a:cubicBezTo>
                    <a:cubicBezTo>
                      <a:pt x="20108" y="56138"/>
                      <a:pt x="20297" y="56808"/>
                      <a:pt x="20401" y="57477"/>
                    </a:cubicBezTo>
                    <a:cubicBezTo>
                      <a:pt x="20589" y="58712"/>
                      <a:pt x="20736" y="59967"/>
                      <a:pt x="20924" y="61223"/>
                    </a:cubicBezTo>
                    <a:cubicBezTo>
                      <a:pt x="20924" y="61306"/>
                      <a:pt x="20903" y="61390"/>
                      <a:pt x="20924" y="61474"/>
                    </a:cubicBezTo>
                    <a:cubicBezTo>
                      <a:pt x="21133" y="62206"/>
                      <a:pt x="21238" y="62938"/>
                      <a:pt x="21175" y="63692"/>
                    </a:cubicBezTo>
                    <a:cubicBezTo>
                      <a:pt x="21175" y="63838"/>
                      <a:pt x="21259" y="63985"/>
                      <a:pt x="21280" y="64131"/>
                    </a:cubicBezTo>
                    <a:cubicBezTo>
                      <a:pt x="21447" y="64571"/>
                      <a:pt x="21385" y="65010"/>
                      <a:pt x="21343" y="65449"/>
                    </a:cubicBezTo>
                    <a:cubicBezTo>
                      <a:pt x="21322" y="65596"/>
                      <a:pt x="21238" y="65742"/>
                      <a:pt x="21133" y="65847"/>
                    </a:cubicBezTo>
                    <a:cubicBezTo>
                      <a:pt x="20610" y="66370"/>
                      <a:pt x="20066" y="66893"/>
                      <a:pt x="19543" y="67416"/>
                    </a:cubicBezTo>
                    <a:cubicBezTo>
                      <a:pt x="19083" y="67856"/>
                      <a:pt x="18539" y="68065"/>
                      <a:pt x="17911" y="68023"/>
                    </a:cubicBezTo>
                    <a:cubicBezTo>
                      <a:pt x="17451" y="67981"/>
                      <a:pt x="16949" y="67981"/>
                      <a:pt x="16467" y="67960"/>
                    </a:cubicBezTo>
                    <a:cubicBezTo>
                      <a:pt x="15986" y="67939"/>
                      <a:pt x="15777" y="67709"/>
                      <a:pt x="15798" y="67207"/>
                    </a:cubicBezTo>
                    <a:cubicBezTo>
                      <a:pt x="15798" y="67081"/>
                      <a:pt x="15798" y="66935"/>
                      <a:pt x="15840" y="66872"/>
                    </a:cubicBezTo>
                    <a:cubicBezTo>
                      <a:pt x="16258" y="66286"/>
                      <a:pt x="16509" y="65575"/>
                      <a:pt x="17263" y="65303"/>
                    </a:cubicBezTo>
                    <a:cubicBezTo>
                      <a:pt x="17576" y="65198"/>
                      <a:pt x="17869" y="65052"/>
                      <a:pt x="18120" y="64822"/>
                    </a:cubicBezTo>
                    <a:cubicBezTo>
                      <a:pt x="18330" y="64612"/>
                      <a:pt x="18623" y="64612"/>
                      <a:pt x="18874" y="64633"/>
                    </a:cubicBezTo>
                    <a:cubicBezTo>
                      <a:pt x="19355" y="64633"/>
                      <a:pt x="19815" y="64696"/>
                      <a:pt x="20276" y="64633"/>
                    </a:cubicBezTo>
                    <a:cubicBezTo>
                      <a:pt x="20234" y="63001"/>
                      <a:pt x="20087" y="61432"/>
                      <a:pt x="19878" y="59863"/>
                    </a:cubicBezTo>
                    <a:cubicBezTo>
                      <a:pt x="19669" y="58293"/>
                      <a:pt x="19376" y="56745"/>
                      <a:pt x="19125" y="55155"/>
                    </a:cubicBezTo>
                    <a:cubicBezTo>
                      <a:pt x="18832" y="55113"/>
                      <a:pt x="18602" y="55071"/>
                      <a:pt x="18351" y="55071"/>
                    </a:cubicBezTo>
                    <a:cubicBezTo>
                      <a:pt x="17263" y="55050"/>
                      <a:pt x="16133" y="54988"/>
                      <a:pt x="15045" y="54967"/>
                    </a:cubicBezTo>
                    <a:cubicBezTo>
                      <a:pt x="14647" y="54967"/>
                      <a:pt x="14354" y="54841"/>
                      <a:pt x="14103" y="54548"/>
                    </a:cubicBezTo>
                    <a:cubicBezTo>
                      <a:pt x="13831" y="54255"/>
                      <a:pt x="13685" y="53962"/>
                      <a:pt x="13706" y="53586"/>
                    </a:cubicBezTo>
                    <a:cubicBezTo>
                      <a:pt x="13726" y="53293"/>
                      <a:pt x="13726" y="52979"/>
                      <a:pt x="13726" y="52686"/>
                    </a:cubicBezTo>
                    <a:cubicBezTo>
                      <a:pt x="13747" y="51493"/>
                      <a:pt x="13810" y="50280"/>
                      <a:pt x="13831" y="49087"/>
                    </a:cubicBezTo>
                    <a:cubicBezTo>
                      <a:pt x="13852" y="48355"/>
                      <a:pt x="13852" y="47643"/>
                      <a:pt x="14061" y="46932"/>
                    </a:cubicBezTo>
                    <a:cubicBezTo>
                      <a:pt x="14124" y="46723"/>
                      <a:pt x="14145" y="46513"/>
                      <a:pt x="14145" y="46304"/>
                    </a:cubicBezTo>
                    <a:cubicBezTo>
                      <a:pt x="14124" y="45300"/>
                      <a:pt x="14354" y="44275"/>
                      <a:pt x="14584" y="43291"/>
                    </a:cubicBezTo>
                    <a:cubicBezTo>
                      <a:pt x="14794" y="42496"/>
                      <a:pt x="14898" y="41659"/>
                      <a:pt x="14898" y="40822"/>
                    </a:cubicBezTo>
                    <a:cubicBezTo>
                      <a:pt x="14898" y="40153"/>
                      <a:pt x="14940" y="39504"/>
                      <a:pt x="14961" y="38834"/>
                    </a:cubicBezTo>
                    <a:cubicBezTo>
                      <a:pt x="14961" y="38793"/>
                      <a:pt x="14940" y="38772"/>
                      <a:pt x="14898" y="38772"/>
                    </a:cubicBezTo>
                    <a:cubicBezTo>
                      <a:pt x="14543" y="39044"/>
                      <a:pt x="14333" y="39274"/>
                      <a:pt x="14145" y="39692"/>
                    </a:cubicBezTo>
                    <a:cubicBezTo>
                      <a:pt x="13706" y="40843"/>
                      <a:pt x="12890" y="41722"/>
                      <a:pt x="12074" y="42622"/>
                    </a:cubicBezTo>
                    <a:cubicBezTo>
                      <a:pt x="11299" y="43459"/>
                      <a:pt x="10462" y="44233"/>
                      <a:pt x="9605" y="44965"/>
                    </a:cubicBezTo>
                    <a:cubicBezTo>
                      <a:pt x="8475" y="45949"/>
                      <a:pt x="7303" y="46911"/>
                      <a:pt x="5901" y="47518"/>
                    </a:cubicBezTo>
                    <a:cubicBezTo>
                      <a:pt x="5776" y="47560"/>
                      <a:pt x="5650" y="47643"/>
                      <a:pt x="5483" y="47748"/>
                    </a:cubicBezTo>
                    <a:cubicBezTo>
                      <a:pt x="5524" y="47957"/>
                      <a:pt x="5524" y="48166"/>
                      <a:pt x="5545" y="48355"/>
                    </a:cubicBezTo>
                    <a:cubicBezTo>
                      <a:pt x="5566" y="48794"/>
                      <a:pt x="5545" y="49234"/>
                      <a:pt x="5232" y="49610"/>
                    </a:cubicBezTo>
                    <a:cubicBezTo>
                      <a:pt x="5064" y="49757"/>
                      <a:pt x="5043" y="50050"/>
                      <a:pt x="4959" y="50259"/>
                    </a:cubicBezTo>
                    <a:cubicBezTo>
                      <a:pt x="4792" y="50719"/>
                      <a:pt x="4541" y="51117"/>
                      <a:pt x="4081" y="51347"/>
                    </a:cubicBezTo>
                    <a:cubicBezTo>
                      <a:pt x="3913" y="51430"/>
                      <a:pt x="3746" y="51514"/>
                      <a:pt x="3579" y="51347"/>
                    </a:cubicBezTo>
                    <a:cubicBezTo>
                      <a:pt x="3453" y="51221"/>
                      <a:pt x="3432" y="50991"/>
                      <a:pt x="3558" y="50782"/>
                    </a:cubicBezTo>
                    <a:cubicBezTo>
                      <a:pt x="3599" y="50698"/>
                      <a:pt x="3662" y="50614"/>
                      <a:pt x="3704" y="50573"/>
                    </a:cubicBezTo>
                    <a:cubicBezTo>
                      <a:pt x="3955" y="50342"/>
                      <a:pt x="4060" y="50029"/>
                      <a:pt x="4185" y="49715"/>
                    </a:cubicBezTo>
                    <a:cubicBezTo>
                      <a:pt x="4290" y="49422"/>
                      <a:pt x="4478" y="49192"/>
                      <a:pt x="4625" y="48920"/>
                    </a:cubicBezTo>
                    <a:cubicBezTo>
                      <a:pt x="4729" y="48731"/>
                      <a:pt x="4792" y="48522"/>
                      <a:pt x="4687" y="48355"/>
                    </a:cubicBezTo>
                    <a:cubicBezTo>
                      <a:pt x="4395" y="48271"/>
                      <a:pt x="4206" y="48417"/>
                      <a:pt x="4018" y="48606"/>
                    </a:cubicBezTo>
                    <a:cubicBezTo>
                      <a:pt x="3704" y="48920"/>
                      <a:pt x="3390" y="49234"/>
                      <a:pt x="3055" y="49547"/>
                    </a:cubicBezTo>
                    <a:cubicBezTo>
                      <a:pt x="2846" y="49757"/>
                      <a:pt x="2616" y="49945"/>
                      <a:pt x="2344" y="50091"/>
                    </a:cubicBezTo>
                    <a:cubicBezTo>
                      <a:pt x="2072" y="50280"/>
                      <a:pt x="1716" y="50091"/>
                      <a:pt x="1674" y="49757"/>
                    </a:cubicBezTo>
                    <a:cubicBezTo>
                      <a:pt x="1654" y="49506"/>
                      <a:pt x="1674" y="49296"/>
                      <a:pt x="1905" y="49129"/>
                    </a:cubicBezTo>
                    <a:cubicBezTo>
                      <a:pt x="2072" y="49024"/>
                      <a:pt x="2239" y="48920"/>
                      <a:pt x="2407" y="48815"/>
                    </a:cubicBezTo>
                    <a:cubicBezTo>
                      <a:pt x="2407" y="48585"/>
                      <a:pt x="2239" y="48648"/>
                      <a:pt x="2135" y="48606"/>
                    </a:cubicBezTo>
                    <a:cubicBezTo>
                      <a:pt x="2072" y="48585"/>
                      <a:pt x="1946" y="48585"/>
                      <a:pt x="1884" y="48564"/>
                    </a:cubicBezTo>
                    <a:cubicBezTo>
                      <a:pt x="1695" y="48501"/>
                      <a:pt x="1570" y="48376"/>
                      <a:pt x="1570" y="48166"/>
                    </a:cubicBezTo>
                    <a:cubicBezTo>
                      <a:pt x="1570" y="47957"/>
                      <a:pt x="1633" y="47769"/>
                      <a:pt x="1821" y="47748"/>
                    </a:cubicBezTo>
                    <a:cubicBezTo>
                      <a:pt x="2302" y="47664"/>
                      <a:pt x="2721" y="47392"/>
                      <a:pt x="3202" y="47455"/>
                    </a:cubicBezTo>
                    <a:cubicBezTo>
                      <a:pt x="3767" y="47539"/>
                      <a:pt x="4248" y="47267"/>
                      <a:pt x="4729" y="47016"/>
                    </a:cubicBezTo>
                    <a:cubicBezTo>
                      <a:pt x="5085" y="46806"/>
                      <a:pt x="5462" y="46618"/>
                      <a:pt x="5817" y="46409"/>
                    </a:cubicBezTo>
                    <a:cubicBezTo>
                      <a:pt x="6089" y="46262"/>
                      <a:pt x="6340" y="46116"/>
                      <a:pt x="6612" y="45969"/>
                    </a:cubicBezTo>
                    <a:cubicBezTo>
                      <a:pt x="8475" y="44756"/>
                      <a:pt x="9981" y="43187"/>
                      <a:pt x="11571" y="41680"/>
                    </a:cubicBezTo>
                    <a:cubicBezTo>
                      <a:pt x="12157" y="40843"/>
                      <a:pt x="12910" y="40132"/>
                      <a:pt x="13308" y="39169"/>
                    </a:cubicBezTo>
                    <a:cubicBezTo>
                      <a:pt x="13496" y="38730"/>
                      <a:pt x="13810" y="38353"/>
                      <a:pt x="14040" y="37998"/>
                    </a:cubicBezTo>
                    <a:cubicBezTo>
                      <a:pt x="13936" y="37705"/>
                      <a:pt x="13706" y="37705"/>
                      <a:pt x="13517" y="37642"/>
                    </a:cubicBezTo>
                    <a:cubicBezTo>
                      <a:pt x="12785" y="37474"/>
                      <a:pt x="12053" y="37307"/>
                      <a:pt x="11362" y="37014"/>
                    </a:cubicBezTo>
                    <a:cubicBezTo>
                      <a:pt x="10923" y="36847"/>
                      <a:pt x="10483" y="36658"/>
                      <a:pt x="10169" y="36261"/>
                    </a:cubicBezTo>
                    <a:cubicBezTo>
                      <a:pt x="10107" y="36198"/>
                      <a:pt x="10044" y="36114"/>
                      <a:pt x="9960" y="36093"/>
                    </a:cubicBezTo>
                    <a:cubicBezTo>
                      <a:pt x="9228" y="35905"/>
                      <a:pt x="8726" y="35319"/>
                      <a:pt x="8203" y="34901"/>
                    </a:cubicBezTo>
                    <a:cubicBezTo>
                      <a:pt x="7554" y="34357"/>
                      <a:pt x="7010" y="33645"/>
                      <a:pt x="6424" y="33018"/>
                    </a:cubicBezTo>
                    <a:cubicBezTo>
                      <a:pt x="6173" y="32746"/>
                      <a:pt x="5985" y="32390"/>
                      <a:pt x="5713" y="32118"/>
                    </a:cubicBezTo>
                    <a:cubicBezTo>
                      <a:pt x="5462" y="31804"/>
                      <a:pt x="5169" y="31511"/>
                      <a:pt x="5085" y="31030"/>
                    </a:cubicBezTo>
                    <a:cubicBezTo>
                      <a:pt x="5022" y="30570"/>
                      <a:pt x="4708" y="30360"/>
                      <a:pt x="4185" y="30360"/>
                    </a:cubicBezTo>
                    <a:cubicBezTo>
                      <a:pt x="3390" y="30319"/>
                      <a:pt x="2658" y="30088"/>
                      <a:pt x="1946" y="29754"/>
                    </a:cubicBezTo>
                    <a:cubicBezTo>
                      <a:pt x="1465" y="29482"/>
                      <a:pt x="1068" y="29147"/>
                      <a:pt x="691" y="28749"/>
                    </a:cubicBezTo>
                    <a:cubicBezTo>
                      <a:pt x="105" y="28122"/>
                      <a:pt x="1" y="27389"/>
                      <a:pt x="231" y="26594"/>
                    </a:cubicBezTo>
                    <a:cubicBezTo>
                      <a:pt x="377" y="26071"/>
                      <a:pt x="566" y="25569"/>
                      <a:pt x="775" y="25067"/>
                    </a:cubicBezTo>
                    <a:cubicBezTo>
                      <a:pt x="963" y="24565"/>
                      <a:pt x="1068" y="24523"/>
                      <a:pt x="1570" y="24544"/>
                    </a:cubicBezTo>
                    <a:cubicBezTo>
                      <a:pt x="1737" y="24544"/>
                      <a:pt x="1926" y="24606"/>
                      <a:pt x="2093" y="24606"/>
                    </a:cubicBezTo>
                    <a:lnTo>
                      <a:pt x="2449" y="24606"/>
                    </a:lnTo>
                    <a:cubicBezTo>
                      <a:pt x="2658" y="23979"/>
                      <a:pt x="2532" y="23351"/>
                      <a:pt x="2616" y="22723"/>
                    </a:cubicBezTo>
                    <a:cubicBezTo>
                      <a:pt x="2679" y="22096"/>
                      <a:pt x="2742" y="21468"/>
                      <a:pt x="2783" y="20840"/>
                    </a:cubicBezTo>
                    <a:cubicBezTo>
                      <a:pt x="2846" y="20212"/>
                      <a:pt x="2888" y="19585"/>
                      <a:pt x="2972" y="18894"/>
                    </a:cubicBezTo>
                    <a:cubicBezTo>
                      <a:pt x="2532" y="18580"/>
                      <a:pt x="2407" y="18141"/>
                      <a:pt x="2449" y="17597"/>
                    </a:cubicBezTo>
                    <a:cubicBezTo>
                      <a:pt x="2511" y="17011"/>
                      <a:pt x="2532" y="16446"/>
                      <a:pt x="2511" y="15881"/>
                    </a:cubicBezTo>
                    <a:cubicBezTo>
                      <a:pt x="2428" y="14982"/>
                      <a:pt x="2909" y="14291"/>
                      <a:pt x="3348" y="13559"/>
                    </a:cubicBezTo>
                    <a:cubicBezTo>
                      <a:pt x="3558" y="13203"/>
                      <a:pt x="3851" y="12910"/>
                      <a:pt x="4102" y="12575"/>
                    </a:cubicBezTo>
                    <a:cubicBezTo>
                      <a:pt x="4206" y="12429"/>
                      <a:pt x="4332" y="12303"/>
                      <a:pt x="4478" y="12178"/>
                    </a:cubicBezTo>
                    <a:cubicBezTo>
                      <a:pt x="4792" y="11906"/>
                      <a:pt x="5169" y="11697"/>
                      <a:pt x="5441" y="11383"/>
                    </a:cubicBezTo>
                    <a:cubicBezTo>
                      <a:pt x="5734" y="11069"/>
                      <a:pt x="6006" y="10797"/>
                      <a:pt x="6382" y="10588"/>
                    </a:cubicBezTo>
                    <a:cubicBezTo>
                      <a:pt x="6466" y="10546"/>
                      <a:pt x="6529" y="10483"/>
                      <a:pt x="6592" y="10420"/>
                    </a:cubicBezTo>
                    <a:cubicBezTo>
                      <a:pt x="7198" y="9709"/>
                      <a:pt x="7993" y="9332"/>
                      <a:pt x="8809" y="8956"/>
                    </a:cubicBezTo>
                    <a:cubicBezTo>
                      <a:pt x="9646" y="8558"/>
                      <a:pt x="10441" y="8077"/>
                      <a:pt x="11278" y="7616"/>
                    </a:cubicBezTo>
                    <a:cubicBezTo>
                      <a:pt x="12157" y="7135"/>
                      <a:pt x="13099" y="6717"/>
                      <a:pt x="14145" y="6654"/>
                    </a:cubicBezTo>
                    <a:cubicBezTo>
                      <a:pt x="14375" y="6654"/>
                      <a:pt x="14626" y="6528"/>
                      <a:pt x="14835" y="6424"/>
                    </a:cubicBezTo>
                    <a:cubicBezTo>
                      <a:pt x="15191" y="6235"/>
                      <a:pt x="15568" y="6152"/>
                      <a:pt x="15944" y="6194"/>
                    </a:cubicBezTo>
                    <a:cubicBezTo>
                      <a:pt x="17304" y="6235"/>
                      <a:pt x="18644" y="6298"/>
                      <a:pt x="20004" y="6340"/>
                    </a:cubicBezTo>
                    <a:cubicBezTo>
                      <a:pt x="20799" y="6528"/>
                      <a:pt x="20799" y="6549"/>
                      <a:pt x="21364" y="6947"/>
                    </a:cubicBezTo>
                    <a:close/>
                    <a:moveTo>
                      <a:pt x="23226" y="12994"/>
                    </a:moveTo>
                    <a:cubicBezTo>
                      <a:pt x="23142" y="13768"/>
                      <a:pt x="23205" y="14479"/>
                      <a:pt x="22849" y="15128"/>
                    </a:cubicBezTo>
                    <a:cubicBezTo>
                      <a:pt x="22828" y="15191"/>
                      <a:pt x="22849" y="15254"/>
                      <a:pt x="22828" y="15316"/>
                    </a:cubicBezTo>
                    <a:cubicBezTo>
                      <a:pt x="22640" y="16279"/>
                      <a:pt x="22368" y="16927"/>
                      <a:pt x="21803" y="17639"/>
                    </a:cubicBezTo>
                    <a:cubicBezTo>
                      <a:pt x="21657" y="17827"/>
                      <a:pt x="21468" y="17974"/>
                      <a:pt x="21217" y="18015"/>
                    </a:cubicBezTo>
                    <a:cubicBezTo>
                      <a:pt x="20317" y="18057"/>
                      <a:pt x="19460" y="18141"/>
                      <a:pt x="18957" y="17137"/>
                    </a:cubicBezTo>
                    <a:cubicBezTo>
                      <a:pt x="18957" y="17116"/>
                      <a:pt x="18916" y="17116"/>
                      <a:pt x="18853" y="17095"/>
                    </a:cubicBezTo>
                    <a:cubicBezTo>
                      <a:pt x="18748" y="17199"/>
                      <a:pt x="18644" y="17304"/>
                      <a:pt x="18560" y="17409"/>
                    </a:cubicBezTo>
                    <a:cubicBezTo>
                      <a:pt x="17388" y="18894"/>
                      <a:pt x="15882" y="19940"/>
                      <a:pt x="14312" y="20966"/>
                    </a:cubicBezTo>
                    <a:cubicBezTo>
                      <a:pt x="13413" y="21531"/>
                      <a:pt x="12450" y="21593"/>
                      <a:pt x="11446" y="21489"/>
                    </a:cubicBezTo>
                    <a:cubicBezTo>
                      <a:pt x="11299" y="21468"/>
                      <a:pt x="11111" y="21363"/>
                      <a:pt x="10985" y="21280"/>
                    </a:cubicBezTo>
                    <a:cubicBezTo>
                      <a:pt x="10860" y="21196"/>
                      <a:pt x="10776" y="21070"/>
                      <a:pt x="10672" y="20966"/>
                    </a:cubicBezTo>
                    <a:cubicBezTo>
                      <a:pt x="10295" y="20652"/>
                      <a:pt x="10128" y="20275"/>
                      <a:pt x="10169" y="19752"/>
                    </a:cubicBezTo>
                    <a:cubicBezTo>
                      <a:pt x="10190" y="19585"/>
                      <a:pt x="10253" y="19334"/>
                      <a:pt x="10044" y="19124"/>
                    </a:cubicBezTo>
                    <a:cubicBezTo>
                      <a:pt x="9667" y="19292"/>
                      <a:pt x="9228" y="19376"/>
                      <a:pt x="8935" y="19627"/>
                    </a:cubicBezTo>
                    <a:cubicBezTo>
                      <a:pt x="8475" y="20024"/>
                      <a:pt x="7931" y="20254"/>
                      <a:pt x="7408" y="20526"/>
                    </a:cubicBezTo>
                    <a:cubicBezTo>
                      <a:pt x="6696" y="20903"/>
                      <a:pt x="5964" y="20882"/>
                      <a:pt x="5232" y="20673"/>
                    </a:cubicBezTo>
                    <a:cubicBezTo>
                      <a:pt x="4855" y="20568"/>
                      <a:pt x="4520" y="20464"/>
                      <a:pt x="4123" y="20338"/>
                    </a:cubicBezTo>
                    <a:cubicBezTo>
                      <a:pt x="3913" y="21698"/>
                      <a:pt x="3851" y="22995"/>
                      <a:pt x="3788" y="24334"/>
                    </a:cubicBezTo>
                    <a:cubicBezTo>
                      <a:pt x="3767" y="25088"/>
                      <a:pt x="3892" y="25820"/>
                      <a:pt x="4206" y="26531"/>
                    </a:cubicBezTo>
                    <a:cubicBezTo>
                      <a:pt x="4436" y="27054"/>
                      <a:pt x="4625" y="27578"/>
                      <a:pt x="4855" y="28101"/>
                    </a:cubicBezTo>
                    <a:cubicBezTo>
                      <a:pt x="5252" y="28938"/>
                      <a:pt x="5357" y="29900"/>
                      <a:pt x="6068" y="30591"/>
                    </a:cubicBezTo>
                    <a:cubicBezTo>
                      <a:pt x="6110" y="30632"/>
                      <a:pt x="6173" y="30737"/>
                      <a:pt x="6173" y="30821"/>
                    </a:cubicBezTo>
                    <a:cubicBezTo>
                      <a:pt x="6173" y="31260"/>
                      <a:pt x="6487" y="31511"/>
                      <a:pt x="6738" y="31825"/>
                    </a:cubicBezTo>
                    <a:cubicBezTo>
                      <a:pt x="6947" y="32055"/>
                      <a:pt x="7156" y="32348"/>
                      <a:pt x="7345" y="32599"/>
                    </a:cubicBezTo>
                    <a:cubicBezTo>
                      <a:pt x="7847" y="33290"/>
                      <a:pt x="8391" y="33876"/>
                      <a:pt x="9081" y="34399"/>
                    </a:cubicBezTo>
                    <a:cubicBezTo>
                      <a:pt x="9625" y="34817"/>
                      <a:pt x="10149" y="35236"/>
                      <a:pt x="10776" y="35549"/>
                    </a:cubicBezTo>
                    <a:cubicBezTo>
                      <a:pt x="10818" y="35591"/>
                      <a:pt x="10881" y="35633"/>
                      <a:pt x="10902" y="35654"/>
                    </a:cubicBezTo>
                    <a:cubicBezTo>
                      <a:pt x="11278" y="36052"/>
                      <a:pt x="11739" y="36240"/>
                      <a:pt x="12220" y="36428"/>
                    </a:cubicBezTo>
                    <a:cubicBezTo>
                      <a:pt x="12743" y="36596"/>
                      <a:pt x="13287" y="36763"/>
                      <a:pt x="13852" y="36868"/>
                    </a:cubicBezTo>
                    <a:cubicBezTo>
                      <a:pt x="14312" y="36951"/>
                      <a:pt x="14689" y="37202"/>
                      <a:pt x="15170" y="37161"/>
                    </a:cubicBezTo>
                    <a:cubicBezTo>
                      <a:pt x="15735" y="37119"/>
                      <a:pt x="16321" y="37161"/>
                      <a:pt x="16865" y="37161"/>
                    </a:cubicBezTo>
                    <a:cubicBezTo>
                      <a:pt x="18079" y="37182"/>
                      <a:pt x="19271" y="37098"/>
                      <a:pt x="20443" y="37223"/>
                    </a:cubicBezTo>
                    <a:cubicBezTo>
                      <a:pt x="22075" y="37391"/>
                      <a:pt x="23623" y="37119"/>
                      <a:pt x="25109" y="36596"/>
                    </a:cubicBezTo>
                    <a:cubicBezTo>
                      <a:pt x="26867" y="36010"/>
                      <a:pt x="28561" y="35236"/>
                      <a:pt x="30131" y="34231"/>
                    </a:cubicBezTo>
                    <a:cubicBezTo>
                      <a:pt x="30968" y="33645"/>
                      <a:pt x="31909" y="33206"/>
                      <a:pt x="32683" y="32557"/>
                    </a:cubicBezTo>
                    <a:cubicBezTo>
                      <a:pt x="33478" y="31867"/>
                      <a:pt x="34106" y="31009"/>
                      <a:pt x="34838" y="30256"/>
                    </a:cubicBezTo>
                    <a:cubicBezTo>
                      <a:pt x="35550" y="29523"/>
                      <a:pt x="36115" y="28645"/>
                      <a:pt x="36617" y="27766"/>
                    </a:cubicBezTo>
                    <a:cubicBezTo>
                      <a:pt x="36952" y="27159"/>
                      <a:pt x="37245" y="26510"/>
                      <a:pt x="37286" y="25820"/>
                    </a:cubicBezTo>
                    <a:cubicBezTo>
                      <a:pt x="37370" y="24732"/>
                      <a:pt x="37391" y="23602"/>
                      <a:pt x="37391" y="22514"/>
                    </a:cubicBezTo>
                    <a:cubicBezTo>
                      <a:pt x="37391" y="21740"/>
                      <a:pt x="37349" y="20987"/>
                      <a:pt x="37077" y="20275"/>
                    </a:cubicBezTo>
                    <a:cubicBezTo>
                      <a:pt x="36450" y="18497"/>
                      <a:pt x="35613" y="16865"/>
                      <a:pt x="34357" y="15442"/>
                    </a:cubicBezTo>
                    <a:cubicBezTo>
                      <a:pt x="34232" y="15295"/>
                      <a:pt x="34085" y="15149"/>
                      <a:pt x="33939" y="15044"/>
                    </a:cubicBezTo>
                    <a:cubicBezTo>
                      <a:pt x="33813" y="15044"/>
                      <a:pt x="33771" y="15044"/>
                      <a:pt x="33709" y="15086"/>
                    </a:cubicBezTo>
                    <a:cubicBezTo>
                      <a:pt x="33206" y="15316"/>
                      <a:pt x="32725" y="15463"/>
                      <a:pt x="32160" y="15421"/>
                    </a:cubicBezTo>
                    <a:cubicBezTo>
                      <a:pt x="32097" y="15421"/>
                      <a:pt x="31993" y="15442"/>
                      <a:pt x="31909" y="15463"/>
                    </a:cubicBezTo>
                    <a:cubicBezTo>
                      <a:pt x="31470" y="15630"/>
                      <a:pt x="31009" y="15630"/>
                      <a:pt x="30570" y="15609"/>
                    </a:cubicBezTo>
                    <a:cubicBezTo>
                      <a:pt x="29963" y="15567"/>
                      <a:pt x="29377" y="15526"/>
                      <a:pt x="28771" y="15546"/>
                    </a:cubicBezTo>
                    <a:cubicBezTo>
                      <a:pt x="27975" y="15567"/>
                      <a:pt x="27243" y="15212"/>
                      <a:pt x="26490" y="15128"/>
                    </a:cubicBezTo>
                    <a:cubicBezTo>
                      <a:pt x="26197" y="15107"/>
                      <a:pt x="25925" y="14982"/>
                      <a:pt x="25632" y="14877"/>
                    </a:cubicBezTo>
                    <a:cubicBezTo>
                      <a:pt x="25506" y="14814"/>
                      <a:pt x="25339" y="14772"/>
                      <a:pt x="25234" y="14668"/>
                    </a:cubicBezTo>
                    <a:cubicBezTo>
                      <a:pt x="24690" y="14103"/>
                      <a:pt x="23979" y="13747"/>
                      <a:pt x="23519" y="13119"/>
                    </a:cubicBezTo>
                    <a:cubicBezTo>
                      <a:pt x="23456" y="13036"/>
                      <a:pt x="23372" y="13036"/>
                      <a:pt x="23226" y="12994"/>
                    </a:cubicBezTo>
                    <a:close/>
                    <a:moveTo>
                      <a:pt x="19857" y="38311"/>
                    </a:moveTo>
                    <a:cubicBezTo>
                      <a:pt x="18623" y="38290"/>
                      <a:pt x="17388" y="38228"/>
                      <a:pt x="16154" y="38207"/>
                    </a:cubicBezTo>
                    <a:cubicBezTo>
                      <a:pt x="16112" y="38207"/>
                      <a:pt x="16049" y="38290"/>
                      <a:pt x="15965" y="38332"/>
                    </a:cubicBezTo>
                    <a:cubicBezTo>
                      <a:pt x="15965" y="38562"/>
                      <a:pt x="15944" y="38834"/>
                      <a:pt x="15944" y="39086"/>
                    </a:cubicBezTo>
                    <a:cubicBezTo>
                      <a:pt x="15923" y="39985"/>
                      <a:pt x="15923" y="40906"/>
                      <a:pt x="15903" y="41785"/>
                    </a:cubicBezTo>
                    <a:cubicBezTo>
                      <a:pt x="15861" y="42224"/>
                      <a:pt x="15840" y="42684"/>
                      <a:pt x="15735" y="43124"/>
                    </a:cubicBezTo>
                    <a:cubicBezTo>
                      <a:pt x="15296" y="44819"/>
                      <a:pt x="15338" y="46576"/>
                      <a:pt x="14982" y="48271"/>
                    </a:cubicBezTo>
                    <a:cubicBezTo>
                      <a:pt x="14961" y="48438"/>
                      <a:pt x="14961" y="48564"/>
                      <a:pt x="14961" y="48710"/>
                    </a:cubicBezTo>
                    <a:cubicBezTo>
                      <a:pt x="14898" y="50175"/>
                      <a:pt x="14877" y="51640"/>
                      <a:pt x="14856" y="53104"/>
                    </a:cubicBezTo>
                    <a:lnTo>
                      <a:pt x="14856" y="53669"/>
                    </a:lnTo>
                    <a:cubicBezTo>
                      <a:pt x="14877" y="53899"/>
                      <a:pt x="15003" y="54046"/>
                      <a:pt x="15233" y="54088"/>
                    </a:cubicBezTo>
                    <a:cubicBezTo>
                      <a:pt x="15421" y="54109"/>
                      <a:pt x="15610" y="54109"/>
                      <a:pt x="15798" y="54109"/>
                    </a:cubicBezTo>
                    <a:cubicBezTo>
                      <a:pt x="17514" y="54151"/>
                      <a:pt x="19271" y="54213"/>
                      <a:pt x="20987" y="54234"/>
                    </a:cubicBezTo>
                    <a:cubicBezTo>
                      <a:pt x="21280" y="54234"/>
                      <a:pt x="21594" y="54213"/>
                      <a:pt x="21887" y="54192"/>
                    </a:cubicBezTo>
                    <a:cubicBezTo>
                      <a:pt x="24398" y="53879"/>
                      <a:pt x="26887" y="53586"/>
                      <a:pt x="29356" y="53251"/>
                    </a:cubicBezTo>
                    <a:cubicBezTo>
                      <a:pt x="30696" y="53063"/>
                      <a:pt x="32014" y="52749"/>
                      <a:pt x="33332" y="52477"/>
                    </a:cubicBezTo>
                    <a:cubicBezTo>
                      <a:pt x="33499" y="52456"/>
                      <a:pt x="33667" y="52330"/>
                      <a:pt x="33771" y="52267"/>
                    </a:cubicBezTo>
                    <a:cubicBezTo>
                      <a:pt x="33667" y="51786"/>
                      <a:pt x="33604" y="51326"/>
                      <a:pt x="33499" y="50907"/>
                    </a:cubicBezTo>
                    <a:cubicBezTo>
                      <a:pt x="33144" y="49380"/>
                      <a:pt x="32558" y="47873"/>
                      <a:pt x="32265" y="46304"/>
                    </a:cubicBezTo>
                    <a:cubicBezTo>
                      <a:pt x="32265" y="46262"/>
                      <a:pt x="32244" y="46200"/>
                      <a:pt x="32223" y="46137"/>
                    </a:cubicBezTo>
                    <a:cubicBezTo>
                      <a:pt x="31972" y="45425"/>
                      <a:pt x="31763" y="44693"/>
                      <a:pt x="31512" y="43982"/>
                    </a:cubicBezTo>
                    <a:cubicBezTo>
                      <a:pt x="31219" y="43145"/>
                      <a:pt x="30884" y="42308"/>
                      <a:pt x="30570" y="41450"/>
                    </a:cubicBezTo>
                    <a:cubicBezTo>
                      <a:pt x="29963" y="39881"/>
                      <a:pt x="29043" y="38458"/>
                      <a:pt x="28499" y="36868"/>
                    </a:cubicBezTo>
                    <a:cubicBezTo>
                      <a:pt x="28457" y="36679"/>
                      <a:pt x="28268" y="36554"/>
                      <a:pt x="28185" y="36449"/>
                    </a:cubicBezTo>
                    <a:cubicBezTo>
                      <a:pt x="26992" y="36889"/>
                      <a:pt x="25862" y="37307"/>
                      <a:pt x="24732" y="37726"/>
                    </a:cubicBezTo>
                    <a:cubicBezTo>
                      <a:pt x="24523" y="37809"/>
                      <a:pt x="24377" y="37893"/>
                      <a:pt x="24230" y="38102"/>
                    </a:cubicBezTo>
                    <a:cubicBezTo>
                      <a:pt x="24000" y="38521"/>
                      <a:pt x="23749" y="38918"/>
                      <a:pt x="23540" y="39358"/>
                    </a:cubicBezTo>
                    <a:cubicBezTo>
                      <a:pt x="23372" y="39671"/>
                      <a:pt x="23226" y="39985"/>
                      <a:pt x="22870" y="40027"/>
                    </a:cubicBezTo>
                    <a:cubicBezTo>
                      <a:pt x="22389" y="40111"/>
                      <a:pt x="21866" y="40132"/>
                      <a:pt x="21385" y="39902"/>
                    </a:cubicBezTo>
                    <a:cubicBezTo>
                      <a:pt x="20652" y="39651"/>
                      <a:pt x="20192" y="39065"/>
                      <a:pt x="19857" y="38311"/>
                    </a:cubicBezTo>
                    <a:close/>
                    <a:moveTo>
                      <a:pt x="20903" y="17011"/>
                    </a:moveTo>
                    <a:cubicBezTo>
                      <a:pt x="21259" y="16635"/>
                      <a:pt x="21531" y="16174"/>
                      <a:pt x="21698" y="15651"/>
                    </a:cubicBezTo>
                    <a:cubicBezTo>
                      <a:pt x="21845" y="15274"/>
                      <a:pt x="21782" y="14877"/>
                      <a:pt x="21949" y="14542"/>
                    </a:cubicBezTo>
                    <a:cubicBezTo>
                      <a:pt x="22180" y="14040"/>
                      <a:pt x="22138" y="13538"/>
                      <a:pt x="22180" y="13036"/>
                    </a:cubicBezTo>
                    <a:cubicBezTo>
                      <a:pt x="22201" y="12764"/>
                      <a:pt x="22201" y="12450"/>
                      <a:pt x="22221" y="12157"/>
                    </a:cubicBezTo>
                    <a:cubicBezTo>
                      <a:pt x="22263" y="11759"/>
                      <a:pt x="22326" y="11404"/>
                      <a:pt x="22159" y="11006"/>
                    </a:cubicBezTo>
                    <a:cubicBezTo>
                      <a:pt x="22075" y="10839"/>
                      <a:pt x="22159" y="10588"/>
                      <a:pt x="22201" y="10399"/>
                    </a:cubicBezTo>
                    <a:cubicBezTo>
                      <a:pt x="22221" y="10295"/>
                      <a:pt x="22326" y="10190"/>
                      <a:pt x="22431" y="10169"/>
                    </a:cubicBezTo>
                    <a:cubicBezTo>
                      <a:pt x="22514" y="10148"/>
                      <a:pt x="22682" y="10253"/>
                      <a:pt x="22724" y="10316"/>
                    </a:cubicBezTo>
                    <a:cubicBezTo>
                      <a:pt x="22891" y="10609"/>
                      <a:pt x="23038" y="10901"/>
                      <a:pt x="23163" y="11194"/>
                    </a:cubicBezTo>
                    <a:cubicBezTo>
                      <a:pt x="23728" y="12366"/>
                      <a:pt x="24690" y="13182"/>
                      <a:pt x="25737" y="13914"/>
                    </a:cubicBezTo>
                    <a:cubicBezTo>
                      <a:pt x="25820" y="13977"/>
                      <a:pt x="25967" y="13977"/>
                      <a:pt x="26071" y="14019"/>
                    </a:cubicBezTo>
                    <a:cubicBezTo>
                      <a:pt x="26595" y="14228"/>
                      <a:pt x="27180" y="14270"/>
                      <a:pt x="27724" y="14396"/>
                    </a:cubicBezTo>
                    <a:cubicBezTo>
                      <a:pt x="28164" y="14542"/>
                      <a:pt x="28582" y="14584"/>
                      <a:pt x="29022" y="14584"/>
                    </a:cubicBezTo>
                    <a:cubicBezTo>
                      <a:pt x="29587" y="14605"/>
                      <a:pt x="30110" y="14647"/>
                      <a:pt x="30654" y="14605"/>
                    </a:cubicBezTo>
                    <a:cubicBezTo>
                      <a:pt x="30947" y="14605"/>
                      <a:pt x="31260" y="14563"/>
                      <a:pt x="31532" y="14542"/>
                    </a:cubicBezTo>
                    <a:cubicBezTo>
                      <a:pt x="31742" y="14500"/>
                      <a:pt x="31951" y="14479"/>
                      <a:pt x="32160" y="14500"/>
                    </a:cubicBezTo>
                    <a:cubicBezTo>
                      <a:pt x="32453" y="14500"/>
                      <a:pt x="32767" y="14563"/>
                      <a:pt x="33060" y="14563"/>
                    </a:cubicBezTo>
                    <a:cubicBezTo>
                      <a:pt x="33583" y="14563"/>
                      <a:pt x="34001" y="14396"/>
                      <a:pt x="34232" y="13914"/>
                    </a:cubicBezTo>
                    <a:cubicBezTo>
                      <a:pt x="34232" y="13622"/>
                      <a:pt x="34043" y="13454"/>
                      <a:pt x="33897" y="13287"/>
                    </a:cubicBezTo>
                    <a:cubicBezTo>
                      <a:pt x="33269" y="12596"/>
                      <a:pt x="32621" y="11927"/>
                      <a:pt x="31993" y="11236"/>
                    </a:cubicBezTo>
                    <a:cubicBezTo>
                      <a:pt x="31407" y="10629"/>
                      <a:pt x="30863" y="10002"/>
                      <a:pt x="30152" y="9520"/>
                    </a:cubicBezTo>
                    <a:cubicBezTo>
                      <a:pt x="29754" y="9248"/>
                      <a:pt x="29440" y="8851"/>
                      <a:pt x="28980" y="8725"/>
                    </a:cubicBezTo>
                    <a:cubicBezTo>
                      <a:pt x="28812" y="8684"/>
                      <a:pt x="28666" y="8537"/>
                      <a:pt x="28561" y="8412"/>
                    </a:cubicBezTo>
                    <a:cubicBezTo>
                      <a:pt x="28331" y="8160"/>
                      <a:pt x="28038" y="8014"/>
                      <a:pt x="27724" y="7909"/>
                    </a:cubicBezTo>
                    <a:cubicBezTo>
                      <a:pt x="27285" y="7763"/>
                      <a:pt x="26825" y="7575"/>
                      <a:pt x="26364" y="7428"/>
                    </a:cubicBezTo>
                    <a:cubicBezTo>
                      <a:pt x="26134" y="7344"/>
                      <a:pt x="25883" y="7261"/>
                      <a:pt x="25653" y="7261"/>
                    </a:cubicBezTo>
                    <a:cubicBezTo>
                      <a:pt x="24816" y="7219"/>
                      <a:pt x="23979" y="7177"/>
                      <a:pt x="23142" y="7177"/>
                    </a:cubicBezTo>
                    <a:cubicBezTo>
                      <a:pt x="22912" y="7177"/>
                      <a:pt x="22640" y="7240"/>
                      <a:pt x="22452" y="7344"/>
                    </a:cubicBezTo>
                    <a:cubicBezTo>
                      <a:pt x="22096" y="7575"/>
                      <a:pt x="21719" y="7700"/>
                      <a:pt x="21280" y="7700"/>
                    </a:cubicBezTo>
                    <a:cubicBezTo>
                      <a:pt x="21133" y="7700"/>
                      <a:pt x="20945" y="7805"/>
                      <a:pt x="20757" y="7868"/>
                    </a:cubicBezTo>
                    <a:cubicBezTo>
                      <a:pt x="20422" y="7533"/>
                      <a:pt x="19983" y="7449"/>
                      <a:pt x="19522" y="7449"/>
                    </a:cubicBezTo>
                    <a:cubicBezTo>
                      <a:pt x="18518" y="7449"/>
                      <a:pt x="17493" y="7428"/>
                      <a:pt x="16467" y="7365"/>
                    </a:cubicBezTo>
                    <a:cubicBezTo>
                      <a:pt x="15965" y="7344"/>
                      <a:pt x="15526" y="7386"/>
                      <a:pt x="15087" y="7637"/>
                    </a:cubicBezTo>
                    <a:cubicBezTo>
                      <a:pt x="14877" y="7742"/>
                      <a:pt x="14647" y="7847"/>
                      <a:pt x="14396" y="7847"/>
                    </a:cubicBezTo>
                    <a:cubicBezTo>
                      <a:pt x="13643" y="7805"/>
                      <a:pt x="12994" y="8098"/>
                      <a:pt x="12346" y="8412"/>
                    </a:cubicBezTo>
                    <a:cubicBezTo>
                      <a:pt x="11006" y="9060"/>
                      <a:pt x="9688" y="9793"/>
                      <a:pt x="8370" y="10504"/>
                    </a:cubicBezTo>
                    <a:cubicBezTo>
                      <a:pt x="8203" y="10588"/>
                      <a:pt x="8056" y="10692"/>
                      <a:pt x="7952" y="10818"/>
                    </a:cubicBezTo>
                    <a:cubicBezTo>
                      <a:pt x="7449" y="11404"/>
                      <a:pt x="6717" y="11676"/>
                      <a:pt x="6299" y="12303"/>
                    </a:cubicBezTo>
                    <a:cubicBezTo>
                      <a:pt x="6236" y="12387"/>
                      <a:pt x="6173" y="12408"/>
                      <a:pt x="6089" y="12471"/>
                    </a:cubicBezTo>
                    <a:cubicBezTo>
                      <a:pt x="5232" y="12868"/>
                      <a:pt x="4834" y="13726"/>
                      <a:pt x="4248" y="14396"/>
                    </a:cubicBezTo>
                    <a:cubicBezTo>
                      <a:pt x="3997" y="14710"/>
                      <a:pt x="4102" y="15170"/>
                      <a:pt x="3934" y="15505"/>
                    </a:cubicBezTo>
                    <a:cubicBezTo>
                      <a:pt x="3683" y="16174"/>
                      <a:pt x="3830" y="16865"/>
                      <a:pt x="3809" y="17534"/>
                    </a:cubicBezTo>
                    <a:cubicBezTo>
                      <a:pt x="3809" y="17681"/>
                      <a:pt x="3892" y="17827"/>
                      <a:pt x="3934" y="17953"/>
                    </a:cubicBezTo>
                    <a:cubicBezTo>
                      <a:pt x="4102" y="18329"/>
                      <a:pt x="4290" y="18664"/>
                      <a:pt x="4436" y="18999"/>
                    </a:cubicBezTo>
                    <a:cubicBezTo>
                      <a:pt x="4562" y="19292"/>
                      <a:pt x="4771" y="19480"/>
                      <a:pt x="5085" y="19585"/>
                    </a:cubicBezTo>
                    <a:cubicBezTo>
                      <a:pt x="5273" y="19627"/>
                      <a:pt x="5441" y="19689"/>
                      <a:pt x="5608" y="19731"/>
                    </a:cubicBezTo>
                    <a:cubicBezTo>
                      <a:pt x="6027" y="19878"/>
                      <a:pt x="6424" y="19878"/>
                      <a:pt x="6843" y="19668"/>
                    </a:cubicBezTo>
                    <a:cubicBezTo>
                      <a:pt x="7345" y="19396"/>
                      <a:pt x="7889" y="19208"/>
                      <a:pt x="8307" y="18790"/>
                    </a:cubicBezTo>
                    <a:cubicBezTo>
                      <a:pt x="8433" y="18664"/>
                      <a:pt x="8600" y="18559"/>
                      <a:pt x="8789" y="18539"/>
                    </a:cubicBezTo>
                    <a:cubicBezTo>
                      <a:pt x="9270" y="18434"/>
                      <a:pt x="9625" y="18099"/>
                      <a:pt x="9960" y="17785"/>
                    </a:cubicBezTo>
                    <a:cubicBezTo>
                      <a:pt x="10358" y="17409"/>
                      <a:pt x="10734" y="17053"/>
                      <a:pt x="11153" y="16676"/>
                    </a:cubicBezTo>
                    <a:cubicBezTo>
                      <a:pt x="11341" y="16530"/>
                      <a:pt x="11571" y="16530"/>
                      <a:pt x="11739" y="16655"/>
                    </a:cubicBezTo>
                    <a:cubicBezTo>
                      <a:pt x="11885" y="16781"/>
                      <a:pt x="11948" y="16990"/>
                      <a:pt x="11843" y="17220"/>
                    </a:cubicBezTo>
                    <a:cubicBezTo>
                      <a:pt x="11655" y="17702"/>
                      <a:pt x="11467" y="18162"/>
                      <a:pt x="11258" y="18643"/>
                    </a:cubicBezTo>
                    <a:cubicBezTo>
                      <a:pt x="11090" y="18999"/>
                      <a:pt x="11111" y="19396"/>
                      <a:pt x="11111" y="19794"/>
                    </a:cubicBezTo>
                    <a:cubicBezTo>
                      <a:pt x="11132" y="20192"/>
                      <a:pt x="11446" y="20505"/>
                      <a:pt x="11864" y="20547"/>
                    </a:cubicBezTo>
                    <a:cubicBezTo>
                      <a:pt x="12387" y="20589"/>
                      <a:pt x="12890" y="20589"/>
                      <a:pt x="13350" y="20359"/>
                    </a:cubicBezTo>
                    <a:cubicBezTo>
                      <a:pt x="13936" y="20066"/>
                      <a:pt x="14543" y="19794"/>
                      <a:pt x="15024" y="19313"/>
                    </a:cubicBezTo>
                    <a:cubicBezTo>
                      <a:pt x="15233" y="19104"/>
                      <a:pt x="15505" y="18957"/>
                      <a:pt x="15735" y="18769"/>
                    </a:cubicBezTo>
                    <a:cubicBezTo>
                      <a:pt x="17012" y="17827"/>
                      <a:pt x="18100" y="16718"/>
                      <a:pt x="18769" y="15295"/>
                    </a:cubicBezTo>
                    <a:cubicBezTo>
                      <a:pt x="18853" y="15107"/>
                      <a:pt x="18978" y="14919"/>
                      <a:pt x="19104" y="14772"/>
                    </a:cubicBezTo>
                    <a:cubicBezTo>
                      <a:pt x="19271" y="14584"/>
                      <a:pt x="19606" y="14626"/>
                      <a:pt x="19732" y="14835"/>
                    </a:cubicBezTo>
                    <a:cubicBezTo>
                      <a:pt x="19815" y="14982"/>
                      <a:pt x="19878" y="15107"/>
                      <a:pt x="19878" y="15254"/>
                    </a:cubicBezTo>
                    <a:cubicBezTo>
                      <a:pt x="19899" y="15526"/>
                      <a:pt x="19878" y="15819"/>
                      <a:pt x="19836" y="16070"/>
                    </a:cubicBezTo>
                    <a:cubicBezTo>
                      <a:pt x="19794" y="16886"/>
                      <a:pt x="20004" y="17179"/>
                      <a:pt x="20903" y="17011"/>
                    </a:cubicBezTo>
                    <a:close/>
                    <a:moveTo>
                      <a:pt x="27871" y="7031"/>
                    </a:moveTo>
                    <a:cubicBezTo>
                      <a:pt x="27975" y="7072"/>
                      <a:pt x="28059" y="7135"/>
                      <a:pt x="28143" y="7156"/>
                    </a:cubicBezTo>
                    <a:cubicBezTo>
                      <a:pt x="28917" y="7428"/>
                      <a:pt x="29440" y="8119"/>
                      <a:pt x="30214" y="8370"/>
                    </a:cubicBezTo>
                    <a:cubicBezTo>
                      <a:pt x="31009" y="9123"/>
                      <a:pt x="31909" y="9772"/>
                      <a:pt x="32641" y="10609"/>
                    </a:cubicBezTo>
                    <a:cubicBezTo>
                      <a:pt x="33102" y="11153"/>
                      <a:pt x="33625" y="11655"/>
                      <a:pt x="34127" y="12178"/>
                    </a:cubicBezTo>
                    <a:cubicBezTo>
                      <a:pt x="34545" y="12617"/>
                      <a:pt x="34964" y="13036"/>
                      <a:pt x="35257" y="13601"/>
                    </a:cubicBezTo>
                    <a:cubicBezTo>
                      <a:pt x="35403" y="13873"/>
                      <a:pt x="35654" y="14124"/>
                      <a:pt x="35864" y="14375"/>
                    </a:cubicBezTo>
                    <a:cubicBezTo>
                      <a:pt x="36052" y="14605"/>
                      <a:pt x="36303" y="14751"/>
                      <a:pt x="36638" y="14751"/>
                    </a:cubicBezTo>
                    <a:cubicBezTo>
                      <a:pt x="37328" y="14751"/>
                      <a:pt x="38019" y="14793"/>
                      <a:pt x="38709" y="14772"/>
                    </a:cubicBezTo>
                    <a:cubicBezTo>
                      <a:pt x="39044" y="14772"/>
                      <a:pt x="39442" y="14689"/>
                      <a:pt x="39755" y="14542"/>
                    </a:cubicBezTo>
                    <a:cubicBezTo>
                      <a:pt x="40237" y="14291"/>
                      <a:pt x="40697" y="14019"/>
                      <a:pt x="41220" y="13852"/>
                    </a:cubicBezTo>
                    <a:cubicBezTo>
                      <a:pt x="41367" y="13810"/>
                      <a:pt x="41534" y="13642"/>
                      <a:pt x="41618" y="13517"/>
                    </a:cubicBezTo>
                    <a:cubicBezTo>
                      <a:pt x="41806" y="13078"/>
                      <a:pt x="41660" y="12513"/>
                      <a:pt x="41241" y="12241"/>
                    </a:cubicBezTo>
                    <a:cubicBezTo>
                      <a:pt x="40927" y="11989"/>
                      <a:pt x="40592" y="11780"/>
                      <a:pt x="40279" y="11550"/>
                    </a:cubicBezTo>
                    <a:cubicBezTo>
                      <a:pt x="40069" y="11404"/>
                      <a:pt x="39860" y="11257"/>
                      <a:pt x="39567" y="11215"/>
                    </a:cubicBezTo>
                    <a:cubicBezTo>
                      <a:pt x="39295" y="11153"/>
                      <a:pt x="39065" y="11027"/>
                      <a:pt x="38835" y="10901"/>
                    </a:cubicBezTo>
                    <a:cubicBezTo>
                      <a:pt x="38563" y="10734"/>
                      <a:pt x="38500" y="10483"/>
                      <a:pt x="38521" y="10190"/>
                    </a:cubicBezTo>
                    <a:cubicBezTo>
                      <a:pt x="38563" y="9939"/>
                      <a:pt x="38709" y="9751"/>
                      <a:pt x="38981" y="9730"/>
                    </a:cubicBezTo>
                    <a:cubicBezTo>
                      <a:pt x="39295" y="9688"/>
                      <a:pt x="39546" y="9520"/>
                      <a:pt x="39755" y="9311"/>
                    </a:cubicBezTo>
                    <a:cubicBezTo>
                      <a:pt x="39986" y="9102"/>
                      <a:pt x="40279" y="8893"/>
                      <a:pt x="40530" y="8704"/>
                    </a:cubicBezTo>
                    <a:cubicBezTo>
                      <a:pt x="40697" y="8579"/>
                      <a:pt x="40864" y="8474"/>
                      <a:pt x="41032" y="8307"/>
                    </a:cubicBezTo>
                    <a:cubicBezTo>
                      <a:pt x="41220" y="8119"/>
                      <a:pt x="41283" y="7909"/>
                      <a:pt x="41157" y="7658"/>
                    </a:cubicBezTo>
                    <a:cubicBezTo>
                      <a:pt x="40864" y="7031"/>
                      <a:pt x="40592" y="6403"/>
                      <a:pt x="39797" y="6235"/>
                    </a:cubicBezTo>
                    <a:cubicBezTo>
                      <a:pt x="39755" y="6235"/>
                      <a:pt x="39693" y="6194"/>
                      <a:pt x="39651" y="6173"/>
                    </a:cubicBezTo>
                    <a:cubicBezTo>
                      <a:pt x="39128" y="5880"/>
                      <a:pt x="38605" y="5775"/>
                      <a:pt x="37998" y="5775"/>
                    </a:cubicBezTo>
                    <a:cubicBezTo>
                      <a:pt x="37266" y="5775"/>
                      <a:pt x="36554" y="5754"/>
                      <a:pt x="35822" y="5712"/>
                    </a:cubicBezTo>
                    <a:cubicBezTo>
                      <a:pt x="35529" y="5712"/>
                      <a:pt x="35278" y="5608"/>
                      <a:pt x="35173" y="5336"/>
                    </a:cubicBezTo>
                    <a:cubicBezTo>
                      <a:pt x="35069" y="5064"/>
                      <a:pt x="35110" y="4813"/>
                      <a:pt x="35299" y="4562"/>
                    </a:cubicBezTo>
                    <a:cubicBezTo>
                      <a:pt x="35424" y="4436"/>
                      <a:pt x="35571" y="4331"/>
                      <a:pt x="35675" y="4185"/>
                    </a:cubicBezTo>
                    <a:cubicBezTo>
                      <a:pt x="35780" y="3997"/>
                      <a:pt x="35906" y="3808"/>
                      <a:pt x="35926" y="3620"/>
                    </a:cubicBezTo>
                    <a:cubicBezTo>
                      <a:pt x="36031" y="2971"/>
                      <a:pt x="35947" y="2302"/>
                      <a:pt x="35675" y="1695"/>
                    </a:cubicBezTo>
                    <a:cubicBezTo>
                      <a:pt x="35424" y="1151"/>
                      <a:pt x="35006" y="795"/>
                      <a:pt x="34336" y="774"/>
                    </a:cubicBezTo>
                    <a:cubicBezTo>
                      <a:pt x="33290" y="733"/>
                      <a:pt x="32432" y="1214"/>
                      <a:pt x="31512" y="1570"/>
                    </a:cubicBezTo>
                    <a:cubicBezTo>
                      <a:pt x="31407" y="1590"/>
                      <a:pt x="31323" y="1716"/>
                      <a:pt x="31240" y="1800"/>
                    </a:cubicBezTo>
                    <a:cubicBezTo>
                      <a:pt x="30026" y="2867"/>
                      <a:pt x="29105" y="4206"/>
                      <a:pt x="28247" y="5587"/>
                    </a:cubicBezTo>
                    <a:cubicBezTo>
                      <a:pt x="28017" y="6005"/>
                      <a:pt x="27829" y="6445"/>
                      <a:pt x="27871" y="7031"/>
                    </a:cubicBezTo>
                    <a:close/>
                    <a:moveTo>
                      <a:pt x="38228" y="24795"/>
                    </a:moveTo>
                    <a:cubicBezTo>
                      <a:pt x="38416" y="24795"/>
                      <a:pt x="38542" y="24837"/>
                      <a:pt x="38626" y="24795"/>
                    </a:cubicBezTo>
                    <a:cubicBezTo>
                      <a:pt x="39023" y="24606"/>
                      <a:pt x="39463" y="24418"/>
                      <a:pt x="39755" y="24062"/>
                    </a:cubicBezTo>
                    <a:cubicBezTo>
                      <a:pt x="40007" y="23749"/>
                      <a:pt x="40216" y="23351"/>
                      <a:pt x="40530" y="23079"/>
                    </a:cubicBezTo>
                    <a:cubicBezTo>
                      <a:pt x="41116" y="22535"/>
                      <a:pt x="41262" y="21886"/>
                      <a:pt x="41220" y="21133"/>
                    </a:cubicBezTo>
                    <a:cubicBezTo>
                      <a:pt x="41178" y="20840"/>
                      <a:pt x="41241" y="20526"/>
                      <a:pt x="41241" y="20233"/>
                    </a:cubicBezTo>
                    <a:cubicBezTo>
                      <a:pt x="41241" y="20087"/>
                      <a:pt x="41178" y="19878"/>
                      <a:pt x="41116" y="19731"/>
                    </a:cubicBezTo>
                    <a:cubicBezTo>
                      <a:pt x="40885" y="19417"/>
                      <a:pt x="40592" y="19166"/>
                      <a:pt x="40320" y="18873"/>
                    </a:cubicBezTo>
                    <a:cubicBezTo>
                      <a:pt x="40174" y="18727"/>
                      <a:pt x="39965" y="18643"/>
                      <a:pt x="39755" y="18748"/>
                    </a:cubicBezTo>
                    <a:cubicBezTo>
                      <a:pt x="39170" y="19041"/>
                      <a:pt x="38500" y="19145"/>
                      <a:pt x="37977" y="19731"/>
                    </a:cubicBezTo>
                    <a:cubicBezTo>
                      <a:pt x="38082" y="20526"/>
                      <a:pt x="38207" y="21342"/>
                      <a:pt x="38270" y="22179"/>
                    </a:cubicBezTo>
                    <a:cubicBezTo>
                      <a:pt x="38291" y="23016"/>
                      <a:pt x="38228" y="23895"/>
                      <a:pt x="38228" y="24795"/>
                    </a:cubicBezTo>
                    <a:close/>
                    <a:moveTo>
                      <a:pt x="1821" y="25548"/>
                    </a:moveTo>
                    <a:cubicBezTo>
                      <a:pt x="1402" y="26029"/>
                      <a:pt x="1361" y="26636"/>
                      <a:pt x="1172" y="27222"/>
                    </a:cubicBezTo>
                    <a:cubicBezTo>
                      <a:pt x="1068" y="27578"/>
                      <a:pt x="1193" y="27912"/>
                      <a:pt x="1465" y="28205"/>
                    </a:cubicBezTo>
                    <a:cubicBezTo>
                      <a:pt x="1926" y="28791"/>
                      <a:pt x="2532" y="29147"/>
                      <a:pt x="3244" y="29356"/>
                    </a:cubicBezTo>
                    <a:cubicBezTo>
                      <a:pt x="3579" y="29461"/>
                      <a:pt x="3892" y="29670"/>
                      <a:pt x="4311" y="29461"/>
                    </a:cubicBezTo>
                    <a:cubicBezTo>
                      <a:pt x="4102" y="29105"/>
                      <a:pt x="3913" y="28707"/>
                      <a:pt x="3746" y="28373"/>
                    </a:cubicBezTo>
                    <a:cubicBezTo>
                      <a:pt x="3390" y="27745"/>
                      <a:pt x="3055" y="27117"/>
                      <a:pt x="2930" y="26385"/>
                    </a:cubicBezTo>
                    <a:cubicBezTo>
                      <a:pt x="2888" y="26176"/>
                      <a:pt x="2763" y="25987"/>
                      <a:pt x="2700" y="25799"/>
                    </a:cubicBezTo>
                    <a:cubicBezTo>
                      <a:pt x="2595" y="25569"/>
                      <a:pt x="2407" y="25506"/>
                      <a:pt x="2198" y="25506"/>
                    </a:cubicBezTo>
                    <a:cubicBezTo>
                      <a:pt x="2072" y="25527"/>
                      <a:pt x="1967" y="25548"/>
                      <a:pt x="1821" y="25548"/>
                    </a:cubicBezTo>
                    <a:close/>
                    <a:moveTo>
                      <a:pt x="30842" y="65282"/>
                    </a:moveTo>
                    <a:cubicBezTo>
                      <a:pt x="31072" y="65847"/>
                      <a:pt x="31595" y="66119"/>
                      <a:pt x="32139" y="66223"/>
                    </a:cubicBezTo>
                    <a:cubicBezTo>
                      <a:pt x="32955" y="66370"/>
                      <a:pt x="33771" y="66391"/>
                      <a:pt x="34525" y="65910"/>
                    </a:cubicBezTo>
                    <a:cubicBezTo>
                      <a:pt x="34190" y="65303"/>
                      <a:pt x="33625" y="65073"/>
                      <a:pt x="33039" y="64989"/>
                    </a:cubicBezTo>
                    <a:cubicBezTo>
                      <a:pt x="32474" y="64905"/>
                      <a:pt x="31909" y="64926"/>
                      <a:pt x="31323" y="64926"/>
                    </a:cubicBezTo>
                    <a:cubicBezTo>
                      <a:pt x="31114" y="64968"/>
                      <a:pt x="30947" y="65031"/>
                      <a:pt x="30842" y="65282"/>
                    </a:cubicBezTo>
                    <a:close/>
                    <a:moveTo>
                      <a:pt x="19690" y="65847"/>
                    </a:moveTo>
                    <a:cubicBezTo>
                      <a:pt x="19229" y="65721"/>
                      <a:pt x="18811" y="65659"/>
                      <a:pt x="18413" y="66014"/>
                    </a:cubicBezTo>
                    <a:cubicBezTo>
                      <a:pt x="18288" y="66119"/>
                      <a:pt x="18100" y="66182"/>
                      <a:pt x="17932" y="66244"/>
                    </a:cubicBezTo>
                    <a:cubicBezTo>
                      <a:pt x="17472" y="66349"/>
                      <a:pt x="17242" y="66642"/>
                      <a:pt x="17179" y="67123"/>
                    </a:cubicBezTo>
                    <a:cubicBezTo>
                      <a:pt x="17723" y="67186"/>
                      <a:pt x="18246" y="67332"/>
                      <a:pt x="18727" y="66977"/>
                    </a:cubicBezTo>
                    <a:cubicBezTo>
                      <a:pt x="19125" y="66705"/>
                      <a:pt x="19564" y="66433"/>
                      <a:pt x="19690" y="65847"/>
                    </a:cubicBezTo>
                    <a:close/>
                    <a:moveTo>
                      <a:pt x="22535" y="39190"/>
                    </a:moveTo>
                    <a:cubicBezTo>
                      <a:pt x="22619" y="38918"/>
                      <a:pt x="22912" y="38646"/>
                      <a:pt x="22870" y="38249"/>
                    </a:cubicBezTo>
                    <a:cubicBezTo>
                      <a:pt x="22514" y="38290"/>
                      <a:pt x="22201" y="38332"/>
                      <a:pt x="21866" y="38353"/>
                    </a:cubicBezTo>
                    <a:cubicBezTo>
                      <a:pt x="21552" y="38395"/>
                      <a:pt x="21238" y="38353"/>
                      <a:pt x="20882" y="38353"/>
                    </a:cubicBezTo>
                    <a:cubicBezTo>
                      <a:pt x="21322" y="39065"/>
                      <a:pt x="21677" y="39253"/>
                      <a:pt x="22535" y="39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62"/>
              <p:cNvSpPr/>
              <p:nvPr/>
            </p:nvSpPr>
            <p:spPr>
              <a:xfrm>
                <a:off x="5236725" y="2525075"/>
                <a:ext cx="358325" cy="243775"/>
              </a:xfrm>
              <a:custGeom>
                <a:rect b="b" l="l" r="r" t="t"/>
                <a:pathLst>
                  <a:path extrusionOk="0" h="9751" w="14333">
                    <a:moveTo>
                      <a:pt x="0" y="3620"/>
                    </a:moveTo>
                    <a:cubicBezTo>
                      <a:pt x="921" y="2950"/>
                      <a:pt x="1821" y="2553"/>
                      <a:pt x="2804" y="2176"/>
                    </a:cubicBezTo>
                    <a:cubicBezTo>
                      <a:pt x="3662" y="1862"/>
                      <a:pt x="4562" y="1548"/>
                      <a:pt x="5419" y="1214"/>
                    </a:cubicBezTo>
                    <a:cubicBezTo>
                      <a:pt x="5775" y="1088"/>
                      <a:pt x="6152" y="1004"/>
                      <a:pt x="6528" y="1004"/>
                    </a:cubicBezTo>
                    <a:cubicBezTo>
                      <a:pt x="6905" y="1004"/>
                      <a:pt x="7240" y="963"/>
                      <a:pt x="7575" y="858"/>
                    </a:cubicBezTo>
                    <a:cubicBezTo>
                      <a:pt x="8244" y="691"/>
                      <a:pt x="8872" y="502"/>
                      <a:pt x="9520" y="544"/>
                    </a:cubicBezTo>
                    <a:cubicBezTo>
                      <a:pt x="9709" y="544"/>
                      <a:pt x="9876" y="502"/>
                      <a:pt x="10044" y="460"/>
                    </a:cubicBezTo>
                    <a:cubicBezTo>
                      <a:pt x="10483" y="335"/>
                      <a:pt x="10922" y="272"/>
                      <a:pt x="11383" y="293"/>
                    </a:cubicBezTo>
                    <a:cubicBezTo>
                      <a:pt x="11613" y="293"/>
                      <a:pt x="11885" y="335"/>
                      <a:pt x="12094" y="230"/>
                    </a:cubicBezTo>
                    <a:cubicBezTo>
                      <a:pt x="12638" y="0"/>
                      <a:pt x="13203" y="126"/>
                      <a:pt x="13789" y="147"/>
                    </a:cubicBezTo>
                    <a:cubicBezTo>
                      <a:pt x="14186" y="167"/>
                      <a:pt x="14333" y="314"/>
                      <a:pt x="14333" y="711"/>
                    </a:cubicBezTo>
                    <a:cubicBezTo>
                      <a:pt x="14333" y="1360"/>
                      <a:pt x="14333" y="1988"/>
                      <a:pt x="14186" y="2678"/>
                    </a:cubicBezTo>
                    <a:cubicBezTo>
                      <a:pt x="13977" y="3599"/>
                      <a:pt x="13580" y="4436"/>
                      <a:pt x="13245" y="5294"/>
                    </a:cubicBezTo>
                    <a:cubicBezTo>
                      <a:pt x="13036" y="5838"/>
                      <a:pt x="12743" y="6319"/>
                      <a:pt x="12303" y="6696"/>
                    </a:cubicBezTo>
                    <a:cubicBezTo>
                      <a:pt x="11613" y="7302"/>
                      <a:pt x="10985" y="7930"/>
                      <a:pt x="10336" y="8558"/>
                    </a:cubicBezTo>
                    <a:cubicBezTo>
                      <a:pt x="10044" y="8851"/>
                      <a:pt x="9730" y="9039"/>
                      <a:pt x="9332" y="9165"/>
                    </a:cubicBezTo>
                    <a:cubicBezTo>
                      <a:pt x="8746" y="9353"/>
                      <a:pt x="8160" y="9520"/>
                      <a:pt x="7512" y="9583"/>
                    </a:cubicBezTo>
                    <a:cubicBezTo>
                      <a:pt x="6884" y="9667"/>
                      <a:pt x="6277" y="9750"/>
                      <a:pt x="5629" y="9750"/>
                    </a:cubicBezTo>
                    <a:cubicBezTo>
                      <a:pt x="5252" y="9709"/>
                      <a:pt x="4917" y="9646"/>
                      <a:pt x="4603" y="9437"/>
                    </a:cubicBezTo>
                    <a:cubicBezTo>
                      <a:pt x="4206" y="9165"/>
                      <a:pt x="3787" y="8934"/>
                      <a:pt x="3369" y="8662"/>
                    </a:cubicBezTo>
                    <a:cubicBezTo>
                      <a:pt x="3222" y="8558"/>
                      <a:pt x="3055" y="8495"/>
                      <a:pt x="2929" y="8349"/>
                    </a:cubicBezTo>
                    <a:cubicBezTo>
                      <a:pt x="2281" y="7679"/>
                      <a:pt x="1611" y="7030"/>
                      <a:pt x="1025" y="6319"/>
                    </a:cubicBezTo>
                    <a:cubicBezTo>
                      <a:pt x="607" y="5880"/>
                      <a:pt x="419" y="5273"/>
                      <a:pt x="314" y="4687"/>
                    </a:cubicBezTo>
                    <a:cubicBezTo>
                      <a:pt x="377" y="4310"/>
                      <a:pt x="251" y="3996"/>
                      <a:pt x="0" y="3620"/>
                    </a:cubicBezTo>
                    <a:close/>
                    <a:moveTo>
                      <a:pt x="13412" y="1109"/>
                    </a:moveTo>
                    <a:cubicBezTo>
                      <a:pt x="13077" y="900"/>
                      <a:pt x="12784" y="983"/>
                      <a:pt x="12512" y="1067"/>
                    </a:cubicBezTo>
                    <a:cubicBezTo>
                      <a:pt x="12240" y="1109"/>
                      <a:pt x="11989" y="1193"/>
                      <a:pt x="11717" y="1193"/>
                    </a:cubicBezTo>
                    <a:cubicBezTo>
                      <a:pt x="11173" y="1172"/>
                      <a:pt x="10650" y="1193"/>
                      <a:pt x="10127" y="1339"/>
                    </a:cubicBezTo>
                    <a:cubicBezTo>
                      <a:pt x="10002" y="1402"/>
                      <a:pt x="9834" y="1423"/>
                      <a:pt x="9688" y="1402"/>
                    </a:cubicBezTo>
                    <a:cubicBezTo>
                      <a:pt x="9081" y="1381"/>
                      <a:pt x="8474" y="1507"/>
                      <a:pt x="7909" y="1653"/>
                    </a:cubicBezTo>
                    <a:cubicBezTo>
                      <a:pt x="7449" y="1799"/>
                      <a:pt x="7031" y="1841"/>
                      <a:pt x="6570" y="1862"/>
                    </a:cubicBezTo>
                    <a:cubicBezTo>
                      <a:pt x="6256" y="1862"/>
                      <a:pt x="5922" y="1967"/>
                      <a:pt x="5587" y="2051"/>
                    </a:cubicBezTo>
                    <a:cubicBezTo>
                      <a:pt x="4708" y="2343"/>
                      <a:pt x="3850" y="2636"/>
                      <a:pt x="2950" y="2950"/>
                    </a:cubicBezTo>
                    <a:cubicBezTo>
                      <a:pt x="2385" y="3118"/>
                      <a:pt x="1862" y="3369"/>
                      <a:pt x="1360" y="3683"/>
                    </a:cubicBezTo>
                    <a:cubicBezTo>
                      <a:pt x="1235" y="4478"/>
                      <a:pt x="1444" y="5189"/>
                      <a:pt x="1904" y="5733"/>
                    </a:cubicBezTo>
                    <a:cubicBezTo>
                      <a:pt x="2762" y="6737"/>
                      <a:pt x="3641" y="7700"/>
                      <a:pt x="4813" y="8390"/>
                    </a:cubicBezTo>
                    <a:cubicBezTo>
                      <a:pt x="5482" y="8767"/>
                      <a:pt x="6152" y="8851"/>
                      <a:pt x="6842" y="8704"/>
                    </a:cubicBezTo>
                    <a:cubicBezTo>
                      <a:pt x="7135" y="8641"/>
                      <a:pt x="7428" y="8558"/>
                      <a:pt x="7742" y="8537"/>
                    </a:cubicBezTo>
                    <a:cubicBezTo>
                      <a:pt x="8621" y="8453"/>
                      <a:pt x="9416" y="8181"/>
                      <a:pt x="10044" y="7491"/>
                    </a:cubicBezTo>
                    <a:cubicBezTo>
                      <a:pt x="10336" y="7177"/>
                      <a:pt x="10650" y="6884"/>
                      <a:pt x="10964" y="6633"/>
                    </a:cubicBezTo>
                    <a:cubicBezTo>
                      <a:pt x="11717" y="6005"/>
                      <a:pt x="12345" y="5294"/>
                      <a:pt x="12575" y="4331"/>
                    </a:cubicBezTo>
                    <a:cubicBezTo>
                      <a:pt x="12596" y="4248"/>
                      <a:pt x="12659" y="4164"/>
                      <a:pt x="12680" y="4101"/>
                    </a:cubicBezTo>
                    <a:lnTo>
                      <a:pt x="13077" y="2908"/>
                    </a:lnTo>
                    <a:cubicBezTo>
                      <a:pt x="13119" y="2741"/>
                      <a:pt x="13119" y="2553"/>
                      <a:pt x="13203" y="2385"/>
                    </a:cubicBezTo>
                    <a:cubicBezTo>
                      <a:pt x="13475" y="1967"/>
                      <a:pt x="13454" y="1590"/>
                      <a:pt x="13412" y="1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62"/>
              <p:cNvSpPr/>
              <p:nvPr/>
            </p:nvSpPr>
            <p:spPr>
              <a:xfrm>
                <a:off x="5555275" y="2401100"/>
                <a:ext cx="110400" cy="86325"/>
              </a:xfrm>
              <a:custGeom>
                <a:rect b="b" l="l" r="r" t="t"/>
                <a:pathLst>
                  <a:path extrusionOk="0" h="3453" w="4416">
                    <a:moveTo>
                      <a:pt x="461" y="1737"/>
                    </a:moveTo>
                    <a:cubicBezTo>
                      <a:pt x="335" y="1465"/>
                      <a:pt x="231" y="1256"/>
                      <a:pt x="147" y="1025"/>
                    </a:cubicBezTo>
                    <a:cubicBezTo>
                      <a:pt x="126" y="942"/>
                      <a:pt x="147" y="816"/>
                      <a:pt x="210" y="795"/>
                    </a:cubicBezTo>
                    <a:cubicBezTo>
                      <a:pt x="273" y="732"/>
                      <a:pt x="440" y="691"/>
                      <a:pt x="524" y="712"/>
                    </a:cubicBezTo>
                    <a:cubicBezTo>
                      <a:pt x="649" y="753"/>
                      <a:pt x="775" y="858"/>
                      <a:pt x="879" y="942"/>
                    </a:cubicBezTo>
                    <a:cubicBezTo>
                      <a:pt x="1151" y="858"/>
                      <a:pt x="1403" y="816"/>
                      <a:pt x="1695" y="732"/>
                    </a:cubicBezTo>
                    <a:cubicBezTo>
                      <a:pt x="1716" y="691"/>
                      <a:pt x="1779" y="607"/>
                      <a:pt x="1800" y="523"/>
                    </a:cubicBezTo>
                    <a:cubicBezTo>
                      <a:pt x="1884" y="335"/>
                      <a:pt x="1988" y="188"/>
                      <a:pt x="2072" y="0"/>
                    </a:cubicBezTo>
                    <a:cubicBezTo>
                      <a:pt x="2532" y="105"/>
                      <a:pt x="2386" y="502"/>
                      <a:pt x="2511" y="691"/>
                    </a:cubicBezTo>
                    <a:cubicBezTo>
                      <a:pt x="2846" y="921"/>
                      <a:pt x="3139" y="1130"/>
                      <a:pt x="3432" y="1339"/>
                    </a:cubicBezTo>
                    <a:cubicBezTo>
                      <a:pt x="3641" y="1256"/>
                      <a:pt x="3851" y="1151"/>
                      <a:pt x="4081" y="1067"/>
                    </a:cubicBezTo>
                    <a:cubicBezTo>
                      <a:pt x="4269" y="1025"/>
                      <a:pt x="4416" y="1256"/>
                      <a:pt x="4332" y="1423"/>
                    </a:cubicBezTo>
                    <a:cubicBezTo>
                      <a:pt x="4269" y="1569"/>
                      <a:pt x="4164" y="1737"/>
                      <a:pt x="4060" y="1862"/>
                    </a:cubicBezTo>
                    <a:cubicBezTo>
                      <a:pt x="3997" y="1946"/>
                      <a:pt x="3892" y="1967"/>
                      <a:pt x="3851" y="2009"/>
                    </a:cubicBezTo>
                    <a:cubicBezTo>
                      <a:pt x="3767" y="2072"/>
                      <a:pt x="3704" y="2113"/>
                      <a:pt x="3641" y="2197"/>
                    </a:cubicBezTo>
                    <a:cubicBezTo>
                      <a:pt x="3600" y="2427"/>
                      <a:pt x="3579" y="2699"/>
                      <a:pt x="3495" y="2909"/>
                    </a:cubicBezTo>
                    <a:cubicBezTo>
                      <a:pt x="3453" y="3013"/>
                      <a:pt x="3328" y="3118"/>
                      <a:pt x="3181" y="3160"/>
                    </a:cubicBezTo>
                    <a:cubicBezTo>
                      <a:pt x="3035" y="3222"/>
                      <a:pt x="2825" y="3055"/>
                      <a:pt x="2804" y="2867"/>
                    </a:cubicBezTo>
                    <a:cubicBezTo>
                      <a:pt x="2763" y="2657"/>
                      <a:pt x="2763" y="2448"/>
                      <a:pt x="2763" y="2260"/>
                    </a:cubicBezTo>
                    <a:cubicBezTo>
                      <a:pt x="2742" y="1862"/>
                      <a:pt x="2595" y="1695"/>
                      <a:pt x="2219" y="1674"/>
                    </a:cubicBezTo>
                    <a:cubicBezTo>
                      <a:pt x="2030" y="1653"/>
                      <a:pt x="1884" y="1695"/>
                      <a:pt x="1675" y="1695"/>
                    </a:cubicBezTo>
                    <a:cubicBezTo>
                      <a:pt x="1382" y="2218"/>
                      <a:pt x="879" y="2616"/>
                      <a:pt x="775" y="3243"/>
                    </a:cubicBezTo>
                    <a:cubicBezTo>
                      <a:pt x="754" y="3348"/>
                      <a:pt x="545" y="3453"/>
                      <a:pt x="440" y="3453"/>
                    </a:cubicBezTo>
                    <a:cubicBezTo>
                      <a:pt x="335" y="3453"/>
                      <a:pt x="147" y="3327"/>
                      <a:pt x="126" y="3201"/>
                    </a:cubicBezTo>
                    <a:cubicBezTo>
                      <a:pt x="1" y="2888"/>
                      <a:pt x="22" y="2532"/>
                      <a:pt x="189" y="2218"/>
                    </a:cubicBezTo>
                    <a:cubicBezTo>
                      <a:pt x="252" y="2093"/>
                      <a:pt x="335" y="1946"/>
                      <a:pt x="461" y="17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62"/>
              <p:cNvSpPr/>
              <p:nvPr/>
            </p:nvSpPr>
            <p:spPr>
              <a:xfrm>
                <a:off x="5152500" y="2481650"/>
                <a:ext cx="106725" cy="95225"/>
              </a:xfrm>
              <a:custGeom>
                <a:rect b="b" l="l" r="r" t="t"/>
                <a:pathLst>
                  <a:path extrusionOk="0" h="3809" w="4269">
                    <a:moveTo>
                      <a:pt x="3578" y="419"/>
                    </a:moveTo>
                    <a:cubicBezTo>
                      <a:pt x="3871" y="607"/>
                      <a:pt x="3913" y="775"/>
                      <a:pt x="3809" y="984"/>
                    </a:cubicBezTo>
                    <a:cubicBezTo>
                      <a:pt x="3599" y="1381"/>
                      <a:pt x="3662" y="1716"/>
                      <a:pt x="3976" y="2072"/>
                    </a:cubicBezTo>
                    <a:cubicBezTo>
                      <a:pt x="4081" y="2197"/>
                      <a:pt x="4164" y="2386"/>
                      <a:pt x="4206" y="2532"/>
                    </a:cubicBezTo>
                    <a:cubicBezTo>
                      <a:pt x="4269" y="2741"/>
                      <a:pt x="4122" y="2972"/>
                      <a:pt x="3913" y="3034"/>
                    </a:cubicBezTo>
                    <a:cubicBezTo>
                      <a:pt x="3704" y="3076"/>
                      <a:pt x="3557" y="3013"/>
                      <a:pt x="3474" y="2846"/>
                    </a:cubicBezTo>
                    <a:cubicBezTo>
                      <a:pt x="3265" y="2448"/>
                      <a:pt x="2951" y="2135"/>
                      <a:pt x="2679" y="1758"/>
                    </a:cubicBezTo>
                    <a:cubicBezTo>
                      <a:pt x="2407" y="1800"/>
                      <a:pt x="2156" y="1863"/>
                      <a:pt x="1988" y="1904"/>
                    </a:cubicBezTo>
                    <a:cubicBezTo>
                      <a:pt x="1612" y="2323"/>
                      <a:pt x="1423" y="2741"/>
                      <a:pt x="1486" y="3244"/>
                    </a:cubicBezTo>
                    <a:cubicBezTo>
                      <a:pt x="1486" y="3327"/>
                      <a:pt x="1507" y="3453"/>
                      <a:pt x="1465" y="3495"/>
                    </a:cubicBezTo>
                    <a:cubicBezTo>
                      <a:pt x="1381" y="3599"/>
                      <a:pt x="1277" y="3746"/>
                      <a:pt x="1151" y="3767"/>
                    </a:cubicBezTo>
                    <a:cubicBezTo>
                      <a:pt x="984" y="3808"/>
                      <a:pt x="775" y="3683"/>
                      <a:pt x="733" y="3536"/>
                    </a:cubicBezTo>
                    <a:cubicBezTo>
                      <a:pt x="691" y="3390"/>
                      <a:pt x="670" y="3244"/>
                      <a:pt x="670" y="3076"/>
                    </a:cubicBezTo>
                    <a:cubicBezTo>
                      <a:pt x="670" y="2741"/>
                      <a:pt x="691" y="2428"/>
                      <a:pt x="691" y="2197"/>
                    </a:cubicBezTo>
                    <a:cubicBezTo>
                      <a:pt x="586" y="1758"/>
                      <a:pt x="0" y="1612"/>
                      <a:pt x="314" y="1067"/>
                    </a:cubicBezTo>
                    <a:cubicBezTo>
                      <a:pt x="586" y="1193"/>
                      <a:pt x="858" y="1298"/>
                      <a:pt x="1151" y="1444"/>
                    </a:cubicBezTo>
                    <a:cubicBezTo>
                      <a:pt x="1528" y="1193"/>
                      <a:pt x="1842" y="963"/>
                      <a:pt x="1737" y="440"/>
                    </a:cubicBezTo>
                    <a:cubicBezTo>
                      <a:pt x="1716" y="335"/>
                      <a:pt x="1842" y="210"/>
                      <a:pt x="1925" y="0"/>
                    </a:cubicBezTo>
                    <a:cubicBezTo>
                      <a:pt x="2302" y="335"/>
                      <a:pt x="2574" y="607"/>
                      <a:pt x="2930" y="879"/>
                    </a:cubicBezTo>
                    <a:cubicBezTo>
                      <a:pt x="3139" y="754"/>
                      <a:pt x="3348" y="607"/>
                      <a:pt x="3578" y="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0" name="Google Shape;1060;p62"/>
            <p:cNvGrpSpPr/>
            <p:nvPr/>
          </p:nvGrpSpPr>
          <p:grpSpPr>
            <a:xfrm>
              <a:off x="4373013" y="3742663"/>
              <a:ext cx="643950" cy="195675"/>
              <a:chOff x="806663" y="3241275"/>
              <a:chExt cx="643950" cy="195675"/>
            </a:xfrm>
          </p:grpSpPr>
          <p:sp>
            <p:nvSpPr>
              <p:cNvPr id="1061" name="Google Shape;1061;p62"/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rect b="b" l="l" r="r" t="t"/>
                <a:pathLst>
                  <a:path extrusionOk="0" h="6906" w="24001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62"/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rect b="b" l="l" r="r" t="t"/>
                <a:pathLst>
                  <a:path extrusionOk="0" h="7534" w="25758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3" name="Google Shape;1063;p62"/>
            <p:cNvGrpSpPr/>
            <p:nvPr/>
          </p:nvGrpSpPr>
          <p:grpSpPr>
            <a:xfrm>
              <a:off x="5960375" y="1973113"/>
              <a:ext cx="296625" cy="308125"/>
              <a:chOff x="7653400" y="2205913"/>
              <a:chExt cx="296625" cy="308125"/>
            </a:xfrm>
          </p:grpSpPr>
          <p:sp>
            <p:nvSpPr>
              <p:cNvPr id="1064" name="Google Shape;1064;p62"/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rect b="b" l="l" r="r" t="t"/>
                <a:pathLst>
                  <a:path extrusionOk="0" h="2010" w="7031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62"/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rect b="b" l="l" r="r" t="t"/>
                <a:pathLst>
                  <a:path extrusionOk="0" h="3370" w="4604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62"/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rect b="b" l="l" r="r" t="t"/>
                <a:pathLst>
                  <a:path extrusionOk="0" h="5525" w="1466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7" name="Google Shape;1067;p62"/>
            <p:cNvGrpSpPr/>
            <p:nvPr/>
          </p:nvGrpSpPr>
          <p:grpSpPr>
            <a:xfrm flipH="1" rot="-2700000">
              <a:off x="2952488" y="2680796"/>
              <a:ext cx="296622" cy="308122"/>
              <a:chOff x="7653400" y="2205913"/>
              <a:chExt cx="296625" cy="308125"/>
            </a:xfrm>
          </p:grpSpPr>
          <p:sp>
            <p:nvSpPr>
              <p:cNvPr id="1068" name="Google Shape;1068;p62"/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rect b="b" l="l" r="r" t="t"/>
                <a:pathLst>
                  <a:path extrusionOk="0" h="2010" w="7031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62"/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rect b="b" l="l" r="r" t="t"/>
                <a:pathLst>
                  <a:path extrusionOk="0" h="3370" w="4604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62"/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rect b="b" l="l" r="r" t="t"/>
                <a:pathLst>
                  <a:path extrusionOk="0" h="5525" w="1466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1" name="Google Shape;1071;p62"/>
          <p:cNvSpPr txBox="1"/>
          <p:nvPr/>
        </p:nvSpPr>
        <p:spPr>
          <a:xfrm>
            <a:off x="540750" y="1235975"/>
            <a:ext cx="8233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E’ un progetto educativo condiviso e continuo che esplicita sinteticamente l’impegno della scuola e delle famiglie per promuovere il successo formativo di tutti</a:t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trick Hand"/>
                <a:ea typeface="Patrick Hand"/>
                <a:cs typeface="Patrick Hand"/>
                <a:sym typeface="Patrick Hand"/>
              </a:rPr>
              <a:t>E’ un contratto basato sulla corresponsabilità che impegna principalmente docenti, famiglie, alunne/i, ma anche personale di segreteria, collaboratori scolastici, esperti esterni secondo le rispettive competenze nel promuovere il successo formativo.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63"/>
          <p:cNvGrpSpPr/>
          <p:nvPr/>
        </p:nvGrpSpPr>
        <p:grpSpPr>
          <a:xfrm flipH="1">
            <a:off x="364525" y="288875"/>
            <a:ext cx="855800" cy="746475"/>
            <a:chOff x="7711700" y="384600"/>
            <a:chExt cx="855800" cy="746475"/>
          </a:xfrm>
        </p:grpSpPr>
        <p:sp>
          <p:nvSpPr>
            <p:cNvPr id="1077" name="Google Shape;1077;p63"/>
            <p:cNvSpPr/>
            <p:nvPr/>
          </p:nvSpPr>
          <p:spPr>
            <a:xfrm>
              <a:off x="7996275" y="410750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63"/>
            <p:cNvSpPr/>
            <p:nvPr/>
          </p:nvSpPr>
          <p:spPr>
            <a:xfrm>
              <a:off x="7733675" y="580750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63"/>
            <p:cNvSpPr/>
            <p:nvPr/>
          </p:nvSpPr>
          <p:spPr>
            <a:xfrm>
              <a:off x="7951275" y="568725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63"/>
            <p:cNvSpPr/>
            <p:nvPr/>
          </p:nvSpPr>
          <p:spPr>
            <a:xfrm>
              <a:off x="7711700" y="384600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63"/>
            <p:cNvSpPr/>
            <p:nvPr/>
          </p:nvSpPr>
          <p:spPr>
            <a:xfrm>
              <a:off x="8365575" y="904025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63"/>
            <p:cNvSpPr/>
            <p:nvPr/>
          </p:nvSpPr>
          <p:spPr>
            <a:xfrm>
              <a:off x="8156325" y="868450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63"/>
            <p:cNvSpPr/>
            <p:nvPr/>
          </p:nvSpPr>
          <p:spPr>
            <a:xfrm>
              <a:off x="8513600" y="990325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63"/>
            <p:cNvSpPr/>
            <p:nvPr/>
          </p:nvSpPr>
          <p:spPr>
            <a:xfrm>
              <a:off x="8464425" y="918150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63"/>
            <p:cNvSpPr/>
            <p:nvPr/>
          </p:nvSpPr>
          <p:spPr>
            <a:xfrm>
              <a:off x="8255200" y="894600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63"/>
            <p:cNvSpPr/>
            <p:nvPr/>
          </p:nvSpPr>
          <p:spPr>
            <a:xfrm>
              <a:off x="8539250" y="1095475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63"/>
            <p:cNvSpPr/>
            <p:nvPr/>
          </p:nvSpPr>
          <p:spPr>
            <a:xfrm>
              <a:off x="8098275" y="803575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63"/>
          <p:cNvSpPr txBox="1"/>
          <p:nvPr>
            <p:ph type="title"/>
          </p:nvPr>
        </p:nvSpPr>
        <p:spPr>
          <a:xfrm>
            <a:off x="720000" y="32175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ISCRIZIONI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089" name="Google Shape;1089;p63"/>
          <p:cNvGrpSpPr/>
          <p:nvPr/>
        </p:nvGrpSpPr>
        <p:grpSpPr>
          <a:xfrm flipH="1">
            <a:off x="7443668" y="3100327"/>
            <a:ext cx="1552286" cy="1769197"/>
            <a:chOff x="6368425" y="3177488"/>
            <a:chExt cx="2372800" cy="1808625"/>
          </a:xfrm>
        </p:grpSpPr>
        <p:sp>
          <p:nvSpPr>
            <p:cNvPr id="1090" name="Google Shape;1090;p63"/>
            <p:cNvSpPr/>
            <p:nvPr/>
          </p:nvSpPr>
          <p:spPr>
            <a:xfrm>
              <a:off x="6790225" y="4710413"/>
              <a:ext cx="177350" cy="192000"/>
            </a:xfrm>
            <a:custGeom>
              <a:rect b="b" l="l" r="r" t="t"/>
              <a:pathLst>
                <a:path extrusionOk="0" h="7680" w="7094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63"/>
            <p:cNvSpPr/>
            <p:nvPr/>
          </p:nvSpPr>
          <p:spPr>
            <a:xfrm>
              <a:off x="6928825" y="4913388"/>
              <a:ext cx="55475" cy="45525"/>
            </a:xfrm>
            <a:custGeom>
              <a:rect b="b" l="l" r="r" t="t"/>
              <a:pathLst>
                <a:path extrusionOk="0" h="1821" w="2219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63"/>
            <p:cNvSpPr/>
            <p:nvPr/>
          </p:nvSpPr>
          <p:spPr>
            <a:xfrm>
              <a:off x="6763025" y="4681638"/>
              <a:ext cx="244825" cy="304475"/>
            </a:xfrm>
            <a:custGeom>
              <a:rect b="b" l="l" r="r" t="t"/>
              <a:pathLst>
                <a:path extrusionOk="0" h="12179" w="9793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3" name="Google Shape;1093;p6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094" name="Google Shape;1094;p6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095" name="Google Shape;1095;p6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rect b="b" l="l" r="r" t="t"/>
                  <a:pathLst>
                    <a:path extrusionOk="0" h="1821" w="2219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96" name="Google Shape;1096;p6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097" name="Google Shape;1097;p6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rect b="b" l="l" r="r" t="t"/>
                    <a:pathLst>
                      <a:path extrusionOk="0" h="12786" w="383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098" name="Google Shape;1098;p6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099" name="Google Shape;1099;p6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rect b="b" l="l" r="r" t="t"/>
                      <a:pathLst>
                        <a:path extrusionOk="0" h="26972" w="34985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0" name="Google Shape;1100;p6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rect b="b" l="l" r="r" t="t"/>
                      <a:pathLst>
                        <a:path extrusionOk="0" h="25800" w="36513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1" name="Google Shape;1101;p6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rect b="b" l="l" r="r" t="t"/>
                      <a:pathLst>
                        <a:path extrusionOk="0" h="20317" w="21469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2" name="Google Shape;1102;p6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rect b="b" l="l" r="r" t="t"/>
                      <a:pathLst>
                        <a:path extrusionOk="0" h="24314" w="20192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3" name="Google Shape;1103;p6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rect b="b" l="l" r="r" t="t"/>
                      <a:pathLst>
                        <a:path extrusionOk="0" h="18100" w="19042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4" name="Google Shape;1104;p6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rect b="b" l="l" r="r" t="t"/>
                      <a:pathLst>
                        <a:path extrusionOk="0" h="5211" w="25465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5" name="Google Shape;1105;p6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rect b="b" l="l" r="r" t="t"/>
                      <a:pathLst>
                        <a:path extrusionOk="0" h="8119" w="7115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6" name="Google Shape;1106;p6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rect b="b" l="l" r="r" t="t"/>
                      <a:pathLst>
                        <a:path extrusionOk="0" h="4646" w="540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7" name="Google Shape;1107;p6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rect b="b" l="l" r="r" t="t"/>
                      <a:pathLst>
                        <a:path extrusionOk="0" h="2637" w="6445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8" name="Google Shape;1108;p6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rect b="b" l="l" r="r" t="t"/>
                      <a:pathLst>
                        <a:path extrusionOk="0" h="5755" w="2805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09" name="Google Shape;1109;p6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rect b="b" l="l" r="r" t="t"/>
                      <a:pathLst>
                        <a:path extrusionOk="0" h="1988" w="6006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0" name="Google Shape;1110;p6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rect b="b" l="l" r="r" t="t"/>
                      <a:pathLst>
                        <a:path extrusionOk="0" h="2345" w="3809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1" name="Google Shape;1111;p6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rect b="b" l="l" r="r" t="t"/>
                      <a:pathLst>
                        <a:path extrusionOk="0" h="7325" w="10798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2" name="Google Shape;1112;p6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rect b="b" l="l" r="r" t="t"/>
                      <a:pathLst>
                        <a:path extrusionOk="0" h="5253" w="8936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3" name="Google Shape;1113;p6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rect b="b" l="l" r="r" t="t"/>
                      <a:pathLst>
                        <a:path extrusionOk="0" h="7346" w="12534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4" name="Google Shape;1114;p6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rect b="b" l="l" r="r" t="t"/>
                      <a:pathLst>
                        <a:path extrusionOk="0" h="7447" w="9814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5" name="Google Shape;1115;p6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rect b="b" l="l" r="r" t="t"/>
                      <a:pathLst>
                        <a:path extrusionOk="0" h="8537" w="9312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6" name="Google Shape;1116;p6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rect b="b" l="l" r="r" t="t"/>
                      <a:pathLst>
                        <a:path extrusionOk="0" h="71455" w="87776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7" name="Google Shape;1117;p6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rect b="b" l="l" r="r" t="t"/>
                      <a:pathLst>
                        <a:path extrusionOk="0" h="9291" w="12765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8" name="Google Shape;1118;p6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rect b="b" l="l" r="r" t="t"/>
                      <a:pathLst>
                        <a:path extrusionOk="0" h="1654" w="1508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19" name="Google Shape;1119;p6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rect b="b" l="l" r="r" t="t"/>
                      <a:pathLst>
                        <a:path extrusionOk="0" h="1591" w="134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20" name="Google Shape;1120;p6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rect b="b" l="l" r="r" t="t"/>
                      <a:pathLst>
                        <a:path extrusionOk="0" h="6947" w="10484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sp>
            <p:nvSpPr>
              <p:cNvPr id="1121" name="Google Shape;1121;p6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rect b="b" l="l" r="r" t="t"/>
                <a:pathLst>
                  <a:path extrusionOk="0" h="9019" w="5274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6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rect b="b" l="l" r="r" t="t"/>
                <a:pathLst>
                  <a:path extrusionOk="0" h="1403" w="1173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6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rect b="b" l="l" r="r" t="t"/>
                <a:pathLst>
                  <a:path extrusionOk="0" h="13100" w="7303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24" name="Google Shape;1124;p63"/>
          <p:cNvSpPr txBox="1"/>
          <p:nvPr/>
        </p:nvSpPr>
        <p:spPr>
          <a:xfrm>
            <a:off x="317700" y="965550"/>
            <a:ext cx="8106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Secondo la normativa vigente devono iscriversi i bambini che compiono 6 anni entro il 31 dicembre 2024; c’è facoltà di iscrivere anticipatamente quelli che compiranno 6 anni entro il 30 aprile 2025.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Sulla base della Nota Ministeriale n. 40055 del 12 dicembre 2023, le iscrizioni dovranno essere effettuate 	esclusivamente online dal 18 gennaio al 10 febbraio 2024.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Da quest’anno le iscrizioni dovranno avvenire tramite la Piattaforma (https://unica.istruzione.gov.it/it), punto di accesso unico per usufruire dei principali 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servizi e strumenti del Ministero. 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All’interno della Piattaforma Unica è presente il nuovo punto di accesso 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alle iscrizioni on line, con tutte le informazioni utili per la procedura (“Iscrizioni”).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64"/>
          <p:cNvGrpSpPr/>
          <p:nvPr/>
        </p:nvGrpSpPr>
        <p:grpSpPr>
          <a:xfrm flipH="1">
            <a:off x="364525" y="288875"/>
            <a:ext cx="855800" cy="746475"/>
            <a:chOff x="7711700" y="384600"/>
            <a:chExt cx="855800" cy="746475"/>
          </a:xfrm>
        </p:grpSpPr>
        <p:sp>
          <p:nvSpPr>
            <p:cNvPr id="1130" name="Google Shape;1130;p64"/>
            <p:cNvSpPr/>
            <p:nvPr/>
          </p:nvSpPr>
          <p:spPr>
            <a:xfrm>
              <a:off x="7996275" y="410750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64"/>
            <p:cNvSpPr/>
            <p:nvPr/>
          </p:nvSpPr>
          <p:spPr>
            <a:xfrm>
              <a:off x="7733675" y="580750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64"/>
            <p:cNvSpPr/>
            <p:nvPr/>
          </p:nvSpPr>
          <p:spPr>
            <a:xfrm>
              <a:off x="7951275" y="568725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64"/>
            <p:cNvSpPr/>
            <p:nvPr/>
          </p:nvSpPr>
          <p:spPr>
            <a:xfrm>
              <a:off x="7711700" y="384600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64"/>
            <p:cNvSpPr/>
            <p:nvPr/>
          </p:nvSpPr>
          <p:spPr>
            <a:xfrm>
              <a:off x="8365575" y="904025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64"/>
            <p:cNvSpPr/>
            <p:nvPr/>
          </p:nvSpPr>
          <p:spPr>
            <a:xfrm>
              <a:off x="8156325" y="868450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64"/>
            <p:cNvSpPr/>
            <p:nvPr/>
          </p:nvSpPr>
          <p:spPr>
            <a:xfrm>
              <a:off x="8513600" y="990325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64"/>
            <p:cNvSpPr/>
            <p:nvPr/>
          </p:nvSpPr>
          <p:spPr>
            <a:xfrm>
              <a:off x="8464425" y="918150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64"/>
            <p:cNvSpPr/>
            <p:nvPr/>
          </p:nvSpPr>
          <p:spPr>
            <a:xfrm>
              <a:off x="8255200" y="894600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64"/>
            <p:cNvSpPr/>
            <p:nvPr/>
          </p:nvSpPr>
          <p:spPr>
            <a:xfrm>
              <a:off x="8539250" y="1095475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64"/>
            <p:cNvSpPr/>
            <p:nvPr/>
          </p:nvSpPr>
          <p:spPr>
            <a:xfrm>
              <a:off x="8098275" y="803575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1" name="Google Shape;1141;p64"/>
          <p:cNvSpPr txBox="1"/>
          <p:nvPr>
            <p:ph type="title"/>
          </p:nvPr>
        </p:nvSpPr>
        <p:spPr>
          <a:xfrm>
            <a:off x="720000" y="32175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ISCRIZIONI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42" name="Google Shape;1142;p64"/>
          <p:cNvSpPr txBox="1"/>
          <p:nvPr/>
        </p:nvSpPr>
        <p:spPr>
          <a:xfrm>
            <a:off x="226900" y="894450"/>
            <a:ext cx="81063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Noto Sans"/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Si potrà presentare una sola domanda di iscrizione per ciascuno alunno, ma si potranno indicare fino ad altre 2 preferenze, nel caso in cui la scuola scelta avesse un esubero di richieste rispetto ai posti disponibili.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Le famiglie prive di strumentazione informatica possono rivolgersi presso la Segreteria Scolastica previo appuntamento da richiedere via mail all’indirizzo MIIC8BK00L@istruzione.it 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2800"/>
              <a:buFont typeface="Calibri"/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atrick Hand"/>
              <a:buChar char=" "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Presentarsi muniti di:</a:t>
            </a:r>
            <a:endParaRPr b="1"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2800"/>
              <a:buFont typeface="Arial"/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- n° di codice fiscale dell’alunno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2800"/>
              <a:buFont typeface="Arial"/>
              <a:buNone/>
            </a:pPr>
            <a:r>
              <a:rPr lang="en-GB" sz="1800">
                <a:latin typeface="Patrick Hand"/>
                <a:ea typeface="Patrick Hand"/>
                <a:cs typeface="Patrick Hand"/>
                <a:sym typeface="Patrick Hand"/>
              </a:rPr>
              <a:t>- documento di riconoscimento di entrambi i genitori.</a:t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Noto Sans"/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143" name="Google Shape;1143;p64"/>
          <p:cNvGrpSpPr/>
          <p:nvPr/>
        </p:nvGrpSpPr>
        <p:grpSpPr>
          <a:xfrm>
            <a:off x="5967910" y="2871035"/>
            <a:ext cx="1976040" cy="1781289"/>
            <a:chOff x="5948275" y="2297825"/>
            <a:chExt cx="2178175" cy="2151575"/>
          </a:xfrm>
        </p:grpSpPr>
        <p:sp>
          <p:nvSpPr>
            <p:cNvPr id="1144" name="Google Shape;1144;p64"/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rect b="b" l="l" r="r" t="t"/>
              <a:pathLst>
                <a:path extrusionOk="0" h="19965" w="2128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64"/>
            <p:cNvSpPr/>
            <p:nvPr/>
          </p:nvSpPr>
          <p:spPr>
            <a:xfrm>
              <a:off x="6522650" y="3312000"/>
              <a:ext cx="230174" cy="162225"/>
            </a:xfrm>
            <a:custGeom>
              <a:rect b="b" l="l" r="r" t="t"/>
              <a:pathLst>
                <a:path extrusionOk="0" h="6489" w="8099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64"/>
            <p:cNvSpPr/>
            <p:nvPr/>
          </p:nvSpPr>
          <p:spPr>
            <a:xfrm>
              <a:off x="7158446" y="3377650"/>
              <a:ext cx="198155" cy="176131"/>
            </a:xfrm>
            <a:custGeom>
              <a:rect b="b" l="l" r="r" t="t"/>
              <a:pathLst>
                <a:path extrusionOk="0" h="6370" w="7513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64"/>
            <p:cNvSpPr/>
            <p:nvPr/>
          </p:nvSpPr>
          <p:spPr>
            <a:xfrm>
              <a:off x="6407550" y="2525500"/>
              <a:ext cx="1196850" cy="951175"/>
            </a:xfrm>
            <a:custGeom>
              <a:rect b="b" l="l" r="r" t="t"/>
              <a:pathLst>
                <a:path extrusionOk="0" h="38047" w="47874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64"/>
            <p:cNvSpPr/>
            <p:nvPr/>
          </p:nvSpPr>
          <p:spPr>
            <a:xfrm>
              <a:off x="6180025" y="2450175"/>
              <a:ext cx="303400" cy="415400"/>
            </a:xfrm>
            <a:custGeom>
              <a:rect b="b" l="l" r="r" t="t"/>
              <a:pathLst>
                <a:path extrusionOk="0" h="16616" w="12136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64"/>
            <p:cNvSpPr/>
            <p:nvPr/>
          </p:nvSpPr>
          <p:spPr>
            <a:xfrm>
              <a:off x="6479225" y="2313075"/>
              <a:ext cx="1035975" cy="494250"/>
            </a:xfrm>
            <a:custGeom>
              <a:rect b="b" l="l" r="r" t="t"/>
              <a:pathLst>
                <a:path extrusionOk="0" h="19770" w="41439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64"/>
            <p:cNvSpPr/>
            <p:nvPr/>
          </p:nvSpPr>
          <p:spPr>
            <a:xfrm>
              <a:off x="7460025" y="2769500"/>
              <a:ext cx="436800" cy="520250"/>
            </a:xfrm>
            <a:custGeom>
              <a:rect b="b" l="l" r="r" t="t"/>
              <a:pathLst>
                <a:path extrusionOk="0" h="20810" w="17472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64"/>
            <p:cNvSpPr/>
            <p:nvPr/>
          </p:nvSpPr>
          <p:spPr>
            <a:xfrm>
              <a:off x="6348975" y="4066875"/>
              <a:ext cx="127125" cy="218269"/>
            </a:xfrm>
            <a:custGeom>
              <a:rect b="b" l="l" r="r" t="t"/>
              <a:pathLst>
                <a:path extrusionOk="0" h="7533" w="5085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64"/>
            <p:cNvSpPr/>
            <p:nvPr/>
          </p:nvSpPr>
          <p:spPr>
            <a:xfrm>
              <a:off x="6741750" y="4185430"/>
              <a:ext cx="182131" cy="201850"/>
            </a:xfrm>
            <a:custGeom>
              <a:rect b="b" l="l" r="r" t="t"/>
              <a:pathLst>
                <a:path extrusionOk="0" h="8074" w="6801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64"/>
            <p:cNvSpPr/>
            <p:nvPr/>
          </p:nvSpPr>
          <p:spPr>
            <a:xfrm>
              <a:off x="6164325" y="3984125"/>
              <a:ext cx="479893" cy="188329"/>
            </a:xfrm>
            <a:custGeom>
              <a:rect b="b" l="l" r="r" t="t"/>
              <a:pathLst>
                <a:path extrusionOk="0" h="6554" w="17236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64"/>
            <p:cNvSpPr/>
            <p:nvPr/>
          </p:nvSpPr>
          <p:spPr>
            <a:xfrm>
              <a:off x="6611050" y="3985425"/>
              <a:ext cx="765825" cy="407275"/>
            </a:xfrm>
            <a:custGeom>
              <a:rect b="b" l="l" r="r" t="t"/>
              <a:pathLst>
                <a:path extrusionOk="0" h="16291" w="30633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64"/>
            <p:cNvSpPr/>
            <p:nvPr/>
          </p:nvSpPr>
          <p:spPr>
            <a:xfrm>
              <a:off x="6155950" y="3714500"/>
              <a:ext cx="704618" cy="397832"/>
            </a:xfrm>
            <a:custGeom>
              <a:rect b="b" l="l" r="r" t="t"/>
              <a:pathLst>
                <a:path extrusionOk="0" h="14207" w="25716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64"/>
            <p:cNvSpPr/>
            <p:nvPr/>
          </p:nvSpPr>
          <p:spPr>
            <a:xfrm>
              <a:off x="6622550" y="3830025"/>
              <a:ext cx="765813" cy="465926"/>
            </a:xfrm>
            <a:custGeom>
              <a:rect b="b" l="l" r="r" t="t"/>
              <a:pathLst>
                <a:path extrusionOk="0" h="15887" w="2921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64"/>
            <p:cNvSpPr/>
            <p:nvPr/>
          </p:nvSpPr>
          <p:spPr>
            <a:xfrm>
              <a:off x="6116800" y="4143325"/>
              <a:ext cx="244745" cy="61775"/>
            </a:xfrm>
            <a:custGeom>
              <a:rect b="b" l="l" r="r" t="t"/>
              <a:pathLst>
                <a:path extrusionOk="0" h="2471" w="9207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64"/>
            <p:cNvSpPr/>
            <p:nvPr/>
          </p:nvSpPr>
          <p:spPr>
            <a:xfrm>
              <a:off x="6463000" y="4165400"/>
              <a:ext cx="165845" cy="58650"/>
            </a:xfrm>
            <a:custGeom>
              <a:rect b="b" l="l" r="r" t="t"/>
              <a:pathLst>
                <a:path extrusionOk="0" h="2346" w="7729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64"/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rect b="b" l="l" r="r" t="t"/>
              <a:pathLst>
                <a:path extrusionOk="0" h="2218" w="4206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64"/>
            <p:cNvSpPr/>
            <p:nvPr/>
          </p:nvSpPr>
          <p:spPr>
            <a:xfrm>
              <a:off x="6885675" y="4320675"/>
              <a:ext cx="198150" cy="109975"/>
            </a:xfrm>
            <a:custGeom>
              <a:rect b="b" l="l" r="r" t="t"/>
              <a:pathLst>
                <a:path extrusionOk="0" h="4399" w="7926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64"/>
            <p:cNvSpPr/>
            <p:nvPr/>
          </p:nvSpPr>
          <p:spPr>
            <a:xfrm>
              <a:off x="6437375" y="2553575"/>
              <a:ext cx="73825" cy="110300"/>
            </a:xfrm>
            <a:custGeom>
              <a:rect b="b" l="l" r="r" t="t"/>
              <a:pathLst>
                <a:path extrusionOk="0" h="4412" w="2953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64"/>
            <p:cNvSpPr/>
            <p:nvPr/>
          </p:nvSpPr>
          <p:spPr>
            <a:xfrm>
              <a:off x="6440125" y="2641075"/>
              <a:ext cx="1450" cy="1625"/>
            </a:xfrm>
            <a:custGeom>
              <a:rect b="b" l="l" r="r" t="t"/>
              <a:pathLst>
                <a:path extrusionOk="0" h="65" w="58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64"/>
            <p:cNvSpPr/>
            <p:nvPr/>
          </p:nvSpPr>
          <p:spPr>
            <a:xfrm>
              <a:off x="7449500" y="2712900"/>
              <a:ext cx="149150" cy="149900"/>
            </a:xfrm>
            <a:custGeom>
              <a:rect b="b" l="l" r="r" t="t"/>
              <a:pathLst>
                <a:path extrusionOk="0" h="5996" w="5966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64"/>
            <p:cNvSpPr/>
            <p:nvPr/>
          </p:nvSpPr>
          <p:spPr>
            <a:xfrm>
              <a:off x="6583325" y="2726875"/>
              <a:ext cx="45525" cy="57625"/>
            </a:xfrm>
            <a:custGeom>
              <a:rect b="b" l="l" r="r" t="t"/>
              <a:pathLst>
                <a:path extrusionOk="0" h="2305" w="1821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64"/>
            <p:cNvSpPr/>
            <p:nvPr/>
          </p:nvSpPr>
          <p:spPr>
            <a:xfrm>
              <a:off x="7077125" y="2773250"/>
              <a:ext cx="46050" cy="53050"/>
            </a:xfrm>
            <a:custGeom>
              <a:rect b="b" l="l" r="r" t="t"/>
              <a:pathLst>
                <a:path extrusionOk="0" h="2122" w="1842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64"/>
            <p:cNvSpPr/>
            <p:nvPr/>
          </p:nvSpPr>
          <p:spPr>
            <a:xfrm>
              <a:off x="5948275" y="2297825"/>
              <a:ext cx="2178175" cy="2151575"/>
            </a:xfrm>
            <a:custGeom>
              <a:rect b="b" l="l" r="r" t="t"/>
              <a:pathLst>
                <a:path extrusionOk="0" h="86063" w="87127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64"/>
            <p:cNvSpPr/>
            <p:nvPr/>
          </p:nvSpPr>
          <p:spPr>
            <a:xfrm>
              <a:off x="6330675" y="3827250"/>
              <a:ext cx="284050" cy="89900"/>
            </a:xfrm>
            <a:custGeom>
              <a:rect b="b" l="l" r="r" t="t"/>
              <a:pathLst>
                <a:path extrusionOk="0" h="3596" w="11362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64"/>
            <p:cNvSpPr/>
            <p:nvPr/>
          </p:nvSpPr>
          <p:spPr>
            <a:xfrm>
              <a:off x="6431850" y="3773825"/>
              <a:ext cx="256525" cy="105025"/>
            </a:xfrm>
            <a:custGeom>
              <a:rect b="b" l="l" r="r" t="t"/>
              <a:pathLst>
                <a:path extrusionOk="0" h="4201" w="10261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64"/>
            <p:cNvSpPr/>
            <p:nvPr/>
          </p:nvSpPr>
          <p:spPr>
            <a:xfrm>
              <a:off x="6780100" y="4036475"/>
              <a:ext cx="303850" cy="113200"/>
            </a:xfrm>
            <a:custGeom>
              <a:rect b="b" l="l" r="r" t="t"/>
              <a:pathLst>
                <a:path extrusionOk="0" h="4528" w="12154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4"/>
            <p:cNvSpPr/>
            <p:nvPr/>
          </p:nvSpPr>
          <p:spPr>
            <a:xfrm>
              <a:off x="6885750" y="3950350"/>
              <a:ext cx="209700" cy="69775"/>
            </a:xfrm>
            <a:custGeom>
              <a:rect b="b" l="l" r="r" t="t"/>
              <a:pathLst>
                <a:path extrusionOk="0" h="2791" w="8388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64"/>
            <p:cNvSpPr/>
            <p:nvPr/>
          </p:nvSpPr>
          <p:spPr>
            <a:xfrm>
              <a:off x="6946350" y="3895950"/>
              <a:ext cx="232800" cy="48775"/>
            </a:xfrm>
            <a:custGeom>
              <a:rect b="b" l="l" r="r" t="t"/>
              <a:pathLst>
                <a:path extrusionOk="0" h="1951" w="9312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64"/>
            <p:cNvSpPr/>
            <p:nvPr/>
          </p:nvSpPr>
          <p:spPr>
            <a:xfrm>
              <a:off x="6399700" y="2828975"/>
              <a:ext cx="190975" cy="176125"/>
            </a:xfrm>
            <a:custGeom>
              <a:rect b="b" l="l" r="r" t="t"/>
              <a:pathLst>
                <a:path extrusionOk="0" h="7045" w="7639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64"/>
            <p:cNvSpPr/>
            <p:nvPr/>
          </p:nvSpPr>
          <p:spPr>
            <a:xfrm>
              <a:off x="7162900" y="2891625"/>
              <a:ext cx="258425" cy="236625"/>
            </a:xfrm>
            <a:custGeom>
              <a:rect b="b" l="l" r="r" t="t"/>
              <a:pathLst>
                <a:path extrusionOk="0" h="9465" w="10337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64"/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rect b="b" l="l" r="r" t="t"/>
              <a:pathLst>
                <a:path extrusionOk="0" h="7952" w="12199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64"/>
            <p:cNvSpPr/>
            <p:nvPr/>
          </p:nvSpPr>
          <p:spPr>
            <a:xfrm>
              <a:off x="6588025" y="2923500"/>
              <a:ext cx="541425" cy="297525"/>
            </a:xfrm>
            <a:custGeom>
              <a:rect b="b" l="l" r="r" t="t"/>
              <a:pathLst>
                <a:path extrusionOk="0" h="11901" w="21657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5"/>
          <p:cNvSpPr txBox="1"/>
          <p:nvPr>
            <p:ph type="title"/>
          </p:nvPr>
        </p:nvSpPr>
        <p:spPr>
          <a:xfrm>
            <a:off x="720000" y="219750"/>
            <a:ext cx="7704000" cy="7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PREVISIONI CLASSI PRIME 2023/24</a:t>
            </a:r>
            <a:endParaRPr/>
          </a:p>
        </p:txBody>
      </p:sp>
      <p:sp>
        <p:nvSpPr>
          <p:cNvPr id="1181" name="Google Shape;1181;p65"/>
          <p:cNvSpPr txBox="1"/>
          <p:nvPr/>
        </p:nvSpPr>
        <p:spPr>
          <a:xfrm>
            <a:off x="1019225" y="1100675"/>
            <a:ext cx="72870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4 classi</a:t>
            </a:r>
            <a:r>
              <a:rPr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nella sede di Milano 2 “G. Rodari” :</a:t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Noto Sans"/>
              <a:buNone/>
            </a:pPr>
            <a:r>
              <a:rPr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		 - 1 classe a 29 ore</a:t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		 - 3 classi a  40 ore (di cui una sezione a Metodo Montessori)</a:t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atrick Hand"/>
              <a:buChar char="●"/>
            </a:pPr>
            <a:r>
              <a:rPr b="1"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2 classi</a:t>
            </a:r>
            <a:r>
              <a:rPr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a 40 h nella sede di Redecesio “A. Merini’’</a:t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342900" rtl="0" algn="ctr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Noto Sans"/>
              <a:buNone/>
            </a:pPr>
            <a:r>
              <a:rPr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 criteri per l’accoglimento delle iscrizioni sono stati deliberati dal Consiglio di Istituto e sono consultabili sul sito della Scuola   </a:t>
            </a:r>
            <a:r>
              <a:rPr b="1" lang="en-GB" sz="23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www.icsabin.edu.it</a:t>
            </a:r>
            <a:endParaRPr sz="23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182" name="Google Shape;1182;p65"/>
          <p:cNvGrpSpPr/>
          <p:nvPr/>
        </p:nvGrpSpPr>
        <p:grpSpPr>
          <a:xfrm>
            <a:off x="534750" y="350700"/>
            <a:ext cx="836975" cy="698350"/>
            <a:chOff x="7181850" y="1833225"/>
            <a:chExt cx="836975" cy="698350"/>
          </a:xfrm>
        </p:grpSpPr>
        <p:sp>
          <p:nvSpPr>
            <p:cNvPr id="1183" name="Google Shape;1183;p65"/>
            <p:cNvSpPr/>
            <p:nvPr/>
          </p:nvSpPr>
          <p:spPr>
            <a:xfrm>
              <a:off x="7873375" y="1833225"/>
              <a:ext cx="145450" cy="260525"/>
            </a:xfrm>
            <a:custGeom>
              <a:rect b="b" l="l" r="r" t="t"/>
              <a:pathLst>
                <a:path extrusionOk="0" h="10421" w="5818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65"/>
            <p:cNvSpPr/>
            <p:nvPr/>
          </p:nvSpPr>
          <p:spPr>
            <a:xfrm>
              <a:off x="7829950" y="2123525"/>
              <a:ext cx="62800" cy="156950"/>
            </a:xfrm>
            <a:custGeom>
              <a:rect b="b" l="l" r="r" t="t"/>
              <a:pathLst>
                <a:path extrusionOk="0" h="6278" w="2512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65"/>
            <p:cNvSpPr/>
            <p:nvPr/>
          </p:nvSpPr>
          <p:spPr>
            <a:xfrm>
              <a:off x="7212700" y="2062325"/>
              <a:ext cx="471875" cy="436850"/>
            </a:xfrm>
            <a:custGeom>
              <a:rect b="b" l="l" r="r" t="t"/>
              <a:pathLst>
                <a:path extrusionOk="0" h="17474" w="18875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65"/>
            <p:cNvSpPr/>
            <p:nvPr/>
          </p:nvSpPr>
          <p:spPr>
            <a:xfrm>
              <a:off x="7458575" y="2029375"/>
              <a:ext cx="100450" cy="299750"/>
            </a:xfrm>
            <a:custGeom>
              <a:rect b="b" l="l" r="r" t="t"/>
              <a:pathLst>
                <a:path extrusionOk="0" h="11990" w="4018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65"/>
            <p:cNvSpPr/>
            <p:nvPr/>
          </p:nvSpPr>
          <p:spPr>
            <a:xfrm>
              <a:off x="7703375" y="2377225"/>
              <a:ext cx="68025" cy="73325"/>
            </a:xfrm>
            <a:custGeom>
              <a:rect b="b" l="l" r="r" t="t"/>
              <a:pathLst>
                <a:path extrusionOk="0" h="2933" w="2721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65"/>
            <p:cNvSpPr/>
            <p:nvPr/>
          </p:nvSpPr>
          <p:spPr>
            <a:xfrm>
              <a:off x="7181850" y="2002700"/>
              <a:ext cx="610475" cy="528875"/>
            </a:xfrm>
            <a:custGeom>
              <a:rect b="b" l="l" r="r" t="t"/>
              <a:pathLst>
                <a:path extrusionOk="0" h="21155" w="24419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5"/>
            <p:cNvSpPr/>
            <p:nvPr/>
          </p:nvSpPr>
          <p:spPr>
            <a:xfrm>
              <a:off x="7566325" y="2381425"/>
              <a:ext cx="63825" cy="61750"/>
            </a:xfrm>
            <a:custGeom>
              <a:rect b="b" l="l" r="r" t="t"/>
              <a:pathLst>
                <a:path extrusionOk="0" h="2470" w="2553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65"/>
          <p:cNvGrpSpPr/>
          <p:nvPr/>
        </p:nvGrpSpPr>
        <p:grpSpPr>
          <a:xfrm flipH="1">
            <a:off x="7535150" y="1272925"/>
            <a:ext cx="608900" cy="407500"/>
            <a:chOff x="4137713" y="525925"/>
            <a:chExt cx="608900" cy="407500"/>
          </a:xfrm>
        </p:grpSpPr>
        <p:sp>
          <p:nvSpPr>
            <p:cNvPr id="1191" name="Google Shape;1191;p65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5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65"/>
          <p:cNvGrpSpPr/>
          <p:nvPr/>
        </p:nvGrpSpPr>
        <p:grpSpPr>
          <a:xfrm>
            <a:off x="7916529" y="402200"/>
            <a:ext cx="643933" cy="1955285"/>
            <a:chOff x="7535154" y="939325"/>
            <a:chExt cx="643933" cy="1955285"/>
          </a:xfrm>
        </p:grpSpPr>
        <p:sp>
          <p:nvSpPr>
            <p:cNvPr id="1194" name="Google Shape;1194;p65"/>
            <p:cNvSpPr/>
            <p:nvPr/>
          </p:nvSpPr>
          <p:spPr>
            <a:xfrm>
              <a:off x="7802933" y="1519843"/>
              <a:ext cx="107696" cy="173270"/>
            </a:xfrm>
            <a:custGeom>
              <a:rect b="b" l="l" r="r" t="t"/>
              <a:pathLst>
                <a:path extrusionOk="0" h="5253" w="3265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65"/>
            <p:cNvSpPr/>
            <p:nvPr/>
          </p:nvSpPr>
          <p:spPr>
            <a:xfrm>
              <a:off x="7546171" y="955818"/>
              <a:ext cx="617743" cy="828616"/>
            </a:xfrm>
            <a:custGeom>
              <a:rect b="b" l="l" r="r" t="t"/>
              <a:pathLst>
                <a:path extrusionOk="0" h="25121" w="18728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65"/>
            <p:cNvSpPr/>
            <p:nvPr/>
          </p:nvSpPr>
          <p:spPr>
            <a:xfrm>
              <a:off x="7535154" y="939325"/>
              <a:ext cx="643933" cy="1955285"/>
            </a:xfrm>
            <a:custGeom>
              <a:rect b="b" l="l" r="r" t="t"/>
              <a:pathLst>
                <a:path extrusionOk="0" h="59278" w="19522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66"/>
          <p:cNvPicPr preferRelativeResize="0"/>
          <p:nvPr/>
        </p:nvPicPr>
        <p:blipFill rotWithShape="1">
          <a:blip r:embed="rId3">
            <a:alphaModFix/>
          </a:blip>
          <a:srcRect b="0" l="50303" r="13961" t="0"/>
          <a:stretch/>
        </p:blipFill>
        <p:spPr>
          <a:xfrm>
            <a:off x="7600515" y="3285885"/>
            <a:ext cx="811157" cy="118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66"/>
          <p:cNvGrpSpPr/>
          <p:nvPr/>
        </p:nvGrpSpPr>
        <p:grpSpPr>
          <a:xfrm>
            <a:off x="7568943" y="3115893"/>
            <a:ext cx="950212" cy="1670107"/>
            <a:chOff x="5533150" y="1297250"/>
            <a:chExt cx="1348201" cy="2549003"/>
          </a:xfrm>
        </p:grpSpPr>
        <p:sp>
          <p:nvSpPr>
            <p:cNvPr id="1203" name="Google Shape;1203;p66"/>
            <p:cNvSpPr/>
            <p:nvPr/>
          </p:nvSpPr>
          <p:spPr>
            <a:xfrm>
              <a:off x="6112584" y="3489252"/>
              <a:ext cx="186929" cy="168838"/>
            </a:xfrm>
            <a:custGeom>
              <a:rect b="b" l="l" r="r" t="t"/>
              <a:pathLst>
                <a:path extrusionOk="0" h="6001" w="6644">
                  <a:moveTo>
                    <a:pt x="2659" y="1"/>
                  </a:moveTo>
                  <a:cubicBezTo>
                    <a:pt x="0" y="367"/>
                    <a:pt x="419" y="6000"/>
                    <a:pt x="3279" y="6000"/>
                  </a:cubicBezTo>
                  <a:cubicBezTo>
                    <a:pt x="3606" y="6000"/>
                    <a:pt x="3965" y="5927"/>
                    <a:pt x="4355" y="5763"/>
                  </a:cubicBezTo>
                  <a:cubicBezTo>
                    <a:pt x="5867" y="5109"/>
                    <a:pt x="6644" y="3393"/>
                    <a:pt x="5827" y="1881"/>
                  </a:cubicBezTo>
                  <a:cubicBezTo>
                    <a:pt x="5091" y="573"/>
                    <a:pt x="3947" y="307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66"/>
            <p:cNvSpPr/>
            <p:nvPr/>
          </p:nvSpPr>
          <p:spPr>
            <a:xfrm>
              <a:off x="5568206" y="1332812"/>
              <a:ext cx="1280368" cy="2480775"/>
            </a:xfrm>
            <a:custGeom>
              <a:rect b="b" l="l" r="r" t="t"/>
              <a:pathLst>
                <a:path extrusionOk="0" h="88174" w="45508">
                  <a:moveTo>
                    <a:pt x="22820" y="2621"/>
                  </a:moveTo>
                  <a:cubicBezTo>
                    <a:pt x="23394" y="2621"/>
                    <a:pt x="23968" y="2626"/>
                    <a:pt x="24542" y="2636"/>
                  </a:cubicBezTo>
                  <a:cubicBezTo>
                    <a:pt x="25094" y="2697"/>
                    <a:pt x="25094" y="3515"/>
                    <a:pt x="24542" y="3556"/>
                  </a:cubicBezTo>
                  <a:lnTo>
                    <a:pt x="24522" y="3556"/>
                  </a:lnTo>
                  <a:cubicBezTo>
                    <a:pt x="23937" y="3565"/>
                    <a:pt x="23349" y="3571"/>
                    <a:pt x="22760" y="3571"/>
                  </a:cubicBezTo>
                  <a:cubicBezTo>
                    <a:pt x="20923" y="3571"/>
                    <a:pt x="19073" y="3521"/>
                    <a:pt x="17247" y="3413"/>
                  </a:cubicBezTo>
                  <a:cubicBezTo>
                    <a:pt x="16879" y="3372"/>
                    <a:pt x="16879" y="2840"/>
                    <a:pt x="17247" y="2800"/>
                  </a:cubicBezTo>
                  <a:cubicBezTo>
                    <a:pt x="19105" y="2675"/>
                    <a:pt x="20962" y="2621"/>
                    <a:pt x="22820" y="2621"/>
                  </a:cubicBezTo>
                  <a:close/>
                  <a:moveTo>
                    <a:pt x="35378" y="6715"/>
                  </a:moveTo>
                  <a:cubicBezTo>
                    <a:pt x="37165" y="6715"/>
                    <a:pt x="38949" y="6739"/>
                    <a:pt x="40726" y="6805"/>
                  </a:cubicBezTo>
                  <a:cubicBezTo>
                    <a:pt x="41175" y="6825"/>
                    <a:pt x="41298" y="7438"/>
                    <a:pt x="40889" y="7622"/>
                  </a:cubicBezTo>
                  <a:cubicBezTo>
                    <a:pt x="40971" y="7724"/>
                    <a:pt x="41012" y="7847"/>
                    <a:pt x="41012" y="7969"/>
                  </a:cubicBezTo>
                  <a:cubicBezTo>
                    <a:pt x="41359" y="28567"/>
                    <a:pt x="42381" y="49287"/>
                    <a:pt x="40910" y="69864"/>
                  </a:cubicBezTo>
                  <a:cubicBezTo>
                    <a:pt x="40892" y="70092"/>
                    <a:pt x="40709" y="70244"/>
                    <a:pt x="40503" y="70244"/>
                  </a:cubicBezTo>
                  <a:cubicBezTo>
                    <a:pt x="40468" y="70244"/>
                    <a:pt x="40434" y="70240"/>
                    <a:pt x="40399" y="70231"/>
                  </a:cubicBezTo>
                  <a:lnTo>
                    <a:pt x="40399" y="70231"/>
                  </a:lnTo>
                  <a:cubicBezTo>
                    <a:pt x="40522" y="70579"/>
                    <a:pt x="40276" y="70967"/>
                    <a:pt x="39888" y="70987"/>
                  </a:cubicBezTo>
                  <a:cubicBezTo>
                    <a:pt x="31538" y="71622"/>
                    <a:pt x="23127" y="72094"/>
                    <a:pt x="14735" y="72094"/>
                  </a:cubicBezTo>
                  <a:cubicBezTo>
                    <a:pt x="11235" y="72094"/>
                    <a:pt x="7739" y="72012"/>
                    <a:pt x="4251" y="71825"/>
                  </a:cubicBezTo>
                  <a:lnTo>
                    <a:pt x="4251" y="71805"/>
                  </a:lnTo>
                  <a:cubicBezTo>
                    <a:pt x="4159" y="71878"/>
                    <a:pt x="4055" y="71911"/>
                    <a:pt x="3953" y="71911"/>
                  </a:cubicBezTo>
                  <a:cubicBezTo>
                    <a:pt x="3714" y="71911"/>
                    <a:pt x="3489" y="71730"/>
                    <a:pt x="3475" y="71457"/>
                  </a:cubicBezTo>
                  <a:cubicBezTo>
                    <a:pt x="2228" y="50329"/>
                    <a:pt x="1492" y="28628"/>
                    <a:pt x="3577" y="7520"/>
                  </a:cubicBezTo>
                  <a:cubicBezTo>
                    <a:pt x="3597" y="7499"/>
                    <a:pt x="3618" y="7479"/>
                    <a:pt x="3618" y="7458"/>
                  </a:cubicBezTo>
                  <a:cubicBezTo>
                    <a:pt x="3638" y="7315"/>
                    <a:pt x="3761" y="7213"/>
                    <a:pt x="3904" y="7193"/>
                  </a:cubicBezTo>
                  <a:cubicBezTo>
                    <a:pt x="10034" y="6886"/>
                    <a:pt x="16185" y="6927"/>
                    <a:pt x="22315" y="6886"/>
                  </a:cubicBezTo>
                  <a:cubicBezTo>
                    <a:pt x="26648" y="6857"/>
                    <a:pt x="31021" y="6715"/>
                    <a:pt x="35378" y="6715"/>
                  </a:cubicBezTo>
                  <a:close/>
                  <a:moveTo>
                    <a:pt x="22441" y="75757"/>
                  </a:moveTo>
                  <a:cubicBezTo>
                    <a:pt x="24351" y="75757"/>
                    <a:pt x="26275" y="77705"/>
                    <a:pt x="26524" y="79468"/>
                  </a:cubicBezTo>
                  <a:cubicBezTo>
                    <a:pt x="26810" y="81511"/>
                    <a:pt x="25155" y="83432"/>
                    <a:pt x="23173" y="83677"/>
                  </a:cubicBezTo>
                  <a:cubicBezTo>
                    <a:pt x="22981" y="83703"/>
                    <a:pt x="22797" y="83715"/>
                    <a:pt x="22620" y="83715"/>
                  </a:cubicBezTo>
                  <a:cubicBezTo>
                    <a:pt x="18324" y="83715"/>
                    <a:pt x="18318" y="76385"/>
                    <a:pt x="21497" y="75973"/>
                  </a:cubicBezTo>
                  <a:cubicBezTo>
                    <a:pt x="21538" y="75932"/>
                    <a:pt x="21559" y="75912"/>
                    <a:pt x="21600" y="75892"/>
                  </a:cubicBezTo>
                  <a:cubicBezTo>
                    <a:pt x="21876" y="75799"/>
                    <a:pt x="22158" y="75757"/>
                    <a:pt x="22441" y="75757"/>
                  </a:cubicBezTo>
                  <a:close/>
                  <a:moveTo>
                    <a:pt x="12124" y="7"/>
                  </a:moveTo>
                  <a:cubicBezTo>
                    <a:pt x="11487" y="7"/>
                    <a:pt x="10851" y="11"/>
                    <a:pt x="10218" y="21"/>
                  </a:cubicBezTo>
                  <a:cubicBezTo>
                    <a:pt x="6111" y="82"/>
                    <a:pt x="920" y="1165"/>
                    <a:pt x="1" y="5865"/>
                  </a:cubicBezTo>
                  <a:cubicBezTo>
                    <a:pt x="573" y="24214"/>
                    <a:pt x="409" y="42605"/>
                    <a:pt x="573" y="60975"/>
                  </a:cubicBezTo>
                  <a:cubicBezTo>
                    <a:pt x="593" y="65429"/>
                    <a:pt x="634" y="69864"/>
                    <a:pt x="675" y="74318"/>
                  </a:cubicBezTo>
                  <a:cubicBezTo>
                    <a:pt x="716" y="78242"/>
                    <a:pt x="655" y="82430"/>
                    <a:pt x="4251" y="84903"/>
                  </a:cubicBezTo>
                  <a:cubicBezTo>
                    <a:pt x="7051" y="86803"/>
                    <a:pt x="10708" y="87151"/>
                    <a:pt x="13978" y="87416"/>
                  </a:cubicBezTo>
                  <a:cubicBezTo>
                    <a:pt x="17860" y="87743"/>
                    <a:pt x="21743" y="88029"/>
                    <a:pt x="25625" y="88132"/>
                  </a:cubicBezTo>
                  <a:cubicBezTo>
                    <a:pt x="26509" y="88160"/>
                    <a:pt x="27393" y="88174"/>
                    <a:pt x="28278" y="88174"/>
                  </a:cubicBezTo>
                  <a:cubicBezTo>
                    <a:pt x="31262" y="88174"/>
                    <a:pt x="34253" y="88013"/>
                    <a:pt x="37232" y="87682"/>
                  </a:cubicBezTo>
                  <a:cubicBezTo>
                    <a:pt x="39663" y="87375"/>
                    <a:pt x="43341" y="87314"/>
                    <a:pt x="44445" y="84433"/>
                  </a:cubicBezTo>
                  <a:cubicBezTo>
                    <a:pt x="45119" y="82696"/>
                    <a:pt x="44997" y="80101"/>
                    <a:pt x="45099" y="78262"/>
                  </a:cubicBezTo>
                  <a:cubicBezTo>
                    <a:pt x="45507" y="70374"/>
                    <a:pt x="45160" y="62426"/>
                    <a:pt x="45099" y="54538"/>
                  </a:cubicBezTo>
                  <a:lnTo>
                    <a:pt x="44833" y="29241"/>
                  </a:lnTo>
                  <a:lnTo>
                    <a:pt x="44710" y="17185"/>
                  </a:lnTo>
                  <a:cubicBezTo>
                    <a:pt x="44670" y="13343"/>
                    <a:pt x="45262" y="8889"/>
                    <a:pt x="44322" y="5129"/>
                  </a:cubicBezTo>
                  <a:cubicBezTo>
                    <a:pt x="43076" y="0"/>
                    <a:pt x="37313" y="409"/>
                    <a:pt x="33145" y="347"/>
                  </a:cubicBezTo>
                  <a:lnTo>
                    <a:pt x="22703" y="184"/>
                  </a:lnTo>
                  <a:cubicBezTo>
                    <a:pt x="19192" y="132"/>
                    <a:pt x="15636" y="7"/>
                    <a:pt x="12124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66"/>
            <p:cNvSpPr/>
            <p:nvPr/>
          </p:nvSpPr>
          <p:spPr>
            <a:xfrm>
              <a:off x="6083577" y="3464578"/>
              <a:ext cx="238951" cy="223561"/>
            </a:xfrm>
            <a:custGeom>
              <a:rect b="b" l="l" r="r" t="t"/>
              <a:pathLst>
                <a:path extrusionOk="0" h="7946" w="8493">
                  <a:moveTo>
                    <a:pt x="3690" y="898"/>
                  </a:moveTo>
                  <a:lnTo>
                    <a:pt x="3690" y="898"/>
                  </a:lnTo>
                  <a:cubicBezTo>
                    <a:pt x="4978" y="1184"/>
                    <a:pt x="6122" y="1450"/>
                    <a:pt x="6858" y="2758"/>
                  </a:cubicBezTo>
                  <a:cubicBezTo>
                    <a:pt x="7695" y="4270"/>
                    <a:pt x="6919" y="5986"/>
                    <a:pt x="5386" y="6640"/>
                  </a:cubicBezTo>
                  <a:cubicBezTo>
                    <a:pt x="4998" y="6804"/>
                    <a:pt x="4641" y="6877"/>
                    <a:pt x="4315" y="6877"/>
                  </a:cubicBezTo>
                  <a:cubicBezTo>
                    <a:pt x="1466" y="6877"/>
                    <a:pt x="1031" y="1247"/>
                    <a:pt x="3690" y="898"/>
                  </a:cubicBezTo>
                  <a:close/>
                  <a:moveTo>
                    <a:pt x="4142" y="0"/>
                  </a:moveTo>
                  <a:cubicBezTo>
                    <a:pt x="3853" y="0"/>
                    <a:pt x="3564" y="45"/>
                    <a:pt x="3282" y="142"/>
                  </a:cubicBezTo>
                  <a:cubicBezTo>
                    <a:pt x="3241" y="142"/>
                    <a:pt x="3220" y="162"/>
                    <a:pt x="3179" y="203"/>
                  </a:cubicBezTo>
                  <a:cubicBezTo>
                    <a:pt x="0" y="615"/>
                    <a:pt x="6" y="7945"/>
                    <a:pt x="4302" y="7945"/>
                  </a:cubicBezTo>
                  <a:cubicBezTo>
                    <a:pt x="4479" y="7945"/>
                    <a:pt x="4663" y="7933"/>
                    <a:pt x="4855" y="7907"/>
                  </a:cubicBezTo>
                  <a:lnTo>
                    <a:pt x="4835" y="7907"/>
                  </a:lnTo>
                  <a:cubicBezTo>
                    <a:pt x="6837" y="7641"/>
                    <a:pt x="8492" y="5761"/>
                    <a:pt x="8206" y="3718"/>
                  </a:cubicBezTo>
                  <a:cubicBezTo>
                    <a:pt x="7958" y="1944"/>
                    <a:pt x="6046" y="0"/>
                    <a:pt x="4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66"/>
            <p:cNvSpPr/>
            <p:nvPr/>
          </p:nvSpPr>
          <p:spPr>
            <a:xfrm>
              <a:off x="5609620" y="1521737"/>
              <a:ext cx="1150975" cy="1839438"/>
            </a:xfrm>
            <a:custGeom>
              <a:rect b="b" l="l" r="r" t="t"/>
              <a:pathLst>
                <a:path extrusionOk="0" h="65379" w="40909">
                  <a:moveTo>
                    <a:pt x="38498" y="989"/>
                  </a:moveTo>
                  <a:cubicBezTo>
                    <a:pt x="38457" y="1070"/>
                    <a:pt x="38436" y="1173"/>
                    <a:pt x="38436" y="1254"/>
                  </a:cubicBezTo>
                  <a:cubicBezTo>
                    <a:pt x="39744" y="21893"/>
                    <a:pt x="38743" y="42531"/>
                    <a:pt x="38661" y="63169"/>
                  </a:cubicBezTo>
                  <a:cubicBezTo>
                    <a:pt x="38661" y="63169"/>
                    <a:pt x="38661" y="63210"/>
                    <a:pt x="38661" y="63230"/>
                  </a:cubicBezTo>
                  <a:cubicBezTo>
                    <a:pt x="38580" y="63189"/>
                    <a:pt x="38498" y="63169"/>
                    <a:pt x="38416" y="63169"/>
                  </a:cubicBezTo>
                  <a:cubicBezTo>
                    <a:pt x="26585" y="64068"/>
                    <a:pt x="14753" y="64191"/>
                    <a:pt x="2902" y="64456"/>
                  </a:cubicBezTo>
                  <a:cubicBezTo>
                    <a:pt x="2268" y="53933"/>
                    <a:pt x="1962" y="43369"/>
                    <a:pt x="1962" y="32804"/>
                  </a:cubicBezTo>
                  <a:cubicBezTo>
                    <a:pt x="1962" y="22240"/>
                    <a:pt x="2534" y="11696"/>
                    <a:pt x="2718" y="1132"/>
                  </a:cubicBezTo>
                  <a:cubicBezTo>
                    <a:pt x="5169" y="1223"/>
                    <a:pt x="7623" y="1254"/>
                    <a:pt x="10079" y="1254"/>
                  </a:cubicBezTo>
                  <a:cubicBezTo>
                    <a:pt x="13664" y="1254"/>
                    <a:pt x="17253" y="1189"/>
                    <a:pt x="20843" y="1152"/>
                  </a:cubicBezTo>
                  <a:cubicBezTo>
                    <a:pt x="21578" y="1147"/>
                    <a:pt x="22314" y="1145"/>
                    <a:pt x="23050" y="1145"/>
                  </a:cubicBezTo>
                  <a:cubicBezTo>
                    <a:pt x="25259" y="1145"/>
                    <a:pt x="27469" y="1162"/>
                    <a:pt x="29678" y="1162"/>
                  </a:cubicBezTo>
                  <a:cubicBezTo>
                    <a:pt x="32623" y="1162"/>
                    <a:pt x="35566" y="1132"/>
                    <a:pt x="38498" y="989"/>
                  </a:cubicBezTo>
                  <a:close/>
                  <a:moveTo>
                    <a:pt x="33893" y="0"/>
                  </a:moveTo>
                  <a:cubicBezTo>
                    <a:pt x="29546" y="0"/>
                    <a:pt x="25184" y="142"/>
                    <a:pt x="20822" y="171"/>
                  </a:cubicBezTo>
                  <a:cubicBezTo>
                    <a:pt x="14692" y="212"/>
                    <a:pt x="8541" y="171"/>
                    <a:pt x="2411" y="498"/>
                  </a:cubicBezTo>
                  <a:cubicBezTo>
                    <a:pt x="2268" y="498"/>
                    <a:pt x="2146" y="621"/>
                    <a:pt x="2125" y="764"/>
                  </a:cubicBezTo>
                  <a:cubicBezTo>
                    <a:pt x="2125" y="784"/>
                    <a:pt x="2105" y="805"/>
                    <a:pt x="2105" y="846"/>
                  </a:cubicBezTo>
                  <a:cubicBezTo>
                    <a:pt x="0" y="21933"/>
                    <a:pt x="756" y="43634"/>
                    <a:pt x="2003" y="64763"/>
                  </a:cubicBezTo>
                  <a:cubicBezTo>
                    <a:pt x="2031" y="65036"/>
                    <a:pt x="2252" y="65208"/>
                    <a:pt x="2487" y="65208"/>
                  </a:cubicBezTo>
                  <a:cubicBezTo>
                    <a:pt x="2586" y="65208"/>
                    <a:pt x="2688" y="65177"/>
                    <a:pt x="2779" y="65110"/>
                  </a:cubicBezTo>
                  <a:cubicBezTo>
                    <a:pt x="6267" y="65297"/>
                    <a:pt x="9763" y="65379"/>
                    <a:pt x="13263" y="65379"/>
                  </a:cubicBezTo>
                  <a:cubicBezTo>
                    <a:pt x="21655" y="65379"/>
                    <a:pt x="30066" y="64907"/>
                    <a:pt x="38416" y="64272"/>
                  </a:cubicBezTo>
                  <a:cubicBezTo>
                    <a:pt x="38784" y="64252"/>
                    <a:pt x="39050" y="63884"/>
                    <a:pt x="38927" y="63516"/>
                  </a:cubicBezTo>
                  <a:lnTo>
                    <a:pt x="38927" y="63516"/>
                  </a:lnTo>
                  <a:cubicBezTo>
                    <a:pt x="38962" y="63525"/>
                    <a:pt x="38996" y="63529"/>
                    <a:pt x="39031" y="63529"/>
                  </a:cubicBezTo>
                  <a:cubicBezTo>
                    <a:pt x="39237" y="63529"/>
                    <a:pt x="39420" y="63377"/>
                    <a:pt x="39438" y="63149"/>
                  </a:cubicBezTo>
                  <a:cubicBezTo>
                    <a:pt x="40909" y="42572"/>
                    <a:pt x="39887" y="21852"/>
                    <a:pt x="39540" y="1254"/>
                  </a:cubicBezTo>
                  <a:cubicBezTo>
                    <a:pt x="39540" y="1132"/>
                    <a:pt x="39479" y="1009"/>
                    <a:pt x="39397" y="907"/>
                  </a:cubicBezTo>
                  <a:cubicBezTo>
                    <a:pt x="39826" y="723"/>
                    <a:pt x="39683" y="110"/>
                    <a:pt x="39233" y="90"/>
                  </a:cubicBezTo>
                  <a:cubicBezTo>
                    <a:pt x="37456" y="24"/>
                    <a:pt x="35676" y="0"/>
                    <a:pt x="33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66"/>
            <p:cNvSpPr/>
            <p:nvPr/>
          </p:nvSpPr>
          <p:spPr>
            <a:xfrm>
              <a:off x="5533150" y="1297250"/>
              <a:ext cx="1348201" cy="2549003"/>
            </a:xfrm>
            <a:custGeom>
              <a:rect b="b" l="l" r="r" t="t"/>
              <a:pathLst>
                <a:path extrusionOk="0" h="90599" w="47919">
                  <a:moveTo>
                    <a:pt x="13490" y="1265"/>
                  </a:moveTo>
                  <a:cubicBezTo>
                    <a:pt x="16968" y="1265"/>
                    <a:pt x="20455" y="1417"/>
                    <a:pt x="23929" y="1468"/>
                  </a:cubicBezTo>
                  <a:lnTo>
                    <a:pt x="34370" y="1611"/>
                  </a:lnTo>
                  <a:cubicBezTo>
                    <a:pt x="38539" y="1673"/>
                    <a:pt x="44301" y="1264"/>
                    <a:pt x="45568" y="6393"/>
                  </a:cubicBezTo>
                  <a:cubicBezTo>
                    <a:pt x="46488" y="10153"/>
                    <a:pt x="45916" y="14628"/>
                    <a:pt x="45936" y="18469"/>
                  </a:cubicBezTo>
                  <a:lnTo>
                    <a:pt x="46059" y="30525"/>
                  </a:lnTo>
                  <a:lnTo>
                    <a:pt x="46324" y="55802"/>
                  </a:lnTo>
                  <a:cubicBezTo>
                    <a:pt x="46386" y="63690"/>
                    <a:pt x="46733" y="71638"/>
                    <a:pt x="46324" y="79526"/>
                  </a:cubicBezTo>
                  <a:cubicBezTo>
                    <a:pt x="46222" y="81365"/>
                    <a:pt x="46345" y="83981"/>
                    <a:pt x="45691" y="85717"/>
                  </a:cubicBezTo>
                  <a:cubicBezTo>
                    <a:pt x="44587" y="88599"/>
                    <a:pt x="40889" y="88660"/>
                    <a:pt x="38457" y="88946"/>
                  </a:cubicBezTo>
                  <a:cubicBezTo>
                    <a:pt x="35552" y="89284"/>
                    <a:pt x="32647" y="89449"/>
                    <a:pt x="29733" y="89449"/>
                  </a:cubicBezTo>
                  <a:cubicBezTo>
                    <a:pt x="28774" y="89449"/>
                    <a:pt x="27813" y="89431"/>
                    <a:pt x="26851" y="89396"/>
                  </a:cubicBezTo>
                  <a:cubicBezTo>
                    <a:pt x="22968" y="89293"/>
                    <a:pt x="19086" y="89007"/>
                    <a:pt x="15203" y="88680"/>
                  </a:cubicBezTo>
                  <a:cubicBezTo>
                    <a:pt x="11934" y="88415"/>
                    <a:pt x="8297" y="88067"/>
                    <a:pt x="5497" y="86167"/>
                  </a:cubicBezTo>
                  <a:cubicBezTo>
                    <a:pt x="1880" y="83715"/>
                    <a:pt x="1942" y="79506"/>
                    <a:pt x="1921" y="75582"/>
                  </a:cubicBezTo>
                  <a:cubicBezTo>
                    <a:pt x="1880" y="71128"/>
                    <a:pt x="1839" y="66693"/>
                    <a:pt x="1819" y="62239"/>
                  </a:cubicBezTo>
                  <a:cubicBezTo>
                    <a:pt x="1655" y="43869"/>
                    <a:pt x="1819" y="25478"/>
                    <a:pt x="1247" y="7108"/>
                  </a:cubicBezTo>
                  <a:cubicBezTo>
                    <a:pt x="2166" y="2429"/>
                    <a:pt x="7295" y="1366"/>
                    <a:pt x="11464" y="1285"/>
                  </a:cubicBezTo>
                  <a:cubicBezTo>
                    <a:pt x="12139" y="1271"/>
                    <a:pt x="12814" y="1265"/>
                    <a:pt x="13490" y="1265"/>
                  </a:cubicBezTo>
                  <a:close/>
                  <a:moveTo>
                    <a:pt x="13324" y="0"/>
                  </a:moveTo>
                  <a:cubicBezTo>
                    <a:pt x="7392" y="0"/>
                    <a:pt x="716" y="899"/>
                    <a:pt x="41" y="7558"/>
                  </a:cubicBezTo>
                  <a:cubicBezTo>
                    <a:pt x="0" y="7803"/>
                    <a:pt x="184" y="8048"/>
                    <a:pt x="429" y="8069"/>
                  </a:cubicBezTo>
                  <a:cubicBezTo>
                    <a:pt x="143" y="27746"/>
                    <a:pt x="613" y="47424"/>
                    <a:pt x="777" y="67102"/>
                  </a:cubicBezTo>
                  <a:cubicBezTo>
                    <a:pt x="797" y="71516"/>
                    <a:pt x="409" y="76195"/>
                    <a:pt x="1063" y="80609"/>
                  </a:cubicBezTo>
                  <a:cubicBezTo>
                    <a:pt x="1492" y="83572"/>
                    <a:pt x="2943" y="86004"/>
                    <a:pt x="5579" y="87516"/>
                  </a:cubicBezTo>
                  <a:cubicBezTo>
                    <a:pt x="8133" y="88987"/>
                    <a:pt x="11157" y="89416"/>
                    <a:pt x="14018" y="89722"/>
                  </a:cubicBezTo>
                  <a:cubicBezTo>
                    <a:pt x="18657" y="90192"/>
                    <a:pt x="23356" y="90499"/>
                    <a:pt x="28036" y="90581"/>
                  </a:cubicBezTo>
                  <a:cubicBezTo>
                    <a:pt x="28672" y="90592"/>
                    <a:pt x="29309" y="90599"/>
                    <a:pt x="29945" y="90599"/>
                  </a:cubicBezTo>
                  <a:cubicBezTo>
                    <a:pt x="33808" y="90599"/>
                    <a:pt x="37675" y="90369"/>
                    <a:pt x="41481" y="89702"/>
                  </a:cubicBezTo>
                  <a:cubicBezTo>
                    <a:pt x="44404" y="89191"/>
                    <a:pt x="46386" y="88272"/>
                    <a:pt x="47019" y="85207"/>
                  </a:cubicBezTo>
                  <a:cubicBezTo>
                    <a:pt x="47918" y="80752"/>
                    <a:pt x="47714" y="75889"/>
                    <a:pt x="47693" y="71373"/>
                  </a:cubicBezTo>
                  <a:cubicBezTo>
                    <a:pt x="47693" y="66387"/>
                    <a:pt x="47612" y="61401"/>
                    <a:pt x="47571" y="56415"/>
                  </a:cubicBezTo>
                  <a:cubicBezTo>
                    <a:pt x="47469" y="46382"/>
                    <a:pt x="47366" y="36349"/>
                    <a:pt x="47285" y="26296"/>
                  </a:cubicBezTo>
                  <a:lnTo>
                    <a:pt x="47121" y="11236"/>
                  </a:lnTo>
                  <a:cubicBezTo>
                    <a:pt x="47101" y="8150"/>
                    <a:pt x="47223" y="4595"/>
                    <a:pt x="44628" y="2408"/>
                  </a:cubicBezTo>
                  <a:cubicBezTo>
                    <a:pt x="42013" y="202"/>
                    <a:pt x="38151" y="406"/>
                    <a:pt x="34963" y="365"/>
                  </a:cubicBezTo>
                  <a:cubicBezTo>
                    <a:pt x="29548" y="283"/>
                    <a:pt x="24133" y="202"/>
                    <a:pt x="18738" y="120"/>
                  </a:cubicBezTo>
                  <a:cubicBezTo>
                    <a:pt x="17180" y="99"/>
                    <a:pt x="15293" y="0"/>
                    <a:pt x="1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8" name="Google Shape;1208;p66"/>
          <p:cNvGrpSpPr/>
          <p:nvPr/>
        </p:nvGrpSpPr>
        <p:grpSpPr>
          <a:xfrm rot="3276172">
            <a:off x="429596" y="-71470"/>
            <a:ext cx="808244" cy="1469423"/>
            <a:chOff x="1474325" y="858525"/>
            <a:chExt cx="808300" cy="1469525"/>
          </a:xfrm>
        </p:grpSpPr>
        <p:sp>
          <p:nvSpPr>
            <p:cNvPr id="1209" name="Google Shape;1209;p66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66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66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2" name="Google Shape;1212;p66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1213" name="Google Shape;1213;p66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14" name="Google Shape;1214;p66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1215" name="Google Shape;1215;p66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6" name="Google Shape;1216;p66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7" name="Google Shape;1217;p66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8" name="Google Shape;1218;p66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9" name="Google Shape;1219;p66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0" name="Google Shape;1220;p66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1" name="Google Shape;1221;p66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2" name="Google Shape;1222;p66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3" name="Google Shape;1223;p66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4" name="Google Shape;1224;p66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66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6" name="Google Shape;1226;p66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7" name="Google Shape;1227;p66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8" name="Google Shape;1228;p66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9" name="Google Shape;1229;p66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0" name="Google Shape;1230;p66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231" name="Google Shape;1231;p66"/>
          <p:cNvGrpSpPr/>
          <p:nvPr/>
        </p:nvGrpSpPr>
        <p:grpSpPr>
          <a:xfrm>
            <a:off x="8434084" y="4472994"/>
            <a:ext cx="268793" cy="234791"/>
            <a:chOff x="7723450" y="2617900"/>
            <a:chExt cx="381375" cy="358350"/>
          </a:xfrm>
        </p:grpSpPr>
        <p:sp>
          <p:nvSpPr>
            <p:cNvPr id="1232" name="Google Shape;1232;p66"/>
            <p:cNvSpPr/>
            <p:nvPr/>
          </p:nvSpPr>
          <p:spPr>
            <a:xfrm>
              <a:off x="7751700" y="2646150"/>
              <a:ext cx="333750" cy="302375"/>
            </a:xfrm>
            <a:custGeom>
              <a:rect b="b" l="l" r="r" t="t"/>
              <a:pathLst>
                <a:path extrusionOk="0" h="12095" w="1335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66"/>
            <p:cNvSpPr/>
            <p:nvPr/>
          </p:nvSpPr>
          <p:spPr>
            <a:xfrm>
              <a:off x="7897125" y="2778475"/>
              <a:ext cx="75875" cy="57050"/>
            </a:xfrm>
            <a:custGeom>
              <a:rect b="b" l="l" r="r" t="t"/>
              <a:pathLst>
                <a:path extrusionOk="0" h="2282" w="3035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66"/>
            <p:cNvSpPr/>
            <p:nvPr/>
          </p:nvSpPr>
          <p:spPr>
            <a:xfrm>
              <a:off x="7723450" y="2617900"/>
              <a:ext cx="381375" cy="358350"/>
            </a:xfrm>
            <a:custGeom>
              <a:rect b="b" l="l" r="r" t="t"/>
              <a:pathLst>
                <a:path extrusionOk="0" h="14334" w="15255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66"/>
            <p:cNvSpPr/>
            <p:nvPr/>
          </p:nvSpPr>
          <p:spPr>
            <a:xfrm>
              <a:off x="7870450" y="2760175"/>
              <a:ext cx="115625" cy="96275"/>
            </a:xfrm>
            <a:custGeom>
              <a:rect b="b" l="l" r="r" t="t"/>
              <a:pathLst>
                <a:path extrusionOk="0" h="3851" w="4625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6" name="Google Shape;1236;p66"/>
          <p:cNvSpPr txBox="1"/>
          <p:nvPr/>
        </p:nvSpPr>
        <p:spPr>
          <a:xfrm>
            <a:off x="532350" y="1090750"/>
            <a:ext cx="69441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Tutti  i dati anagrafici, recapiti e altre informazioni contenuti nel modulo di iscrizione saranno custoditi in formato elettronico dalla segreteria e consegnati alla commissione formazione classi. </a:t>
            </a:r>
            <a:br>
              <a:rPr lang="en-GB" sz="2100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In seguito i dati saranno trasmessi alle insegnanti di classe.</a:t>
            </a:r>
            <a:br>
              <a:rPr lang="en-GB" sz="2100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I</a:t>
            </a: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 dati contenuti nel modulo d’iscrizione saranno trasferiti al Comune di Segrate che li  tratterà  per fini istituzionali dell’Ente nell’area dei servizi educativi.</a:t>
            </a:r>
            <a:endParaRPr sz="5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37" name="Google Shape;1237;p66"/>
          <p:cNvSpPr txBox="1"/>
          <p:nvPr>
            <p:ph type="title"/>
          </p:nvPr>
        </p:nvSpPr>
        <p:spPr>
          <a:xfrm>
            <a:off x="707675" y="392275"/>
            <a:ext cx="7704000" cy="7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ISCRIZIONI E PRIVACY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7"/>
          <p:cNvSpPr txBox="1"/>
          <p:nvPr>
            <p:ph type="title"/>
          </p:nvPr>
        </p:nvSpPr>
        <p:spPr>
          <a:xfrm>
            <a:off x="1962150" y="32532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SERVIZI COMUNALI</a:t>
            </a:r>
            <a:endParaRPr/>
          </a:p>
        </p:txBody>
      </p:sp>
      <p:sp>
        <p:nvSpPr>
          <p:cNvPr id="1243" name="Google Shape;1243;p67"/>
          <p:cNvSpPr/>
          <p:nvPr/>
        </p:nvSpPr>
        <p:spPr>
          <a:xfrm>
            <a:off x="1082325" y="2716600"/>
            <a:ext cx="864650" cy="573475"/>
          </a:xfrm>
          <a:custGeom>
            <a:rect b="b" l="l" r="r" t="t"/>
            <a:pathLst>
              <a:path extrusionOk="0" h="22939" w="34586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67"/>
          <p:cNvSpPr/>
          <p:nvPr/>
        </p:nvSpPr>
        <p:spPr>
          <a:xfrm>
            <a:off x="1122650" y="3247375"/>
            <a:ext cx="734200" cy="569325"/>
          </a:xfrm>
          <a:custGeom>
            <a:rect b="b" l="l" r="r" t="t"/>
            <a:pathLst>
              <a:path extrusionOk="0" h="22773" w="29368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67"/>
          <p:cNvSpPr/>
          <p:nvPr/>
        </p:nvSpPr>
        <p:spPr>
          <a:xfrm>
            <a:off x="973225" y="2531575"/>
            <a:ext cx="851600" cy="494625"/>
          </a:xfrm>
          <a:custGeom>
            <a:rect b="b" l="l" r="r" t="t"/>
            <a:pathLst>
              <a:path extrusionOk="0" h="19785" w="34064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67"/>
          <p:cNvSpPr/>
          <p:nvPr/>
        </p:nvSpPr>
        <p:spPr>
          <a:xfrm>
            <a:off x="756175" y="3055825"/>
            <a:ext cx="522475" cy="303050"/>
          </a:xfrm>
          <a:custGeom>
            <a:rect b="b" l="l" r="r" t="t"/>
            <a:pathLst>
              <a:path extrusionOk="0" h="12122" w="20899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67"/>
          <p:cNvSpPr/>
          <p:nvPr/>
        </p:nvSpPr>
        <p:spPr>
          <a:xfrm>
            <a:off x="1871050" y="2908150"/>
            <a:ext cx="284675" cy="288250"/>
          </a:xfrm>
          <a:custGeom>
            <a:rect b="b" l="l" r="r" t="t"/>
            <a:pathLst>
              <a:path extrusionOk="0" h="11530" w="11387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67"/>
          <p:cNvSpPr/>
          <p:nvPr/>
        </p:nvSpPr>
        <p:spPr>
          <a:xfrm>
            <a:off x="1910775" y="2718975"/>
            <a:ext cx="137025" cy="164300"/>
          </a:xfrm>
          <a:custGeom>
            <a:rect b="b" l="l" r="r" t="t"/>
            <a:pathLst>
              <a:path extrusionOk="0" h="6572" w="5481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67"/>
          <p:cNvSpPr/>
          <p:nvPr/>
        </p:nvSpPr>
        <p:spPr>
          <a:xfrm>
            <a:off x="960175" y="3030325"/>
            <a:ext cx="115075" cy="93725"/>
          </a:xfrm>
          <a:custGeom>
            <a:rect b="b" l="l" r="r" t="t"/>
            <a:pathLst>
              <a:path extrusionOk="0" h="3749" w="4603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67"/>
          <p:cNvSpPr/>
          <p:nvPr/>
        </p:nvSpPr>
        <p:spPr>
          <a:xfrm>
            <a:off x="1553775" y="4033125"/>
            <a:ext cx="38575" cy="157175"/>
          </a:xfrm>
          <a:custGeom>
            <a:rect b="b" l="l" r="r" t="t"/>
            <a:pathLst>
              <a:path extrusionOk="0" h="6287" w="1543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67"/>
          <p:cNvSpPr/>
          <p:nvPr/>
        </p:nvSpPr>
        <p:spPr>
          <a:xfrm>
            <a:off x="1111400" y="3831500"/>
            <a:ext cx="50425" cy="130475"/>
          </a:xfrm>
          <a:custGeom>
            <a:rect b="b" l="l" r="r" t="t"/>
            <a:pathLst>
              <a:path extrusionOk="0" h="5219" w="2017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67"/>
          <p:cNvSpPr/>
          <p:nvPr/>
        </p:nvSpPr>
        <p:spPr>
          <a:xfrm>
            <a:off x="1597675" y="3282350"/>
            <a:ext cx="55175" cy="51025"/>
          </a:xfrm>
          <a:custGeom>
            <a:rect b="b" l="l" r="r" t="t"/>
            <a:pathLst>
              <a:path extrusionOk="0" h="2041" w="2207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67"/>
          <p:cNvSpPr/>
          <p:nvPr/>
        </p:nvSpPr>
        <p:spPr>
          <a:xfrm>
            <a:off x="1144000" y="3011350"/>
            <a:ext cx="172000" cy="177925"/>
          </a:xfrm>
          <a:custGeom>
            <a:rect b="b" l="l" r="r" t="t"/>
            <a:pathLst>
              <a:path extrusionOk="0" h="7117" w="688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67"/>
          <p:cNvSpPr/>
          <p:nvPr/>
        </p:nvSpPr>
        <p:spPr>
          <a:xfrm>
            <a:off x="1758975" y="2844100"/>
            <a:ext cx="176750" cy="168450"/>
          </a:xfrm>
          <a:custGeom>
            <a:rect b="b" l="l" r="r" t="t"/>
            <a:pathLst>
              <a:path extrusionOk="0" h="6738" w="707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67"/>
          <p:cNvSpPr/>
          <p:nvPr/>
        </p:nvSpPr>
        <p:spPr>
          <a:xfrm>
            <a:off x="720000" y="2504900"/>
            <a:ext cx="1574500" cy="1715625"/>
          </a:xfrm>
          <a:custGeom>
            <a:rect b="b" l="l" r="r" t="t"/>
            <a:pathLst>
              <a:path extrusionOk="0" h="68625" w="6298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67"/>
          <p:cNvSpPr/>
          <p:nvPr/>
        </p:nvSpPr>
        <p:spPr>
          <a:xfrm>
            <a:off x="1347425" y="2969225"/>
            <a:ext cx="425800" cy="236050"/>
          </a:xfrm>
          <a:custGeom>
            <a:rect b="b" l="l" r="r" t="t"/>
            <a:pathLst>
              <a:path extrusionOk="0" h="9442" w="17032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67"/>
          <p:cNvSpPr/>
          <p:nvPr/>
        </p:nvSpPr>
        <p:spPr>
          <a:xfrm>
            <a:off x="1645100" y="2898075"/>
            <a:ext cx="36800" cy="55775"/>
          </a:xfrm>
          <a:custGeom>
            <a:rect b="b" l="l" r="r" t="t"/>
            <a:pathLst>
              <a:path extrusionOk="0" h="2231" w="1472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67"/>
          <p:cNvSpPr/>
          <p:nvPr/>
        </p:nvSpPr>
        <p:spPr>
          <a:xfrm>
            <a:off x="1423925" y="2943725"/>
            <a:ext cx="36775" cy="50450"/>
          </a:xfrm>
          <a:custGeom>
            <a:rect b="b" l="l" r="r" t="t"/>
            <a:pathLst>
              <a:path extrusionOk="0" h="2018" w="1471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9" name="Google Shape;1259;p67"/>
          <p:cNvGrpSpPr/>
          <p:nvPr/>
        </p:nvGrpSpPr>
        <p:grpSpPr>
          <a:xfrm>
            <a:off x="903175" y="1543725"/>
            <a:ext cx="855800" cy="746475"/>
            <a:chOff x="7461875" y="1143275"/>
            <a:chExt cx="855800" cy="746475"/>
          </a:xfrm>
        </p:grpSpPr>
        <p:sp>
          <p:nvSpPr>
            <p:cNvPr id="1260" name="Google Shape;1260;p67"/>
            <p:cNvSpPr/>
            <p:nvPr/>
          </p:nvSpPr>
          <p:spPr>
            <a:xfrm>
              <a:off x="7746450" y="1169425"/>
              <a:ext cx="245350" cy="269425"/>
            </a:xfrm>
            <a:custGeom>
              <a:rect b="b" l="l" r="r" t="t"/>
              <a:pathLst>
                <a:path extrusionOk="0" h="10777" w="9814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67"/>
            <p:cNvSpPr/>
            <p:nvPr/>
          </p:nvSpPr>
          <p:spPr>
            <a:xfrm>
              <a:off x="7483850" y="1339425"/>
              <a:ext cx="256875" cy="229675"/>
            </a:xfrm>
            <a:custGeom>
              <a:rect b="b" l="l" r="r" t="t"/>
              <a:pathLst>
                <a:path extrusionOk="0" h="9187" w="10275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67"/>
            <p:cNvSpPr/>
            <p:nvPr/>
          </p:nvSpPr>
          <p:spPr>
            <a:xfrm>
              <a:off x="7701450" y="1327400"/>
              <a:ext cx="118775" cy="160600"/>
            </a:xfrm>
            <a:custGeom>
              <a:rect b="b" l="l" r="r" t="t"/>
              <a:pathLst>
                <a:path extrusionOk="0" h="6424" w="4751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67"/>
            <p:cNvSpPr/>
            <p:nvPr/>
          </p:nvSpPr>
          <p:spPr>
            <a:xfrm>
              <a:off x="7461875" y="1143275"/>
              <a:ext cx="553475" cy="449350"/>
            </a:xfrm>
            <a:custGeom>
              <a:rect b="b" l="l" r="r" t="t"/>
              <a:pathLst>
                <a:path extrusionOk="0" h="17974" w="22139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67"/>
            <p:cNvSpPr/>
            <p:nvPr/>
          </p:nvSpPr>
          <p:spPr>
            <a:xfrm>
              <a:off x="8115750" y="1662700"/>
              <a:ext cx="56525" cy="31400"/>
            </a:xfrm>
            <a:custGeom>
              <a:rect b="b" l="l" r="r" t="t"/>
              <a:pathLst>
                <a:path extrusionOk="0" h="1256" w="2261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67"/>
            <p:cNvSpPr/>
            <p:nvPr/>
          </p:nvSpPr>
          <p:spPr>
            <a:xfrm>
              <a:off x="7906500" y="1627125"/>
              <a:ext cx="51825" cy="37175"/>
            </a:xfrm>
            <a:custGeom>
              <a:rect b="b" l="l" r="r" t="t"/>
              <a:pathLst>
                <a:path extrusionOk="0" h="1487" w="2073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67"/>
            <p:cNvSpPr/>
            <p:nvPr/>
          </p:nvSpPr>
          <p:spPr>
            <a:xfrm>
              <a:off x="8263775" y="1749000"/>
              <a:ext cx="35075" cy="42925"/>
            </a:xfrm>
            <a:custGeom>
              <a:rect b="b" l="l" r="r" t="t"/>
              <a:pathLst>
                <a:path extrusionOk="0" h="1717" w="1403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7"/>
            <p:cNvSpPr/>
            <p:nvPr/>
          </p:nvSpPr>
          <p:spPr>
            <a:xfrm>
              <a:off x="8214600" y="1676825"/>
              <a:ext cx="37175" cy="39250"/>
            </a:xfrm>
            <a:custGeom>
              <a:rect b="b" l="l" r="r" t="t"/>
              <a:pathLst>
                <a:path extrusionOk="0" h="1570" w="1487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67"/>
            <p:cNvSpPr/>
            <p:nvPr/>
          </p:nvSpPr>
          <p:spPr>
            <a:xfrm>
              <a:off x="8005375" y="1653275"/>
              <a:ext cx="44475" cy="32975"/>
            </a:xfrm>
            <a:custGeom>
              <a:rect b="b" l="l" r="r" t="t"/>
              <a:pathLst>
                <a:path extrusionOk="0" h="1319" w="1779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67"/>
            <p:cNvSpPr/>
            <p:nvPr/>
          </p:nvSpPr>
          <p:spPr>
            <a:xfrm>
              <a:off x="8289425" y="1854150"/>
              <a:ext cx="28250" cy="35600"/>
            </a:xfrm>
            <a:custGeom>
              <a:rect b="b" l="l" r="r" t="t"/>
              <a:pathLst>
                <a:path extrusionOk="0" h="1424" w="113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67"/>
            <p:cNvSpPr/>
            <p:nvPr/>
          </p:nvSpPr>
          <p:spPr>
            <a:xfrm>
              <a:off x="7848450" y="1562250"/>
              <a:ext cx="31400" cy="29850"/>
            </a:xfrm>
            <a:custGeom>
              <a:rect b="b" l="l" r="r" t="t"/>
              <a:pathLst>
                <a:path extrusionOk="0" h="1194" w="1256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67"/>
          <p:cNvGrpSpPr/>
          <p:nvPr/>
        </p:nvGrpSpPr>
        <p:grpSpPr>
          <a:xfrm flipH="1">
            <a:off x="368163" y="325325"/>
            <a:ext cx="741250" cy="792000"/>
            <a:chOff x="-3118700" y="2365900"/>
            <a:chExt cx="741250" cy="792000"/>
          </a:xfrm>
        </p:grpSpPr>
        <p:sp>
          <p:nvSpPr>
            <p:cNvPr id="1272" name="Google Shape;1272;p67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67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67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67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67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7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67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67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67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67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67"/>
          <p:cNvGrpSpPr/>
          <p:nvPr/>
        </p:nvGrpSpPr>
        <p:grpSpPr>
          <a:xfrm flipH="1">
            <a:off x="7535150" y="1272925"/>
            <a:ext cx="608900" cy="407500"/>
            <a:chOff x="4137713" y="525925"/>
            <a:chExt cx="608900" cy="407500"/>
          </a:xfrm>
        </p:grpSpPr>
        <p:sp>
          <p:nvSpPr>
            <p:cNvPr id="1283" name="Google Shape;1283;p67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67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5" name="Google Shape;1285;p67"/>
          <p:cNvGrpSpPr/>
          <p:nvPr/>
        </p:nvGrpSpPr>
        <p:grpSpPr>
          <a:xfrm>
            <a:off x="7916529" y="402200"/>
            <a:ext cx="643933" cy="1955285"/>
            <a:chOff x="7535154" y="939325"/>
            <a:chExt cx="643933" cy="1955285"/>
          </a:xfrm>
        </p:grpSpPr>
        <p:sp>
          <p:nvSpPr>
            <p:cNvPr id="1286" name="Google Shape;1286;p67"/>
            <p:cNvSpPr/>
            <p:nvPr/>
          </p:nvSpPr>
          <p:spPr>
            <a:xfrm>
              <a:off x="7802933" y="1519843"/>
              <a:ext cx="107696" cy="173270"/>
            </a:xfrm>
            <a:custGeom>
              <a:rect b="b" l="l" r="r" t="t"/>
              <a:pathLst>
                <a:path extrusionOk="0" h="5253" w="3265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67"/>
            <p:cNvSpPr/>
            <p:nvPr/>
          </p:nvSpPr>
          <p:spPr>
            <a:xfrm>
              <a:off x="7546171" y="955818"/>
              <a:ext cx="617743" cy="828616"/>
            </a:xfrm>
            <a:custGeom>
              <a:rect b="b" l="l" r="r" t="t"/>
              <a:pathLst>
                <a:path extrusionOk="0" h="25121" w="18728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67"/>
            <p:cNvSpPr/>
            <p:nvPr/>
          </p:nvSpPr>
          <p:spPr>
            <a:xfrm>
              <a:off x="7535154" y="939325"/>
              <a:ext cx="643933" cy="1955285"/>
            </a:xfrm>
            <a:custGeom>
              <a:rect b="b" l="l" r="r" t="t"/>
              <a:pathLst>
                <a:path extrusionOk="0" h="59278" w="19522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67"/>
          <p:cNvGrpSpPr/>
          <p:nvPr/>
        </p:nvGrpSpPr>
        <p:grpSpPr>
          <a:xfrm rot="5400000">
            <a:off x="1101504" y="4211854"/>
            <a:ext cx="301850" cy="127125"/>
            <a:chOff x="7114150" y="4261900"/>
            <a:chExt cx="301850" cy="127125"/>
          </a:xfrm>
        </p:grpSpPr>
        <p:sp>
          <p:nvSpPr>
            <p:cNvPr id="1290" name="Google Shape;1290;p67"/>
            <p:cNvSpPr/>
            <p:nvPr/>
          </p:nvSpPr>
          <p:spPr>
            <a:xfrm>
              <a:off x="7114150" y="4261900"/>
              <a:ext cx="301850" cy="46050"/>
            </a:xfrm>
            <a:custGeom>
              <a:rect b="b" l="l" r="r" t="t"/>
              <a:pathLst>
                <a:path extrusionOk="0" h="1842" w="12074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67"/>
            <p:cNvSpPr/>
            <p:nvPr/>
          </p:nvSpPr>
          <p:spPr>
            <a:xfrm>
              <a:off x="7211975" y="4349775"/>
              <a:ext cx="192500" cy="39250"/>
            </a:xfrm>
            <a:custGeom>
              <a:rect b="b" l="l" r="r" t="t"/>
              <a:pathLst>
                <a:path extrusionOk="0" h="1570" w="770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2" name="Google Shape;1292;p67"/>
          <p:cNvSpPr txBox="1"/>
          <p:nvPr/>
        </p:nvSpPr>
        <p:spPr>
          <a:xfrm>
            <a:off x="2253550" y="928825"/>
            <a:ext cx="6266100" cy="3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Il </a:t>
            </a: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Comune organizza i servizi di: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- refezione scolastica 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- *prescuola dalle 7,30 alle 8,30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- *doposcuola  dalle 16.30 alle 17.30 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- *servizio integrativo (per gli alunni delle classi a 29 ore) il giovedì dalle 12:30 alle 16:30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		</a:t>
            </a: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*attivati se raggiunto il numero di 15 bambini iscritti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I servizi sono a pagamento e devono essere richiesti all’Ufficio scuola del Comune (sul modulo d’iscrizione è previsto un link).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	</a:t>
            </a:r>
            <a:endParaRPr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100">
                <a:latin typeface="Patrick Hand"/>
                <a:ea typeface="Patrick Hand"/>
                <a:cs typeface="Patrick Hand"/>
                <a:sym typeface="Patrick Hand"/>
              </a:rPr>
              <a:t>Ulteriori informazioni sul sito del Comune di Segrate.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68"/>
          <p:cNvPicPr preferRelativeResize="0"/>
          <p:nvPr/>
        </p:nvPicPr>
        <p:blipFill rotWithShape="1">
          <a:blip r:embed="rId3">
            <a:alphaModFix/>
          </a:blip>
          <a:srcRect b="0" l="0" r="50517" t="0"/>
          <a:stretch/>
        </p:blipFill>
        <p:spPr>
          <a:xfrm>
            <a:off x="635900" y="2139525"/>
            <a:ext cx="1081250" cy="13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68"/>
          <p:cNvSpPr txBox="1"/>
          <p:nvPr>
            <p:ph idx="1" type="subTitle"/>
          </p:nvPr>
        </p:nvSpPr>
        <p:spPr>
          <a:xfrm flipH="1">
            <a:off x="2094050" y="1063550"/>
            <a:ext cx="6825000" cy="10359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Orari di Segreteria  presso </a:t>
            </a:r>
            <a:r>
              <a:rPr b="1" lang="en-GB" sz="2400">
                <a:solidFill>
                  <a:schemeClr val="dk1"/>
                </a:solidFill>
              </a:rPr>
              <a:t>SCUOLA PRIMARIA RODARI</a:t>
            </a:r>
            <a:r>
              <a:rPr lang="en-GB" sz="2400">
                <a:solidFill>
                  <a:schemeClr val="dk1"/>
                </a:solidFill>
              </a:rPr>
              <a:t>, sede di Direzione dell’IC “SABIN”: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400">
                <a:solidFill>
                  <a:schemeClr val="dk1"/>
                </a:solidFill>
              </a:rPr>
              <a:t>	da </a:t>
            </a:r>
            <a:r>
              <a:rPr b="1" lang="en-GB" sz="2400">
                <a:solidFill>
                  <a:schemeClr val="dk1"/>
                </a:solidFill>
              </a:rPr>
              <a:t>lunedì</a:t>
            </a:r>
            <a:r>
              <a:rPr lang="en-GB" sz="2400">
                <a:solidFill>
                  <a:schemeClr val="dk1"/>
                </a:solidFill>
              </a:rPr>
              <a:t> a </a:t>
            </a:r>
            <a:r>
              <a:rPr b="1" lang="en-GB" sz="2400">
                <a:solidFill>
                  <a:schemeClr val="dk1"/>
                </a:solidFill>
              </a:rPr>
              <a:t>venerdì</a:t>
            </a:r>
            <a:r>
              <a:rPr lang="en-GB" sz="2400">
                <a:solidFill>
                  <a:schemeClr val="dk1"/>
                </a:solidFill>
              </a:rPr>
              <a:t>: </a:t>
            </a:r>
            <a:r>
              <a:rPr b="1" lang="en-GB" sz="2400">
                <a:solidFill>
                  <a:schemeClr val="dk1"/>
                </a:solidFill>
              </a:rPr>
              <a:t>8:45-10:30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400">
                <a:solidFill>
                  <a:schemeClr val="dk1"/>
                </a:solidFill>
              </a:rPr>
              <a:t>	</a:t>
            </a:r>
            <a:r>
              <a:rPr b="1" lang="en-GB" sz="2400">
                <a:solidFill>
                  <a:schemeClr val="dk1"/>
                </a:solidFill>
              </a:rPr>
              <a:t>martedì</a:t>
            </a:r>
            <a:r>
              <a:rPr lang="en-GB" sz="2400">
                <a:solidFill>
                  <a:schemeClr val="dk1"/>
                </a:solidFill>
              </a:rPr>
              <a:t> e </a:t>
            </a:r>
            <a:r>
              <a:rPr b="1" lang="en-GB" sz="2400">
                <a:solidFill>
                  <a:schemeClr val="dk1"/>
                </a:solidFill>
              </a:rPr>
              <a:t>mercoledì</a:t>
            </a:r>
            <a:r>
              <a:rPr lang="en-GB" sz="2400">
                <a:solidFill>
                  <a:schemeClr val="dk1"/>
                </a:solidFill>
              </a:rPr>
              <a:t>: </a:t>
            </a:r>
            <a:r>
              <a:rPr b="1" lang="en-GB" sz="2400">
                <a:solidFill>
                  <a:schemeClr val="dk1"/>
                </a:solidFill>
              </a:rPr>
              <a:t>14:30-16:30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Per informazioni relative all’offerta Formativa delle rispettive scuole consultare il sito:   	</a:t>
            </a:r>
            <a:r>
              <a:rPr b="1" lang="en-GB" sz="3000">
                <a:solidFill>
                  <a:schemeClr val="dk1"/>
                </a:solidFill>
              </a:rPr>
              <a:t>www.icsabin.edu.it</a:t>
            </a:r>
            <a:endParaRPr b="1" sz="3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"/>
              <a:buNone/>
            </a:pPr>
            <a:r>
              <a:rPr lang="en-GB" sz="2400">
                <a:solidFill>
                  <a:schemeClr val="dk1"/>
                </a:solidFill>
              </a:rPr>
              <a:t>	</a:t>
            </a:r>
            <a:endParaRPr/>
          </a:p>
        </p:txBody>
      </p:sp>
      <p:grpSp>
        <p:nvGrpSpPr>
          <p:cNvPr id="1299" name="Google Shape;1299;p68"/>
          <p:cNvGrpSpPr/>
          <p:nvPr/>
        </p:nvGrpSpPr>
        <p:grpSpPr>
          <a:xfrm>
            <a:off x="549055" y="1982561"/>
            <a:ext cx="1328321" cy="1806136"/>
            <a:chOff x="1331225" y="1409500"/>
            <a:chExt cx="1830400" cy="2324500"/>
          </a:xfrm>
        </p:grpSpPr>
        <p:sp>
          <p:nvSpPr>
            <p:cNvPr id="1300" name="Google Shape;1300;p68"/>
            <p:cNvSpPr/>
            <p:nvPr/>
          </p:nvSpPr>
          <p:spPr>
            <a:xfrm>
              <a:off x="2215200" y="3487600"/>
              <a:ext cx="81050" cy="59525"/>
            </a:xfrm>
            <a:custGeom>
              <a:rect b="b" l="l" r="r" t="t"/>
              <a:pathLst>
                <a:path extrusionOk="0" h="2381" w="3242">
                  <a:moveTo>
                    <a:pt x="1504" y="0"/>
                  </a:moveTo>
                  <a:cubicBezTo>
                    <a:pt x="1283" y="0"/>
                    <a:pt x="1055" y="27"/>
                    <a:pt x="830" y="62"/>
                  </a:cubicBezTo>
                  <a:cubicBezTo>
                    <a:pt x="806" y="68"/>
                    <a:pt x="782" y="71"/>
                    <a:pt x="758" y="71"/>
                  </a:cubicBezTo>
                  <a:cubicBezTo>
                    <a:pt x="702" y="71"/>
                    <a:pt x="648" y="56"/>
                    <a:pt x="605" y="42"/>
                  </a:cubicBezTo>
                  <a:lnTo>
                    <a:pt x="605" y="42"/>
                  </a:lnTo>
                  <a:cubicBezTo>
                    <a:pt x="1" y="967"/>
                    <a:pt x="251" y="2381"/>
                    <a:pt x="1502" y="2381"/>
                  </a:cubicBezTo>
                  <a:cubicBezTo>
                    <a:pt x="1605" y="2381"/>
                    <a:pt x="1715" y="2371"/>
                    <a:pt x="1831" y="2351"/>
                  </a:cubicBezTo>
                  <a:cubicBezTo>
                    <a:pt x="2587" y="2208"/>
                    <a:pt x="3241" y="1513"/>
                    <a:pt x="2832" y="757"/>
                  </a:cubicBezTo>
                  <a:cubicBezTo>
                    <a:pt x="2542" y="162"/>
                    <a:pt x="2045" y="0"/>
                    <a:pt x="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1358800" y="1436975"/>
              <a:ext cx="1801800" cy="2259325"/>
            </a:xfrm>
            <a:custGeom>
              <a:rect b="b" l="l" r="r" t="t"/>
              <a:pathLst>
                <a:path extrusionOk="0" h="90373" w="72072">
                  <a:moveTo>
                    <a:pt x="60278" y="5018"/>
                  </a:moveTo>
                  <a:cubicBezTo>
                    <a:pt x="60532" y="5018"/>
                    <a:pt x="60802" y="5182"/>
                    <a:pt x="60833" y="5501"/>
                  </a:cubicBezTo>
                  <a:cubicBezTo>
                    <a:pt x="62570" y="28939"/>
                    <a:pt x="64470" y="52458"/>
                    <a:pt x="65594" y="75957"/>
                  </a:cubicBezTo>
                  <a:cubicBezTo>
                    <a:pt x="65594" y="75978"/>
                    <a:pt x="65594" y="76019"/>
                    <a:pt x="65594" y="76059"/>
                  </a:cubicBezTo>
                  <a:cubicBezTo>
                    <a:pt x="65860" y="76346"/>
                    <a:pt x="65655" y="76836"/>
                    <a:pt x="65267" y="76856"/>
                  </a:cubicBezTo>
                  <a:cubicBezTo>
                    <a:pt x="56092" y="76979"/>
                    <a:pt x="46917" y="77020"/>
                    <a:pt x="37742" y="77081"/>
                  </a:cubicBezTo>
                  <a:cubicBezTo>
                    <a:pt x="31864" y="77121"/>
                    <a:pt x="25961" y="77286"/>
                    <a:pt x="20071" y="77286"/>
                  </a:cubicBezTo>
                  <a:cubicBezTo>
                    <a:pt x="16787" y="77286"/>
                    <a:pt x="13507" y="77235"/>
                    <a:pt x="10238" y="77081"/>
                  </a:cubicBezTo>
                  <a:cubicBezTo>
                    <a:pt x="10228" y="77091"/>
                    <a:pt x="10218" y="77096"/>
                    <a:pt x="10207" y="77096"/>
                  </a:cubicBezTo>
                  <a:cubicBezTo>
                    <a:pt x="10197" y="77096"/>
                    <a:pt x="10187" y="77091"/>
                    <a:pt x="10177" y="77081"/>
                  </a:cubicBezTo>
                  <a:cubicBezTo>
                    <a:pt x="10115" y="77061"/>
                    <a:pt x="10054" y="77020"/>
                    <a:pt x="10054" y="76959"/>
                  </a:cubicBezTo>
                  <a:cubicBezTo>
                    <a:pt x="10021" y="76981"/>
                    <a:pt x="9982" y="76991"/>
                    <a:pt x="9944" y="76991"/>
                  </a:cubicBezTo>
                  <a:cubicBezTo>
                    <a:pt x="9843" y="76991"/>
                    <a:pt x="9742" y="76919"/>
                    <a:pt x="9727" y="76816"/>
                  </a:cubicBezTo>
                  <a:cubicBezTo>
                    <a:pt x="8133" y="65679"/>
                    <a:pt x="7847" y="54216"/>
                    <a:pt x="7398" y="42977"/>
                  </a:cubicBezTo>
                  <a:cubicBezTo>
                    <a:pt x="6928" y="31330"/>
                    <a:pt x="6580" y="19621"/>
                    <a:pt x="6825" y="7953"/>
                  </a:cubicBezTo>
                  <a:cubicBezTo>
                    <a:pt x="6825" y="7712"/>
                    <a:pt x="7010" y="7539"/>
                    <a:pt x="7227" y="7539"/>
                  </a:cubicBezTo>
                  <a:cubicBezTo>
                    <a:pt x="7250" y="7539"/>
                    <a:pt x="7272" y="7541"/>
                    <a:pt x="7295" y="7545"/>
                  </a:cubicBezTo>
                  <a:lnTo>
                    <a:pt x="7295" y="7463"/>
                  </a:lnTo>
                  <a:cubicBezTo>
                    <a:pt x="6969" y="7381"/>
                    <a:pt x="7030" y="6891"/>
                    <a:pt x="7357" y="6891"/>
                  </a:cubicBezTo>
                  <a:cubicBezTo>
                    <a:pt x="9426" y="6828"/>
                    <a:pt x="11494" y="6805"/>
                    <a:pt x="13563" y="6805"/>
                  </a:cubicBezTo>
                  <a:cubicBezTo>
                    <a:pt x="19392" y="6805"/>
                    <a:pt x="25221" y="6988"/>
                    <a:pt x="31050" y="6988"/>
                  </a:cubicBezTo>
                  <a:cubicBezTo>
                    <a:pt x="31980" y="6988"/>
                    <a:pt x="32910" y="6983"/>
                    <a:pt x="33839" y="6972"/>
                  </a:cubicBezTo>
                  <a:cubicBezTo>
                    <a:pt x="42524" y="6870"/>
                    <a:pt x="51167" y="6339"/>
                    <a:pt x="59811" y="5501"/>
                  </a:cubicBezTo>
                  <a:cubicBezTo>
                    <a:pt x="59791" y="5177"/>
                    <a:pt x="60027" y="5018"/>
                    <a:pt x="60278" y="5018"/>
                  </a:cubicBezTo>
                  <a:close/>
                  <a:moveTo>
                    <a:pt x="35732" y="80808"/>
                  </a:moveTo>
                  <a:cubicBezTo>
                    <a:pt x="35821" y="80808"/>
                    <a:pt x="35891" y="80867"/>
                    <a:pt x="35924" y="80964"/>
                  </a:cubicBezTo>
                  <a:cubicBezTo>
                    <a:pt x="36761" y="81066"/>
                    <a:pt x="37517" y="81536"/>
                    <a:pt x="37967" y="82271"/>
                  </a:cubicBezTo>
                  <a:cubicBezTo>
                    <a:pt x="38662" y="83559"/>
                    <a:pt x="37824" y="84948"/>
                    <a:pt x="36496" y="85316"/>
                  </a:cubicBezTo>
                  <a:cubicBezTo>
                    <a:pt x="36285" y="85369"/>
                    <a:pt x="36071" y="85394"/>
                    <a:pt x="35860" y="85394"/>
                  </a:cubicBezTo>
                  <a:cubicBezTo>
                    <a:pt x="34765" y="85394"/>
                    <a:pt x="33748" y="84703"/>
                    <a:pt x="33594" y="83538"/>
                  </a:cubicBezTo>
                  <a:cubicBezTo>
                    <a:pt x="33451" y="82230"/>
                    <a:pt x="34350" y="80964"/>
                    <a:pt x="35658" y="80821"/>
                  </a:cubicBezTo>
                  <a:cubicBezTo>
                    <a:pt x="35684" y="80812"/>
                    <a:pt x="35708" y="80808"/>
                    <a:pt x="35732" y="80808"/>
                  </a:cubicBezTo>
                  <a:close/>
                  <a:moveTo>
                    <a:pt x="56451" y="1"/>
                  </a:moveTo>
                  <a:cubicBezTo>
                    <a:pt x="53556" y="1"/>
                    <a:pt x="50543" y="375"/>
                    <a:pt x="47898" y="413"/>
                  </a:cubicBezTo>
                  <a:cubicBezTo>
                    <a:pt x="38335" y="577"/>
                    <a:pt x="28751" y="720"/>
                    <a:pt x="19188" y="842"/>
                  </a:cubicBezTo>
                  <a:cubicBezTo>
                    <a:pt x="18416" y="851"/>
                    <a:pt x="17641" y="855"/>
                    <a:pt x="16865" y="855"/>
                  </a:cubicBezTo>
                  <a:cubicBezTo>
                    <a:pt x="15053" y="855"/>
                    <a:pt x="13233" y="837"/>
                    <a:pt x="11413" y="837"/>
                  </a:cubicBezTo>
                  <a:cubicBezTo>
                    <a:pt x="8813" y="837"/>
                    <a:pt x="6212" y="873"/>
                    <a:pt x="3638" y="1047"/>
                  </a:cubicBezTo>
                  <a:cubicBezTo>
                    <a:pt x="82" y="1292"/>
                    <a:pt x="21" y="3642"/>
                    <a:pt x="82" y="6543"/>
                  </a:cubicBezTo>
                  <a:cubicBezTo>
                    <a:pt x="123" y="8893"/>
                    <a:pt x="184" y="11243"/>
                    <a:pt x="225" y="13593"/>
                  </a:cubicBezTo>
                  <a:cubicBezTo>
                    <a:pt x="246" y="13756"/>
                    <a:pt x="144" y="13899"/>
                    <a:pt x="1" y="13981"/>
                  </a:cubicBezTo>
                  <a:cubicBezTo>
                    <a:pt x="1513" y="35866"/>
                    <a:pt x="2493" y="57792"/>
                    <a:pt x="3679" y="79697"/>
                  </a:cubicBezTo>
                  <a:cubicBezTo>
                    <a:pt x="3801" y="82169"/>
                    <a:pt x="3679" y="85071"/>
                    <a:pt x="4823" y="87339"/>
                  </a:cubicBezTo>
                  <a:cubicBezTo>
                    <a:pt x="6233" y="90118"/>
                    <a:pt x="9196" y="90281"/>
                    <a:pt x="11934" y="90322"/>
                  </a:cubicBezTo>
                  <a:cubicBezTo>
                    <a:pt x="13687" y="90360"/>
                    <a:pt x="15442" y="90373"/>
                    <a:pt x="17198" y="90373"/>
                  </a:cubicBezTo>
                  <a:cubicBezTo>
                    <a:pt x="20213" y="90373"/>
                    <a:pt x="23229" y="90335"/>
                    <a:pt x="26238" y="90322"/>
                  </a:cubicBezTo>
                  <a:cubicBezTo>
                    <a:pt x="35781" y="90281"/>
                    <a:pt x="45303" y="90138"/>
                    <a:pt x="54846" y="89914"/>
                  </a:cubicBezTo>
                  <a:cubicBezTo>
                    <a:pt x="55040" y="89909"/>
                    <a:pt x="55241" y="89907"/>
                    <a:pt x="55450" y="89907"/>
                  </a:cubicBezTo>
                  <a:cubicBezTo>
                    <a:pt x="56887" y="89907"/>
                    <a:pt x="58647" y="90008"/>
                    <a:pt x="60455" y="90008"/>
                  </a:cubicBezTo>
                  <a:cubicBezTo>
                    <a:pt x="63880" y="90008"/>
                    <a:pt x="67476" y="89645"/>
                    <a:pt x="69374" y="87543"/>
                  </a:cubicBezTo>
                  <a:cubicBezTo>
                    <a:pt x="72071" y="84560"/>
                    <a:pt x="70416" y="77837"/>
                    <a:pt x="70212" y="74159"/>
                  </a:cubicBezTo>
                  <a:cubicBezTo>
                    <a:pt x="69640" y="64146"/>
                    <a:pt x="69047" y="54134"/>
                    <a:pt x="68434" y="44121"/>
                  </a:cubicBezTo>
                  <a:cubicBezTo>
                    <a:pt x="67862" y="34640"/>
                    <a:pt x="67453" y="25138"/>
                    <a:pt x="66656" y="15677"/>
                  </a:cubicBezTo>
                  <a:cubicBezTo>
                    <a:pt x="66289" y="11427"/>
                    <a:pt x="66656" y="1966"/>
                    <a:pt x="61425" y="556"/>
                  </a:cubicBezTo>
                  <a:cubicBezTo>
                    <a:pt x="59879" y="135"/>
                    <a:pt x="58186" y="1"/>
                    <a:pt x="56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2195575" y="3456875"/>
              <a:ext cx="129775" cy="115150"/>
            </a:xfrm>
            <a:custGeom>
              <a:rect b="b" l="l" r="r" t="t"/>
              <a:pathLst>
                <a:path extrusionOk="0" h="4606" w="5191">
                  <a:moveTo>
                    <a:pt x="2295" y="1220"/>
                  </a:moveTo>
                  <a:cubicBezTo>
                    <a:pt x="2834" y="1220"/>
                    <a:pt x="3328" y="1393"/>
                    <a:pt x="3617" y="1986"/>
                  </a:cubicBezTo>
                  <a:cubicBezTo>
                    <a:pt x="4026" y="2763"/>
                    <a:pt x="3372" y="3437"/>
                    <a:pt x="2616" y="3580"/>
                  </a:cubicBezTo>
                  <a:cubicBezTo>
                    <a:pt x="2500" y="3600"/>
                    <a:pt x="2390" y="3610"/>
                    <a:pt x="2287" y="3610"/>
                  </a:cubicBezTo>
                  <a:cubicBezTo>
                    <a:pt x="1036" y="3610"/>
                    <a:pt x="786" y="2196"/>
                    <a:pt x="1390" y="1271"/>
                  </a:cubicBezTo>
                  <a:lnTo>
                    <a:pt x="1390" y="1271"/>
                  </a:lnTo>
                  <a:cubicBezTo>
                    <a:pt x="1433" y="1285"/>
                    <a:pt x="1487" y="1300"/>
                    <a:pt x="1543" y="1300"/>
                  </a:cubicBezTo>
                  <a:cubicBezTo>
                    <a:pt x="1567" y="1300"/>
                    <a:pt x="1591" y="1297"/>
                    <a:pt x="1615" y="1291"/>
                  </a:cubicBezTo>
                  <a:cubicBezTo>
                    <a:pt x="1842" y="1250"/>
                    <a:pt x="2072" y="1220"/>
                    <a:pt x="2295" y="1220"/>
                  </a:cubicBezTo>
                  <a:close/>
                  <a:moveTo>
                    <a:pt x="2254" y="0"/>
                  </a:moveTo>
                  <a:cubicBezTo>
                    <a:pt x="2239" y="0"/>
                    <a:pt x="2223" y="1"/>
                    <a:pt x="2207" y="4"/>
                  </a:cubicBezTo>
                  <a:cubicBezTo>
                    <a:pt x="900" y="147"/>
                    <a:pt x="1" y="1414"/>
                    <a:pt x="144" y="2722"/>
                  </a:cubicBezTo>
                  <a:cubicBezTo>
                    <a:pt x="280" y="3898"/>
                    <a:pt x="1270" y="4605"/>
                    <a:pt x="2366" y="4605"/>
                  </a:cubicBezTo>
                  <a:cubicBezTo>
                    <a:pt x="2583" y="4605"/>
                    <a:pt x="2805" y="4578"/>
                    <a:pt x="3025" y="4520"/>
                  </a:cubicBezTo>
                  <a:cubicBezTo>
                    <a:pt x="4353" y="4152"/>
                    <a:pt x="5191" y="2763"/>
                    <a:pt x="4496" y="1475"/>
                  </a:cubicBezTo>
                  <a:cubicBezTo>
                    <a:pt x="4067" y="740"/>
                    <a:pt x="3311" y="249"/>
                    <a:pt x="2473" y="147"/>
                  </a:cubicBezTo>
                  <a:cubicBezTo>
                    <a:pt x="2437" y="58"/>
                    <a:pt x="2355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1532500" y="1562425"/>
              <a:ext cx="1472300" cy="1806200"/>
            </a:xfrm>
            <a:custGeom>
              <a:rect b="b" l="l" r="r" t="t"/>
              <a:pathLst>
                <a:path extrusionOk="0" h="72248" w="58892">
                  <a:moveTo>
                    <a:pt x="53324" y="0"/>
                  </a:moveTo>
                  <a:cubicBezTo>
                    <a:pt x="53074" y="0"/>
                    <a:pt x="52832" y="159"/>
                    <a:pt x="52843" y="483"/>
                  </a:cubicBezTo>
                  <a:cubicBezTo>
                    <a:pt x="44199" y="1321"/>
                    <a:pt x="35576" y="1852"/>
                    <a:pt x="26891" y="1934"/>
                  </a:cubicBezTo>
                  <a:cubicBezTo>
                    <a:pt x="25962" y="1945"/>
                    <a:pt x="25032" y="1949"/>
                    <a:pt x="24102" y="1949"/>
                  </a:cubicBezTo>
                  <a:cubicBezTo>
                    <a:pt x="18273" y="1949"/>
                    <a:pt x="12443" y="1767"/>
                    <a:pt x="6606" y="1767"/>
                  </a:cubicBezTo>
                  <a:cubicBezTo>
                    <a:pt x="4534" y="1767"/>
                    <a:pt x="2462" y="1790"/>
                    <a:pt x="388" y="1852"/>
                  </a:cubicBezTo>
                  <a:cubicBezTo>
                    <a:pt x="61" y="1852"/>
                    <a:pt x="0" y="2343"/>
                    <a:pt x="327" y="2424"/>
                  </a:cubicBezTo>
                  <a:cubicBezTo>
                    <a:pt x="347" y="2445"/>
                    <a:pt x="368" y="2445"/>
                    <a:pt x="388" y="2445"/>
                  </a:cubicBezTo>
                  <a:cubicBezTo>
                    <a:pt x="5965" y="2860"/>
                    <a:pt x="11582" y="2978"/>
                    <a:pt x="17194" y="2978"/>
                  </a:cubicBezTo>
                  <a:cubicBezTo>
                    <a:pt x="20424" y="2978"/>
                    <a:pt x="23653" y="2939"/>
                    <a:pt x="26871" y="2894"/>
                  </a:cubicBezTo>
                  <a:cubicBezTo>
                    <a:pt x="35555" y="2772"/>
                    <a:pt x="44281" y="2465"/>
                    <a:pt x="52904" y="1403"/>
                  </a:cubicBezTo>
                  <a:cubicBezTo>
                    <a:pt x="54396" y="24554"/>
                    <a:pt x="55765" y="47788"/>
                    <a:pt x="57869" y="70898"/>
                  </a:cubicBezTo>
                  <a:cubicBezTo>
                    <a:pt x="48838" y="70939"/>
                    <a:pt x="39806" y="71041"/>
                    <a:pt x="30794" y="71144"/>
                  </a:cubicBezTo>
                  <a:cubicBezTo>
                    <a:pt x="21640" y="71246"/>
                    <a:pt x="12404" y="71041"/>
                    <a:pt x="3270" y="71634"/>
                  </a:cubicBezTo>
                  <a:lnTo>
                    <a:pt x="3208" y="72043"/>
                  </a:lnTo>
                  <a:cubicBezTo>
                    <a:pt x="3218" y="72053"/>
                    <a:pt x="3229" y="72058"/>
                    <a:pt x="3239" y="72058"/>
                  </a:cubicBezTo>
                  <a:cubicBezTo>
                    <a:pt x="3249" y="72058"/>
                    <a:pt x="3259" y="72053"/>
                    <a:pt x="3270" y="72043"/>
                  </a:cubicBezTo>
                  <a:cubicBezTo>
                    <a:pt x="6539" y="72196"/>
                    <a:pt x="9819" y="72248"/>
                    <a:pt x="13103" y="72248"/>
                  </a:cubicBezTo>
                  <a:cubicBezTo>
                    <a:pt x="18995" y="72248"/>
                    <a:pt x="24903" y="72082"/>
                    <a:pt x="30794" y="72043"/>
                  </a:cubicBezTo>
                  <a:cubicBezTo>
                    <a:pt x="39949" y="72002"/>
                    <a:pt x="49124" y="71961"/>
                    <a:pt x="58298" y="71818"/>
                  </a:cubicBezTo>
                  <a:cubicBezTo>
                    <a:pt x="58707" y="71798"/>
                    <a:pt x="58891" y="71328"/>
                    <a:pt x="58625" y="71021"/>
                  </a:cubicBezTo>
                  <a:cubicBezTo>
                    <a:pt x="58646" y="71001"/>
                    <a:pt x="58646" y="70960"/>
                    <a:pt x="58646" y="70919"/>
                  </a:cubicBezTo>
                  <a:cubicBezTo>
                    <a:pt x="57502" y="47440"/>
                    <a:pt x="55622" y="23921"/>
                    <a:pt x="53864" y="483"/>
                  </a:cubicBezTo>
                  <a:cubicBezTo>
                    <a:pt x="53844" y="164"/>
                    <a:pt x="53579" y="0"/>
                    <a:pt x="5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1523300" y="1625300"/>
              <a:ext cx="91450" cy="1738725"/>
            </a:xfrm>
            <a:custGeom>
              <a:rect b="b" l="l" r="r" t="t"/>
              <a:pathLst>
                <a:path extrusionOk="0" h="69549" w="3658">
                  <a:moveTo>
                    <a:pt x="607" y="1"/>
                  </a:moveTo>
                  <a:cubicBezTo>
                    <a:pt x="398" y="1"/>
                    <a:pt x="225" y="184"/>
                    <a:pt x="225" y="400"/>
                  </a:cubicBezTo>
                  <a:cubicBezTo>
                    <a:pt x="0" y="12068"/>
                    <a:pt x="348" y="23776"/>
                    <a:pt x="797" y="35444"/>
                  </a:cubicBezTo>
                  <a:cubicBezTo>
                    <a:pt x="1267" y="46683"/>
                    <a:pt x="1533" y="58126"/>
                    <a:pt x="3127" y="69283"/>
                  </a:cubicBezTo>
                  <a:cubicBezTo>
                    <a:pt x="3155" y="69382"/>
                    <a:pt x="3243" y="69442"/>
                    <a:pt x="3334" y="69442"/>
                  </a:cubicBezTo>
                  <a:cubicBezTo>
                    <a:pt x="3375" y="69442"/>
                    <a:pt x="3416" y="69430"/>
                    <a:pt x="3454" y="69405"/>
                  </a:cubicBezTo>
                  <a:cubicBezTo>
                    <a:pt x="3474" y="69466"/>
                    <a:pt x="3515" y="69528"/>
                    <a:pt x="3597" y="69548"/>
                  </a:cubicBezTo>
                  <a:lnTo>
                    <a:pt x="3658" y="69119"/>
                  </a:lnTo>
                  <a:cubicBezTo>
                    <a:pt x="3617" y="69119"/>
                    <a:pt x="3597" y="69119"/>
                    <a:pt x="3576" y="69139"/>
                  </a:cubicBezTo>
                  <a:cubicBezTo>
                    <a:pt x="3290" y="57717"/>
                    <a:pt x="2105" y="46274"/>
                    <a:pt x="1655" y="34851"/>
                  </a:cubicBezTo>
                  <a:cubicBezTo>
                    <a:pt x="1206" y="23368"/>
                    <a:pt x="1165" y="11904"/>
                    <a:pt x="1042" y="400"/>
                  </a:cubicBezTo>
                  <a:cubicBezTo>
                    <a:pt x="1042" y="195"/>
                    <a:pt x="899" y="32"/>
                    <a:pt x="695" y="12"/>
                  </a:cubicBezTo>
                  <a:cubicBezTo>
                    <a:pt x="665" y="4"/>
                    <a:pt x="636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1331225" y="1409500"/>
              <a:ext cx="1830400" cy="2324500"/>
            </a:xfrm>
            <a:custGeom>
              <a:rect b="b" l="l" r="r" t="t"/>
              <a:pathLst>
                <a:path extrusionOk="0" h="92980" w="73216">
                  <a:moveTo>
                    <a:pt x="57632" y="1095"/>
                  </a:moveTo>
                  <a:cubicBezTo>
                    <a:pt x="59347" y="1095"/>
                    <a:pt x="61020" y="1226"/>
                    <a:pt x="62549" y="1635"/>
                  </a:cubicBezTo>
                  <a:cubicBezTo>
                    <a:pt x="67759" y="3065"/>
                    <a:pt x="67392" y="12506"/>
                    <a:pt x="67759" y="16776"/>
                  </a:cubicBezTo>
                  <a:cubicBezTo>
                    <a:pt x="68577" y="26237"/>
                    <a:pt x="68985" y="35739"/>
                    <a:pt x="69558" y="45220"/>
                  </a:cubicBezTo>
                  <a:cubicBezTo>
                    <a:pt x="70171" y="55233"/>
                    <a:pt x="70743" y="65245"/>
                    <a:pt x="71315" y="75258"/>
                  </a:cubicBezTo>
                  <a:cubicBezTo>
                    <a:pt x="71540" y="78936"/>
                    <a:pt x="73195" y="85659"/>
                    <a:pt x="70498" y="88642"/>
                  </a:cubicBezTo>
                  <a:cubicBezTo>
                    <a:pt x="68600" y="90744"/>
                    <a:pt x="64995" y="91107"/>
                    <a:pt x="61569" y="91107"/>
                  </a:cubicBezTo>
                  <a:cubicBezTo>
                    <a:pt x="59761" y="91107"/>
                    <a:pt x="58003" y="91006"/>
                    <a:pt x="56571" y="91006"/>
                  </a:cubicBezTo>
                  <a:cubicBezTo>
                    <a:pt x="56363" y="91006"/>
                    <a:pt x="56162" y="91008"/>
                    <a:pt x="55969" y="91013"/>
                  </a:cubicBezTo>
                  <a:cubicBezTo>
                    <a:pt x="46426" y="91237"/>
                    <a:pt x="36884" y="91380"/>
                    <a:pt x="27361" y="91421"/>
                  </a:cubicBezTo>
                  <a:cubicBezTo>
                    <a:pt x="24383" y="91434"/>
                    <a:pt x="21413" y="91463"/>
                    <a:pt x="18446" y="91463"/>
                  </a:cubicBezTo>
                  <a:cubicBezTo>
                    <a:pt x="16649" y="91463"/>
                    <a:pt x="14853" y="91452"/>
                    <a:pt x="13057" y="91421"/>
                  </a:cubicBezTo>
                  <a:lnTo>
                    <a:pt x="13057" y="91442"/>
                  </a:lnTo>
                  <a:cubicBezTo>
                    <a:pt x="10319" y="91380"/>
                    <a:pt x="7356" y="91217"/>
                    <a:pt x="5946" y="88458"/>
                  </a:cubicBezTo>
                  <a:cubicBezTo>
                    <a:pt x="4802" y="86170"/>
                    <a:pt x="4945" y="83289"/>
                    <a:pt x="4802" y="80796"/>
                  </a:cubicBezTo>
                  <a:cubicBezTo>
                    <a:pt x="3617" y="58891"/>
                    <a:pt x="2616" y="36965"/>
                    <a:pt x="1124" y="15060"/>
                  </a:cubicBezTo>
                  <a:cubicBezTo>
                    <a:pt x="1267" y="14998"/>
                    <a:pt x="1349" y="14855"/>
                    <a:pt x="1349" y="14692"/>
                  </a:cubicBezTo>
                  <a:cubicBezTo>
                    <a:pt x="1287" y="12342"/>
                    <a:pt x="1247" y="9992"/>
                    <a:pt x="1185" y="7642"/>
                  </a:cubicBezTo>
                  <a:cubicBezTo>
                    <a:pt x="1124" y="4741"/>
                    <a:pt x="1185" y="2370"/>
                    <a:pt x="4761" y="2146"/>
                  </a:cubicBezTo>
                  <a:cubicBezTo>
                    <a:pt x="7326" y="1972"/>
                    <a:pt x="9921" y="1936"/>
                    <a:pt x="12521" y="1936"/>
                  </a:cubicBezTo>
                  <a:cubicBezTo>
                    <a:pt x="14341" y="1936"/>
                    <a:pt x="16164" y="1954"/>
                    <a:pt x="17980" y="1954"/>
                  </a:cubicBezTo>
                  <a:cubicBezTo>
                    <a:pt x="18759" y="1954"/>
                    <a:pt x="19536" y="1950"/>
                    <a:pt x="20312" y="1941"/>
                  </a:cubicBezTo>
                  <a:cubicBezTo>
                    <a:pt x="29875" y="1819"/>
                    <a:pt x="39438" y="1676"/>
                    <a:pt x="49001" y="1512"/>
                  </a:cubicBezTo>
                  <a:cubicBezTo>
                    <a:pt x="51677" y="1474"/>
                    <a:pt x="54717" y="1095"/>
                    <a:pt x="57632" y="1095"/>
                  </a:cubicBezTo>
                  <a:close/>
                  <a:moveTo>
                    <a:pt x="59237" y="1"/>
                  </a:moveTo>
                  <a:cubicBezTo>
                    <a:pt x="57954" y="1"/>
                    <a:pt x="56689" y="88"/>
                    <a:pt x="55581" y="102"/>
                  </a:cubicBezTo>
                  <a:cubicBezTo>
                    <a:pt x="42626" y="307"/>
                    <a:pt x="29670" y="552"/>
                    <a:pt x="16715" y="817"/>
                  </a:cubicBezTo>
                  <a:cubicBezTo>
                    <a:pt x="13527" y="879"/>
                    <a:pt x="10319" y="940"/>
                    <a:pt x="7132" y="1001"/>
                  </a:cubicBezTo>
                  <a:cubicBezTo>
                    <a:pt x="6997" y="1005"/>
                    <a:pt x="6857" y="1006"/>
                    <a:pt x="6714" y="1006"/>
                  </a:cubicBezTo>
                  <a:cubicBezTo>
                    <a:pt x="6259" y="1006"/>
                    <a:pt x="5767" y="993"/>
                    <a:pt x="5265" y="993"/>
                  </a:cubicBezTo>
                  <a:cubicBezTo>
                    <a:pt x="4018" y="993"/>
                    <a:pt x="2705" y="1073"/>
                    <a:pt x="1717" y="1635"/>
                  </a:cubicBezTo>
                  <a:cubicBezTo>
                    <a:pt x="409" y="2350"/>
                    <a:pt x="123" y="3494"/>
                    <a:pt x="82" y="4904"/>
                  </a:cubicBezTo>
                  <a:cubicBezTo>
                    <a:pt x="0" y="7867"/>
                    <a:pt x="286" y="10912"/>
                    <a:pt x="429" y="13875"/>
                  </a:cubicBezTo>
                  <a:cubicBezTo>
                    <a:pt x="245" y="13936"/>
                    <a:pt x="123" y="14120"/>
                    <a:pt x="143" y="14304"/>
                  </a:cubicBezTo>
                  <a:cubicBezTo>
                    <a:pt x="593" y="25992"/>
                    <a:pt x="1287" y="37680"/>
                    <a:pt x="1900" y="49368"/>
                  </a:cubicBezTo>
                  <a:cubicBezTo>
                    <a:pt x="2513" y="60913"/>
                    <a:pt x="2861" y="72500"/>
                    <a:pt x="3760" y="84045"/>
                  </a:cubicBezTo>
                  <a:cubicBezTo>
                    <a:pt x="3985" y="87110"/>
                    <a:pt x="4659" y="90379"/>
                    <a:pt x="7704" y="91850"/>
                  </a:cubicBezTo>
                  <a:cubicBezTo>
                    <a:pt x="9613" y="92750"/>
                    <a:pt x="11932" y="92980"/>
                    <a:pt x="14292" y="92980"/>
                  </a:cubicBezTo>
                  <a:cubicBezTo>
                    <a:pt x="16757" y="92980"/>
                    <a:pt x="19265" y="92729"/>
                    <a:pt x="21395" y="92729"/>
                  </a:cubicBezTo>
                  <a:cubicBezTo>
                    <a:pt x="32919" y="92729"/>
                    <a:pt x="44424" y="92606"/>
                    <a:pt x="55949" y="92361"/>
                  </a:cubicBezTo>
                  <a:cubicBezTo>
                    <a:pt x="56290" y="92353"/>
                    <a:pt x="56640" y="92350"/>
                    <a:pt x="56996" y="92350"/>
                  </a:cubicBezTo>
                  <a:cubicBezTo>
                    <a:pt x="58302" y="92350"/>
                    <a:pt x="59692" y="92394"/>
                    <a:pt x="61097" y="92394"/>
                  </a:cubicBezTo>
                  <a:cubicBezTo>
                    <a:pt x="63971" y="92394"/>
                    <a:pt x="66906" y="92208"/>
                    <a:pt x="69312" y="91074"/>
                  </a:cubicBezTo>
                  <a:cubicBezTo>
                    <a:pt x="72664" y="89521"/>
                    <a:pt x="73215" y="86292"/>
                    <a:pt x="73072" y="82921"/>
                  </a:cubicBezTo>
                  <a:cubicBezTo>
                    <a:pt x="72541" y="71355"/>
                    <a:pt x="71642" y="59790"/>
                    <a:pt x="70947" y="48244"/>
                  </a:cubicBezTo>
                  <a:cubicBezTo>
                    <a:pt x="70273" y="36822"/>
                    <a:pt x="69987" y="25297"/>
                    <a:pt x="68740" y="13936"/>
                  </a:cubicBezTo>
                  <a:cubicBezTo>
                    <a:pt x="68352" y="10340"/>
                    <a:pt x="68413" y="4986"/>
                    <a:pt x="65880" y="2146"/>
                  </a:cubicBezTo>
                  <a:cubicBezTo>
                    <a:pt x="64264" y="328"/>
                    <a:pt x="61716" y="1"/>
                    <a:pt x="59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68"/>
          <p:cNvGrpSpPr/>
          <p:nvPr/>
        </p:nvGrpSpPr>
        <p:grpSpPr>
          <a:xfrm>
            <a:off x="1877288" y="3368613"/>
            <a:ext cx="381375" cy="358350"/>
            <a:chOff x="7723450" y="2617900"/>
            <a:chExt cx="381375" cy="358350"/>
          </a:xfrm>
        </p:grpSpPr>
        <p:sp>
          <p:nvSpPr>
            <p:cNvPr id="1307" name="Google Shape;1307;p68"/>
            <p:cNvSpPr/>
            <p:nvPr/>
          </p:nvSpPr>
          <p:spPr>
            <a:xfrm>
              <a:off x="7751700" y="2646150"/>
              <a:ext cx="333750" cy="302375"/>
            </a:xfrm>
            <a:custGeom>
              <a:rect b="b" l="l" r="r" t="t"/>
              <a:pathLst>
                <a:path extrusionOk="0" h="12095" w="1335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7897125" y="2778475"/>
              <a:ext cx="75875" cy="57050"/>
            </a:xfrm>
            <a:custGeom>
              <a:rect b="b" l="l" r="r" t="t"/>
              <a:pathLst>
                <a:path extrusionOk="0" h="2282" w="3035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7723450" y="2617900"/>
              <a:ext cx="381375" cy="358350"/>
            </a:xfrm>
            <a:custGeom>
              <a:rect b="b" l="l" r="r" t="t"/>
              <a:pathLst>
                <a:path extrusionOk="0" h="14334" w="15255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7870450" y="2760175"/>
              <a:ext cx="115625" cy="96275"/>
            </a:xfrm>
            <a:custGeom>
              <a:rect b="b" l="l" r="r" t="t"/>
              <a:pathLst>
                <a:path extrusionOk="0" h="3851" w="4625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1" name="Google Shape;1311;p68"/>
          <p:cNvSpPr txBox="1"/>
          <p:nvPr>
            <p:ph type="title"/>
          </p:nvPr>
        </p:nvSpPr>
        <p:spPr>
          <a:xfrm>
            <a:off x="1962150" y="325329"/>
            <a:ext cx="5219700" cy="572700"/>
          </a:xfrm>
          <a:prstGeom prst="rect">
            <a:avLst/>
          </a:prstGeom>
        </p:spPr>
        <p:txBody>
          <a:bodyPr anchorCtr="0" anchor="ctr" bIns="91425" lIns="91425" spcFirstLastPara="1" rIns="900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3"/>
                </a:solidFill>
              </a:rPr>
              <a:t>PER QUALSIASI INFORMAZIONE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" type="subTitle"/>
          </p:nvPr>
        </p:nvSpPr>
        <p:spPr>
          <a:xfrm>
            <a:off x="341200" y="907450"/>
            <a:ext cx="4892400" cy="1388100"/>
          </a:xfrm>
          <a:prstGeom prst="rect">
            <a:avLst/>
          </a:prstGeom>
        </p:spPr>
        <p:txBody>
          <a:bodyPr anchorCtr="0" anchor="t" bIns="91425" lIns="360000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1. garantire il benessere psicologico e fisico di tutte le componenti scolastiche;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 2. promuovere l’inclusione e il successo formativo di ciascun alunno;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3. educare alla cittadinanza attiva e democratica;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4. utilizzare metodologie didattiche innovative.</a:t>
            </a:r>
            <a:endParaRPr sz="2200">
              <a:solidFill>
                <a:schemeClr val="dk1"/>
              </a:solidFill>
            </a:endParaRPr>
          </a:p>
        </p:txBody>
      </p:sp>
      <p:grpSp>
        <p:nvGrpSpPr>
          <p:cNvPr id="339" name="Google Shape;339;p34"/>
          <p:cNvGrpSpPr/>
          <p:nvPr/>
        </p:nvGrpSpPr>
        <p:grpSpPr>
          <a:xfrm>
            <a:off x="5372212" y="1145322"/>
            <a:ext cx="2685457" cy="2852849"/>
            <a:chOff x="5970825" y="1928038"/>
            <a:chExt cx="1569800" cy="1667650"/>
          </a:xfrm>
        </p:grpSpPr>
        <p:sp>
          <p:nvSpPr>
            <p:cNvPr id="340" name="Google Shape;340;p34"/>
            <p:cNvSpPr/>
            <p:nvPr/>
          </p:nvSpPr>
          <p:spPr>
            <a:xfrm>
              <a:off x="6216675" y="1948963"/>
              <a:ext cx="1179075" cy="853200"/>
            </a:xfrm>
            <a:custGeom>
              <a:rect b="b" l="l" r="r" t="t"/>
              <a:pathLst>
                <a:path extrusionOk="0" h="34128" w="47163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6387725" y="2303613"/>
              <a:ext cx="747000" cy="575950"/>
            </a:xfrm>
            <a:custGeom>
              <a:rect b="b" l="l" r="r" t="t"/>
              <a:pathLst>
                <a:path extrusionOk="0" h="23038" w="2988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6296700" y="2560988"/>
              <a:ext cx="90000" cy="127125"/>
            </a:xfrm>
            <a:custGeom>
              <a:rect b="b" l="l" r="r" t="t"/>
              <a:pathLst>
                <a:path extrusionOk="0" h="5085" w="360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7121100" y="2575638"/>
              <a:ext cx="102025" cy="117200"/>
            </a:xfrm>
            <a:custGeom>
              <a:rect b="b" l="l" r="r" t="t"/>
              <a:pathLst>
                <a:path extrusionOk="0" h="4688" w="4081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118325" y="2812588"/>
              <a:ext cx="1236625" cy="755375"/>
            </a:xfrm>
            <a:custGeom>
              <a:rect b="b" l="l" r="r" t="t"/>
              <a:pathLst>
                <a:path extrusionOk="0" h="30215" w="49465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6988750" y="2802638"/>
              <a:ext cx="413800" cy="484950"/>
            </a:xfrm>
            <a:custGeom>
              <a:rect b="b" l="l" r="r" t="t"/>
              <a:pathLst>
                <a:path extrusionOk="0" h="19398" w="16552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7331375" y="3344563"/>
              <a:ext cx="30875" cy="21475"/>
            </a:xfrm>
            <a:custGeom>
              <a:rect b="b" l="l" r="r" t="t"/>
              <a:pathLst>
                <a:path extrusionOk="0" h="859" w="1235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7331375" y="3303763"/>
              <a:ext cx="28275" cy="11025"/>
            </a:xfrm>
            <a:custGeom>
              <a:rect b="b" l="l" r="r" t="t"/>
              <a:pathLst>
                <a:path extrusionOk="0" h="441" w="1131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6217725" y="2867213"/>
              <a:ext cx="1112625" cy="650900"/>
            </a:xfrm>
            <a:custGeom>
              <a:rect b="b" l="l" r="r" t="t"/>
              <a:pathLst>
                <a:path extrusionOk="0" h="26036" w="44505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6600625" y="2659313"/>
              <a:ext cx="298175" cy="158525"/>
            </a:xfrm>
            <a:custGeom>
              <a:rect b="b" l="l" r="r" t="t"/>
              <a:pathLst>
                <a:path extrusionOk="0" h="6341" w="11927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6389825" y="2591838"/>
              <a:ext cx="192500" cy="152250"/>
            </a:xfrm>
            <a:custGeom>
              <a:rect b="b" l="l" r="r" t="t"/>
              <a:pathLst>
                <a:path extrusionOk="0" h="6090" w="770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6912900" y="2581388"/>
              <a:ext cx="176300" cy="194600"/>
            </a:xfrm>
            <a:custGeom>
              <a:rect b="b" l="l" r="r" t="t"/>
              <a:pathLst>
                <a:path extrusionOk="0" h="7784" w="7052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970825" y="1928038"/>
              <a:ext cx="1569800" cy="1667650"/>
            </a:xfrm>
            <a:custGeom>
              <a:rect b="b" l="l" r="r" t="t"/>
              <a:pathLst>
                <a:path extrusionOk="0" h="66706" w="62792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6567150" y="2642588"/>
              <a:ext cx="348400" cy="196175"/>
            </a:xfrm>
            <a:custGeom>
              <a:rect b="b" l="l" r="r" t="t"/>
              <a:pathLst>
                <a:path extrusionOk="0" h="7847" w="13936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6866350" y="2540063"/>
              <a:ext cx="48675" cy="46575"/>
            </a:xfrm>
            <a:custGeom>
              <a:rect b="b" l="l" r="r" t="t"/>
              <a:pathLst>
                <a:path extrusionOk="0" h="1863" w="1947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6514825" y="2540588"/>
              <a:ext cx="39775" cy="45000"/>
            </a:xfrm>
            <a:custGeom>
              <a:rect b="b" l="l" r="r" t="t"/>
              <a:pathLst>
                <a:path extrusionOk="0" h="1800" w="1591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7075050" y="3147888"/>
              <a:ext cx="124525" cy="213450"/>
            </a:xfrm>
            <a:custGeom>
              <a:rect b="b" l="l" r="r" t="t"/>
              <a:pathLst>
                <a:path extrusionOk="0" h="8538" w="4981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6522675" y="3078838"/>
              <a:ext cx="117200" cy="203500"/>
            </a:xfrm>
            <a:custGeom>
              <a:rect b="b" l="l" r="r" t="t"/>
              <a:pathLst>
                <a:path extrusionOk="0" h="8140" w="4688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6245450" y="3023388"/>
              <a:ext cx="133925" cy="313350"/>
            </a:xfrm>
            <a:custGeom>
              <a:rect b="b" l="l" r="r" t="t"/>
              <a:pathLst>
                <a:path extrusionOk="0" h="12534" w="5357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6968875" y="3122263"/>
              <a:ext cx="102025" cy="149625"/>
            </a:xfrm>
            <a:custGeom>
              <a:rect b="b" l="l" r="r" t="t"/>
              <a:pathLst>
                <a:path extrusionOk="0" h="5985" w="4081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6406550" y="3128013"/>
              <a:ext cx="85300" cy="186250"/>
            </a:xfrm>
            <a:custGeom>
              <a:rect b="b" l="l" r="r" t="t"/>
              <a:pathLst>
                <a:path extrusionOk="0" h="7450" w="3412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6784750" y="3156263"/>
              <a:ext cx="89475" cy="139175"/>
            </a:xfrm>
            <a:custGeom>
              <a:rect b="b" l="l" r="r" t="t"/>
              <a:pathLst>
                <a:path extrusionOk="0" h="5567" w="3579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680125" y="3102913"/>
              <a:ext cx="77450" cy="187275"/>
            </a:xfrm>
            <a:custGeom>
              <a:rect b="b" l="l" r="r" t="t"/>
              <a:pathLst>
                <a:path extrusionOk="0" h="7491" w="3098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903475" y="3155213"/>
              <a:ext cx="30900" cy="114575"/>
            </a:xfrm>
            <a:custGeom>
              <a:rect b="b" l="l" r="r" t="t"/>
              <a:pathLst>
                <a:path extrusionOk="0" h="4583" w="1236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888850" y="3055313"/>
              <a:ext cx="45525" cy="41850"/>
            </a:xfrm>
            <a:custGeom>
              <a:rect b="b" l="l" r="r" t="t"/>
              <a:pathLst>
                <a:path extrusionOk="0" h="1674" w="1821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34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66" name="Google Shape;366;p34"/>
            <p:cNvSpPr/>
            <p:nvPr/>
          </p:nvSpPr>
          <p:spPr>
            <a:xfrm>
              <a:off x="1835200" y="3337050"/>
              <a:ext cx="64900" cy="154325"/>
            </a:xfrm>
            <a:custGeom>
              <a:rect b="b" l="l" r="r" t="t"/>
              <a:pathLst>
                <a:path extrusionOk="0" h="6173" w="2596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1948725" y="3612700"/>
              <a:ext cx="165825" cy="37175"/>
            </a:xfrm>
            <a:custGeom>
              <a:rect b="b" l="l" r="r" t="t"/>
              <a:pathLst>
                <a:path extrusionOk="0" h="1487" w="6633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1926750" y="3445325"/>
              <a:ext cx="122425" cy="81100"/>
            </a:xfrm>
            <a:custGeom>
              <a:rect b="b" l="l" r="r" t="t"/>
              <a:pathLst>
                <a:path extrusionOk="0" h="3244" w="4897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34"/>
          <p:cNvSpPr txBox="1"/>
          <p:nvPr/>
        </p:nvSpPr>
        <p:spPr>
          <a:xfrm>
            <a:off x="1491575" y="291850"/>
            <a:ext cx="65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OBIETTIVI DEL NOSTRO ISTITUTO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>
            <p:ph idx="1" type="subTitle"/>
          </p:nvPr>
        </p:nvSpPr>
        <p:spPr>
          <a:xfrm>
            <a:off x="2837225" y="1997525"/>
            <a:ext cx="61122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●</a:t>
            </a:r>
            <a:r>
              <a:rPr lang="en-GB" sz="1800"/>
              <a:t> </a:t>
            </a:r>
            <a:r>
              <a:rPr lang="en-GB" sz="2000">
                <a:solidFill>
                  <a:schemeClr val="dk1"/>
                </a:solidFill>
              </a:rPr>
              <a:t>metodo Montessori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strategie educative ispirate al metodo Munari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modello ispirato alla metodologia della Scuola Senza Zaino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flipped classroom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cooperative learning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problem solving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● coding e robotica</a:t>
            </a:r>
            <a:r>
              <a:rPr lang="en-GB" sz="2000"/>
              <a:t>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35"/>
          <p:cNvGrpSpPr/>
          <p:nvPr/>
        </p:nvGrpSpPr>
        <p:grpSpPr>
          <a:xfrm flipH="1">
            <a:off x="201988" y="2427418"/>
            <a:ext cx="2473018" cy="2382736"/>
            <a:chOff x="-2314175" y="910675"/>
            <a:chExt cx="2012875" cy="1733025"/>
          </a:xfrm>
        </p:grpSpPr>
        <p:sp>
          <p:nvSpPr>
            <p:cNvPr id="376" name="Google Shape;376;p35"/>
            <p:cNvSpPr/>
            <p:nvPr/>
          </p:nvSpPr>
          <p:spPr>
            <a:xfrm>
              <a:off x="-2265025" y="2299475"/>
              <a:ext cx="747525" cy="219200"/>
            </a:xfrm>
            <a:custGeom>
              <a:rect b="b" l="l" r="r" t="t"/>
              <a:pathLst>
                <a:path extrusionOk="0" h="8768" w="29901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-1461025" y="2493025"/>
              <a:ext cx="621975" cy="109875"/>
            </a:xfrm>
            <a:custGeom>
              <a:rect b="b" l="l" r="r" t="t"/>
              <a:pathLst>
                <a:path extrusionOk="0" h="4395" w="24879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-2009750" y="2479425"/>
              <a:ext cx="9450" cy="1075"/>
            </a:xfrm>
            <a:custGeom>
              <a:rect b="b" l="l" r="r" t="t"/>
              <a:pathLst>
                <a:path extrusionOk="0" h="43" w="378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-2285950" y="2359100"/>
              <a:ext cx="1445325" cy="228100"/>
            </a:xfrm>
            <a:custGeom>
              <a:rect b="b" l="l" r="r" t="t"/>
              <a:pathLst>
                <a:path extrusionOk="0" h="9124" w="57813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-1738275" y="928450"/>
              <a:ext cx="1032625" cy="640825"/>
            </a:xfrm>
            <a:custGeom>
              <a:rect b="b" l="l" r="r" t="t"/>
              <a:pathLst>
                <a:path extrusionOk="0" h="25633" w="41305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-1773825" y="1255900"/>
              <a:ext cx="863125" cy="669600"/>
            </a:xfrm>
            <a:custGeom>
              <a:rect b="b" l="l" r="r" t="t"/>
              <a:pathLst>
                <a:path extrusionOk="0" h="26784" w="34525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-1903025" y="1787375"/>
              <a:ext cx="809225" cy="644475"/>
            </a:xfrm>
            <a:custGeom>
              <a:rect b="b" l="l" r="r" t="t"/>
              <a:pathLst>
                <a:path extrusionOk="0" h="25779" w="32369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-1722050" y="1988225"/>
              <a:ext cx="128700" cy="337950"/>
            </a:xfrm>
            <a:custGeom>
              <a:rect b="b" l="l" r="r" t="t"/>
              <a:pathLst>
                <a:path extrusionOk="0" h="13518" w="5148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-1927100" y="2205850"/>
              <a:ext cx="251100" cy="128700"/>
            </a:xfrm>
            <a:custGeom>
              <a:rect b="b" l="l" r="r" t="t"/>
              <a:pathLst>
                <a:path extrusionOk="0" h="5148" w="10044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-1839225" y="1357400"/>
              <a:ext cx="62800" cy="127125"/>
            </a:xfrm>
            <a:custGeom>
              <a:rect b="b" l="l" r="r" t="t"/>
              <a:pathLst>
                <a:path extrusionOk="0" h="5085" w="2512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-962000" y="1680125"/>
              <a:ext cx="111975" cy="75875"/>
            </a:xfrm>
            <a:custGeom>
              <a:rect b="b" l="l" r="r" t="t"/>
              <a:pathLst>
                <a:path extrusionOk="0" h="3035" w="4479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-1511775" y="1933300"/>
              <a:ext cx="91050" cy="34025"/>
            </a:xfrm>
            <a:custGeom>
              <a:rect b="b" l="l" r="r" t="t"/>
              <a:pathLst>
                <a:path extrusionOk="0" h="1361" w="3642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-1642025" y="2339750"/>
              <a:ext cx="50775" cy="56525"/>
            </a:xfrm>
            <a:custGeom>
              <a:rect b="b" l="l" r="r" t="t"/>
              <a:pathLst>
                <a:path extrusionOk="0" h="2261" w="2031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-1752375" y="2221000"/>
              <a:ext cx="55975" cy="30900"/>
            </a:xfrm>
            <a:custGeom>
              <a:rect b="b" l="l" r="r" t="t"/>
              <a:pathLst>
                <a:path extrusionOk="0" h="1236" w="2239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-1726750" y="2191725"/>
              <a:ext cx="24075" cy="22500"/>
            </a:xfrm>
            <a:custGeom>
              <a:rect b="b" l="l" r="r" t="t"/>
              <a:pathLst>
                <a:path extrusionOk="0" h="900" w="963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-1748200" y="1455700"/>
              <a:ext cx="211250" cy="206300"/>
            </a:xfrm>
            <a:custGeom>
              <a:rect b="b" l="l" r="r" t="t"/>
              <a:pathLst>
                <a:path extrusionOk="0" h="8252" w="845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-1228775" y="1649625"/>
              <a:ext cx="220250" cy="167775"/>
            </a:xfrm>
            <a:custGeom>
              <a:rect b="b" l="l" r="r" t="t"/>
              <a:pathLst>
                <a:path extrusionOk="0" h="6711" w="881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-2314175" y="910675"/>
              <a:ext cx="1628400" cy="1733025"/>
            </a:xfrm>
            <a:custGeom>
              <a:rect b="b" l="l" r="r" t="t"/>
              <a:pathLst>
                <a:path extrusionOk="0" h="69321" w="65136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-1599125" y="1614225"/>
              <a:ext cx="429475" cy="219725"/>
            </a:xfrm>
            <a:custGeom>
              <a:rect b="b" l="l" r="r" t="t"/>
              <a:pathLst>
                <a:path extrusionOk="0" h="8789" w="17179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-1261200" y="1599050"/>
              <a:ext cx="39250" cy="46575"/>
            </a:xfrm>
            <a:custGeom>
              <a:rect b="b" l="l" r="r" t="t"/>
              <a:pathLst>
                <a:path extrusionOk="0" h="1863" w="157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-1527450" y="1533150"/>
              <a:ext cx="41350" cy="38725"/>
            </a:xfrm>
            <a:custGeom>
              <a:rect b="b" l="l" r="r" t="t"/>
              <a:pathLst>
                <a:path extrusionOk="0" h="1549" w="1654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rect b="b" l="l" r="r" t="t"/>
              <a:pathLst>
                <a:path extrusionOk="0" h="12430" w="10316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rect b="b" l="l" r="r" t="t"/>
              <a:pathLst>
                <a:path extrusionOk="0" h="14019" w="1356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5"/>
          <p:cNvSpPr txBox="1"/>
          <p:nvPr/>
        </p:nvSpPr>
        <p:spPr>
          <a:xfrm>
            <a:off x="1491575" y="291850"/>
            <a:ext cx="65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SCUOLA A METODOLOGIA INNOVATIVA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00" name="Google Shape;400;p35"/>
          <p:cNvSpPr txBox="1"/>
          <p:nvPr/>
        </p:nvSpPr>
        <p:spPr>
          <a:xfrm>
            <a:off x="567450" y="907450"/>
            <a:ext cx="812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1" name="Google Shape;401;p35"/>
          <p:cNvSpPr txBox="1"/>
          <p:nvPr/>
        </p:nvSpPr>
        <p:spPr>
          <a:xfrm>
            <a:off x="510750" y="759400"/>
            <a:ext cx="8122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Al fine di offrire differenti approcci metodologici e di implementare le strategie, la scuola orienta la propria azione verso pratiche di insegnamento innovative quali: </a:t>
            </a:r>
            <a:endParaRPr sz="24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 txBox="1"/>
          <p:nvPr>
            <p:ph idx="1" type="subTitle"/>
          </p:nvPr>
        </p:nvSpPr>
        <p:spPr>
          <a:xfrm>
            <a:off x="1055725" y="952525"/>
            <a:ext cx="5795100" cy="3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La nostra scuola si ispira ai valori del modello Senza Zaino: condivisione, responsabilità e ospitalità.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Un laboratorio informatico itinerante consente di svolgere attività di coding e tecnologia nelle aule.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Le aule sono allestite con banchi che formano “isole” a 4 o a 6 postazioni e angoli attrezzati per una didattica laboratoriale.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 txBox="1"/>
          <p:nvPr/>
        </p:nvSpPr>
        <p:spPr>
          <a:xfrm>
            <a:off x="1568825" y="279075"/>
            <a:ext cx="65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SCUOLA A METODOLOGIA INNOVATIVA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770314" y="107500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770314" y="238615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800439" y="367925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1" name="Google Shape;411;p36"/>
          <p:cNvGrpSpPr/>
          <p:nvPr/>
        </p:nvGrpSpPr>
        <p:grpSpPr>
          <a:xfrm>
            <a:off x="6761550" y="1837825"/>
            <a:ext cx="1824604" cy="2155827"/>
            <a:chOff x="5873175" y="2230500"/>
            <a:chExt cx="1824604" cy="2155827"/>
          </a:xfrm>
        </p:grpSpPr>
        <p:sp>
          <p:nvSpPr>
            <p:cNvPr id="412" name="Google Shape;412;p3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rect b="b" l="l" r="r" t="t"/>
              <a:pathLst>
                <a:path extrusionOk="0" h="26511" w="28854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rect b="b" l="l" r="r" t="t"/>
              <a:pathLst>
                <a:path extrusionOk="0" h="22536" w="14439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rect b="b" l="l" r="r" t="t"/>
              <a:pathLst>
                <a:path extrusionOk="0" h="67417" w="57059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6"/>
          <p:cNvGrpSpPr/>
          <p:nvPr/>
        </p:nvGrpSpPr>
        <p:grpSpPr>
          <a:xfrm>
            <a:off x="7312618" y="1874812"/>
            <a:ext cx="1244291" cy="2435628"/>
            <a:chOff x="7815868" y="4668637"/>
            <a:chExt cx="1244291" cy="2435628"/>
          </a:xfrm>
        </p:grpSpPr>
        <p:sp>
          <p:nvSpPr>
            <p:cNvPr id="416" name="Google Shape;416;p36"/>
            <p:cNvSpPr/>
            <p:nvPr/>
          </p:nvSpPr>
          <p:spPr>
            <a:xfrm flipH="1">
              <a:off x="7936725" y="5735308"/>
              <a:ext cx="1123434" cy="1368957"/>
            </a:xfrm>
            <a:custGeom>
              <a:rect b="b" l="l" r="r" t="t"/>
              <a:pathLst>
                <a:path extrusionOk="0" h="42810" w="35132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 flipH="1">
              <a:off x="7815868" y="4887541"/>
              <a:ext cx="922679" cy="847756"/>
            </a:xfrm>
            <a:custGeom>
              <a:rect b="b" l="l" r="r" t="t"/>
              <a:pathLst>
                <a:path extrusionOk="0" h="26511" w="28854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 flipH="1">
              <a:off x="8193651" y="4668637"/>
              <a:ext cx="866494" cy="994948"/>
            </a:xfrm>
            <a:custGeom>
              <a:rect b="b" l="l" r="r" t="t"/>
              <a:pathLst>
                <a:path extrusionOk="0" h="31114" w="27097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 flipH="1">
              <a:off x="8050059" y="5763108"/>
              <a:ext cx="536646" cy="545344"/>
            </a:xfrm>
            <a:custGeom>
              <a:rect b="b" l="l" r="r" t="t"/>
              <a:pathLst>
                <a:path extrusionOk="0" h="17054" w="16782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36"/>
          <p:cNvSpPr/>
          <p:nvPr/>
        </p:nvSpPr>
        <p:spPr>
          <a:xfrm flipH="1">
            <a:off x="7456624" y="2961680"/>
            <a:ext cx="1061845" cy="1100026"/>
          </a:xfrm>
          <a:custGeom>
            <a:rect b="b" l="l" r="r" t="t"/>
            <a:pathLst>
              <a:path extrusionOk="0" h="34400" w="33206">
                <a:moveTo>
                  <a:pt x="31511" y="33206"/>
                </a:moveTo>
                <a:cubicBezTo>
                  <a:pt x="30528" y="33248"/>
                  <a:pt x="29586" y="33416"/>
                  <a:pt x="28644" y="33688"/>
                </a:cubicBezTo>
                <a:cubicBezTo>
                  <a:pt x="28331" y="33792"/>
                  <a:pt x="27954" y="33792"/>
                  <a:pt x="27619" y="33792"/>
                </a:cubicBezTo>
                <a:cubicBezTo>
                  <a:pt x="25924" y="33792"/>
                  <a:pt x="24188" y="33813"/>
                  <a:pt x="22493" y="33792"/>
                </a:cubicBezTo>
                <a:cubicBezTo>
                  <a:pt x="21530" y="33792"/>
                  <a:pt x="20589" y="33876"/>
                  <a:pt x="19626" y="34023"/>
                </a:cubicBezTo>
                <a:cubicBezTo>
                  <a:pt x="19375" y="34085"/>
                  <a:pt x="19124" y="34106"/>
                  <a:pt x="18894" y="34106"/>
                </a:cubicBezTo>
                <a:cubicBezTo>
                  <a:pt x="18329" y="34106"/>
                  <a:pt x="17785" y="34127"/>
                  <a:pt x="17241" y="34295"/>
                </a:cubicBezTo>
                <a:cubicBezTo>
                  <a:pt x="16927" y="34357"/>
                  <a:pt x="16551" y="34357"/>
                  <a:pt x="16216" y="34357"/>
                </a:cubicBezTo>
                <a:cubicBezTo>
                  <a:pt x="14626" y="34399"/>
                  <a:pt x="13056" y="34357"/>
                  <a:pt x="11445" y="34399"/>
                </a:cubicBezTo>
                <a:cubicBezTo>
                  <a:pt x="10901" y="34399"/>
                  <a:pt x="10399" y="34315"/>
                  <a:pt x="9918" y="34106"/>
                </a:cubicBezTo>
                <a:cubicBezTo>
                  <a:pt x="9604" y="33981"/>
                  <a:pt x="9248" y="33876"/>
                  <a:pt x="8934" y="33834"/>
                </a:cubicBezTo>
                <a:cubicBezTo>
                  <a:pt x="8077" y="33792"/>
                  <a:pt x="7365" y="33416"/>
                  <a:pt x="6779" y="32893"/>
                </a:cubicBezTo>
                <a:cubicBezTo>
                  <a:pt x="5880" y="32118"/>
                  <a:pt x="5043" y="31302"/>
                  <a:pt x="4331" y="30340"/>
                </a:cubicBezTo>
                <a:cubicBezTo>
                  <a:pt x="4164" y="30110"/>
                  <a:pt x="4017" y="29817"/>
                  <a:pt x="3871" y="29545"/>
                </a:cubicBezTo>
                <a:cubicBezTo>
                  <a:pt x="3850" y="29524"/>
                  <a:pt x="3850" y="29503"/>
                  <a:pt x="3850" y="29461"/>
                </a:cubicBezTo>
                <a:cubicBezTo>
                  <a:pt x="3599" y="29085"/>
                  <a:pt x="3285" y="28708"/>
                  <a:pt x="3139" y="28289"/>
                </a:cubicBezTo>
                <a:cubicBezTo>
                  <a:pt x="2950" y="27871"/>
                  <a:pt x="2867" y="27411"/>
                  <a:pt x="2616" y="27013"/>
                </a:cubicBezTo>
                <a:cubicBezTo>
                  <a:pt x="2385" y="26657"/>
                  <a:pt x="2197" y="26260"/>
                  <a:pt x="2092" y="25841"/>
                </a:cubicBezTo>
                <a:cubicBezTo>
                  <a:pt x="1716" y="24439"/>
                  <a:pt x="1381" y="23059"/>
                  <a:pt x="1067" y="21678"/>
                </a:cubicBezTo>
                <a:cubicBezTo>
                  <a:pt x="983" y="21280"/>
                  <a:pt x="963" y="20862"/>
                  <a:pt x="963" y="20485"/>
                </a:cubicBezTo>
                <a:cubicBezTo>
                  <a:pt x="1025" y="18874"/>
                  <a:pt x="837" y="17305"/>
                  <a:pt x="711" y="15735"/>
                </a:cubicBezTo>
                <a:cubicBezTo>
                  <a:pt x="649" y="14919"/>
                  <a:pt x="670" y="14124"/>
                  <a:pt x="628" y="13329"/>
                </a:cubicBezTo>
                <a:cubicBezTo>
                  <a:pt x="607" y="12806"/>
                  <a:pt x="523" y="12283"/>
                  <a:pt x="460" y="11760"/>
                </a:cubicBezTo>
                <a:cubicBezTo>
                  <a:pt x="419" y="11362"/>
                  <a:pt x="356" y="10944"/>
                  <a:pt x="356" y="10567"/>
                </a:cubicBezTo>
                <a:cubicBezTo>
                  <a:pt x="335" y="9898"/>
                  <a:pt x="335" y="9249"/>
                  <a:pt x="356" y="8600"/>
                </a:cubicBezTo>
                <a:cubicBezTo>
                  <a:pt x="356" y="7973"/>
                  <a:pt x="314" y="7366"/>
                  <a:pt x="147" y="6759"/>
                </a:cubicBezTo>
                <a:cubicBezTo>
                  <a:pt x="84" y="6508"/>
                  <a:pt x="42" y="6215"/>
                  <a:pt x="42" y="5922"/>
                </a:cubicBezTo>
                <a:cubicBezTo>
                  <a:pt x="21" y="4876"/>
                  <a:pt x="21" y="3809"/>
                  <a:pt x="0" y="2763"/>
                </a:cubicBezTo>
                <a:cubicBezTo>
                  <a:pt x="0" y="2512"/>
                  <a:pt x="42" y="2323"/>
                  <a:pt x="251" y="2114"/>
                </a:cubicBezTo>
                <a:cubicBezTo>
                  <a:pt x="419" y="1926"/>
                  <a:pt x="439" y="1612"/>
                  <a:pt x="544" y="1277"/>
                </a:cubicBezTo>
                <a:cubicBezTo>
                  <a:pt x="523" y="1298"/>
                  <a:pt x="565" y="1214"/>
                  <a:pt x="607" y="1193"/>
                </a:cubicBezTo>
                <a:cubicBezTo>
                  <a:pt x="2218" y="440"/>
                  <a:pt x="3913" y="1"/>
                  <a:pt x="5733" y="210"/>
                </a:cubicBezTo>
                <a:cubicBezTo>
                  <a:pt x="6214" y="252"/>
                  <a:pt x="6696" y="377"/>
                  <a:pt x="7030" y="796"/>
                </a:cubicBezTo>
                <a:cubicBezTo>
                  <a:pt x="7114" y="900"/>
                  <a:pt x="7219" y="963"/>
                  <a:pt x="7323" y="1047"/>
                </a:cubicBezTo>
                <a:cubicBezTo>
                  <a:pt x="8202" y="1696"/>
                  <a:pt x="8788" y="2532"/>
                  <a:pt x="8997" y="3600"/>
                </a:cubicBezTo>
                <a:cubicBezTo>
                  <a:pt x="9081" y="4039"/>
                  <a:pt x="9206" y="4520"/>
                  <a:pt x="9332" y="4960"/>
                </a:cubicBezTo>
                <a:cubicBezTo>
                  <a:pt x="9395" y="5169"/>
                  <a:pt x="9416" y="5399"/>
                  <a:pt x="9520" y="5587"/>
                </a:cubicBezTo>
                <a:cubicBezTo>
                  <a:pt x="10064" y="6529"/>
                  <a:pt x="10190" y="7575"/>
                  <a:pt x="10378" y="8600"/>
                </a:cubicBezTo>
                <a:cubicBezTo>
                  <a:pt x="10692" y="10253"/>
                  <a:pt x="10985" y="11885"/>
                  <a:pt x="11278" y="13538"/>
                </a:cubicBezTo>
                <a:cubicBezTo>
                  <a:pt x="11299" y="13748"/>
                  <a:pt x="11383" y="13978"/>
                  <a:pt x="11341" y="14187"/>
                </a:cubicBezTo>
                <a:cubicBezTo>
                  <a:pt x="11236" y="15610"/>
                  <a:pt x="11696" y="16970"/>
                  <a:pt x="12010" y="18309"/>
                </a:cubicBezTo>
                <a:cubicBezTo>
                  <a:pt x="12240" y="19292"/>
                  <a:pt x="12575" y="20255"/>
                  <a:pt x="12889" y="21238"/>
                </a:cubicBezTo>
                <a:cubicBezTo>
                  <a:pt x="12952" y="21406"/>
                  <a:pt x="13015" y="21573"/>
                  <a:pt x="13077" y="21761"/>
                </a:cubicBezTo>
                <a:cubicBezTo>
                  <a:pt x="13433" y="22766"/>
                  <a:pt x="14103" y="23498"/>
                  <a:pt x="15065" y="24000"/>
                </a:cubicBezTo>
                <a:cubicBezTo>
                  <a:pt x="15358" y="24126"/>
                  <a:pt x="15609" y="24293"/>
                  <a:pt x="15881" y="24481"/>
                </a:cubicBezTo>
                <a:cubicBezTo>
                  <a:pt x="16676" y="25046"/>
                  <a:pt x="17576" y="25339"/>
                  <a:pt x="18517" y="25548"/>
                </a:cubicBezTo>
                <a:cubicBezTo>
                  <a:pt x="18727" y="25590"/>
                  <a:pt x="18957" y="25590"/>
                  <a:pt x="19145" y="25695"/>
                </a:cubicBezTo>
                <a:cubicBezTo>
                  <a:pt x="19773" y="26009"/>
                  <a:pt x="20442" y="26009"/>
                  <a:pt x="21154" y="26009"/>
                </a:cubicBezTo>
                <a:lnTo>
                  <a:pt x="25150" y="26009"/>
                </a:lnTo>
                <a:cubicBezTo>
                  <a:pt x="25548" y="26009"/>
                  <a:pt x="25945" y="25904"/>
                  <a:pt x="26343" y="25862"/>
                </a:cubicBezTo>
                <a:cubicBezTo>
                  <a:pt x="26573" y="25841"/>
                  <a:pt x="26824" y="25758"/>
                  <a:pt x="27075" y="25758"/>
                </a:cubicBezTo>
                <a:cubicBezTo>
                  <a:pt x="28038" y="25758"/>
                  <a:pt x="29000" y="25779"/>
                  <a:pt x="29942" y="25758"/>
                </a:cubicBezTo>
                <a:cubicBezTo>
                  <a:pt x="30465" y="25737"/>
                  <a:pt x="30841" y="25946"/>
                  <a:pt x="31176" y="26302"/>
                </a:cubicBezTo>
                <a:cubicBezTo>
                  <a:pt x="31427" y="26595"/>
                  <a:pt x="31804" y="26804"/>
                  <a:pt x="32055" y="27118"/>
                </a:cubicBezTo>
                <a:cubicBezTo>
                  <a:pt x="32453" y="27578"/>
                  <a:pt x="32871" y="27997"/>
                  <a:pt x="32997" y="28666"/>
                </a:cubicBezTo>
                <a:cubicBezTo>
                  <a:pt x="33101" y="29231"/>
                  <a:pt x="33206" y="29817"/>
                  <a:pt x="33206" y="30403"/>
                </a:cubicBezTo>
                <a:cubicBezTo>
                  <a:pt x="33185" y="31072"/>
                  <a:pt x="32976" y="31616"/>
                  <a:pt x="32536" y="32077"/>
                </a:cubicBezTo>
                <a:cubicBezTo>
                  <a:pt x="32181" y="32432"/>
                  <a:pt x="31867" y="32851"/>
                  <a:pt x="31511" y="332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6"/>
          <p:cNvSpPr/>
          <p:nvPr/>
        </p:nvSpPr>
        <p:spPr>
          <a:xfrm rot="10800000">
            <a:off x="7502527" y="2446157"/>
            <a:ext cx="42123" cy="77223"/>
          </a:xfrm>
          <a:custGeom>
            <a:rect b="b" l="l" r="r" t="t"/>
            <a:pathLst>
              <a:path extrusionOk="0" h="2449" w="1633">
                <a:moveTo>
                  <a:pt x="1611" y="1235"/>
                </a:moveTo>
                <a:cubicBezTo>
                  <a:pt x="1611" y="1403"/>
                  <a:pt x="1632" y="1591"/>
                  <a:pt x="1611" y="1779"/>
                </a:cubicBezTo>
                <a:cubicBezTo>
                  <a:pt x="1590" y="2093"/>
                  <a:pt x="1402" y="2323"/>
                  <a:pt x="1151" y="2386"/>
                </a:cubicBezTo>
                <a:cubicBezTo>
                  <a:pt x="858" y="2449"/>
                  <a:pt x="565" y="2344"/>
                  <a:pt x="440" y="2093"/>
                </a:cubicBezTo>
                <a:cubicBezTo>
                  <a:pt x="168" y="1612"/>
                  <a:pt x="0" y="1152"/>
                  <a:pt x="105" y="608"/>
                </a:cubicBezTo>
                <a:cubicBezTo>
                  <a:pt x="168" y="189"/>
                  <a:pt x="440" y="1"/>
                  <a:pt x="900" y="22"/>
                </a:cubicBezTo>
                <a:cubicBezTo>
                  <a:pt x="1318" y="22"/>
                  <a:pt x="1590" y="231"/>
                  <a:pt x="1632" y="608"/>
                </a:cubicBezTo>
                <a:cubicBezTo>
                  <a:pt x="1632" y="775"/>
                  <a:pt x="1611" y="984"/>
                  <a:pt x="1611" y="12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 flipH="1">
            <a:off x="7456625" y="3507021"/>
            <a:ext cx="572109" cy="202737"/>
          </a:xfrm>
          <a:custGeom>
            <a:rect b="b" l="l" r="r" t="t"/>
            <a:pathLst>
              <a:path extrusionOk="0" h="6340" w="17891">
                <a:moveTo>
                  <a:pt x="85" y="1486"/>
                </a:moveTo>
                <a:cubicBezTo>
                  <a:pt x="231" y="1465"/>
                  <a:pt x="419" y="1423"/>
                  <a:pt x="587" y="1423"/>
                </a:cubicBezTo>
                <a:cubicBezTo>
                  <a:pt x="1235" y="1423"/>
                  <a:pt x="1884" y="1465"/>
                  <a:pt x="2533" y="1423"/>
                </a:cubicBezTo>
                <a:cubicBezTo>
                  <a:pt x="3035" y="1402"/>
                  <a:pt x="3537" y="1318"/>
                  <a:pt x="3997" y="1276"/>
                </a:cubicBezTo>
                <a:cubicBezTo>
                  <a:pt x="4207" y="1256"/>
                  <a:pt x="4416" y="1193"/>
                  <a:pt x="4667" y="1193"/>
                </a:cubicBezTo>
                <a:cubicBezTo>
                  <a:pt x="5462" y="1214"/>
                  <a:pt x="6257" y="1004"/>
                  <a:pt x="7052" y="963"/>
                </a:cubicBezTo>
                <a:cubicBezTo>
                  <a:pt x="8329" y="879"/>
                  <a:pt x="9605" y="732"/>
                  <a:pt x="10860" y="649"/>
                </a:cubicBezTo>
                <a:cubicBezTo>
                  <a:pt x="11028" y="628"/>
                  <a:pt x="11216" y="628"/>
                  <a:pt x="11404" y="649"/>
                </a:cubicBezTo>
                <a:cubicBezTo>
                  <a:pt x="12639" y="753"/>
                  <a:pt x="13915" y="356"/>
                  <a:pt x="14940" y="0"/>
                </a:cubicBezTo>
                <a:cubicBezTo>
                  <a:pt x="15589" y="147"/>
                  <a:pt x="16196" y="481"/>
                  <a:pt x="16865" y="565"/>
                </a:cubicBezTo>
                <a:cubicBezTo>
                  <a:pt x="17221" y="586"/>
                  <a:pt x="17577" y="795"/>
                  <a:pt x="17891" y="1151"/>
                </a:cubicBezTo>
                <a:lnTo>
                  <a:pt x="17891" y="3494"/>
                </a:lnTo>
                <a:cubicBezTo>
                  <a:pt x="17891" y="3725"/>
                  <a:pt x="17786" y="3913"/>
                  <a:pt x="17577" y="4017"/>
                </a:cubicBezTo>
                <a:cubicBezTo>
                  <a:pt x="17368" y="4143"/>
                  <a:pt x="17137" y="4227"/>
                  <a:pt x="16907" y="4331"/>
                </a:cubicBezTo>
                <a:cubicBezTo>
                  <a:pt x="16740" y="4415"/>
                  <a:pt x="16510" y="4415"/>
                  <a:pt x="16384" y="4541"/>
                </a:cubicBezTo>
                <a:cubicBezTo>
                  <a:pt x="15987" y="4917"/>
                  <a:pt x="15505" y="5147"/>
                  <a:pt x="14982" y="5231"/>
                </a:cubicBezTo>
                <a:cubicBezTo>
                  <a:pt x="14857" y="5252"/>
                  <a:pt x="14752" y="5294"/>
                  <a:pt x="14647" y="5378"/>
                </a:cubicBezTo>
                <a:cubicBezTo>
                  <a:pt x="13455" y="6173"/>
                  <a:pt x="12137" y="6340"/>
                  <a:pt x="10756" y="6340"/>
                </a:cubicBezTo>
                <a:cubicBezTo>
                  <a:pt x="9919" y="6340"/>
                  <a:pt x="9082" y="6340"/>
                  <a:pt x="8245" y="6319"/>
                </a:cubicBezTo>
                <a:cubicBezTo>
                  <a:pt x="7743" y="6298"/>
                  <a:pt x="7241" y="6214"/>
                  <a:pt x="6780" y="6173"/>
                </a:cubicBezTo>
                <a:cubicBezTo>
                  <a:pt x="6592" y="6131"/>
                  <a:pt x="6404" y="6089"/>
                  <a:pt x="6236" y="6089"/>
                </a:cubicBezTo>
                <a:cubicBezTo>
                  <a:pt x="5462" y="6131"/>
                  <a:pt x="4772" y="5901"/>
                  <a:pt x="4060" y="5670"/>
                </a:cubicBezTo>
                <a:cubicBezTo>
                  <a:pt x="3642" y="5503"/>
                  <a:pt x="3244" y="5357"/>
                  <a:pt x="2847" y="5189"/>
                </a:cubicBezTo>
                <a:cubicBezTo>
                  <a:pt x="1235" y="4624"/>
                  <a:pt x="419" y="3369"/>
                  <a:pt x="43" y="1758"/>
                </a:cubicBezTo>
                <a:cubicBezTo>
                  <a:pt x="1" y="1674"/>
                  <a:pt x="64" y="1590"/>
                  <a:pt x="85" y="148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/>
          <p:nvPr>
            <p:ph idx="1" type="subTitle"/>
          </p:nvPr>
        </p:nvSpPr>
        <p:spPr>
          <a:xfrm>
            <a:off x="297300" y="799875"/>
            <a:ext cx="85494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</a:t>
            </a:r>
            <a:r>
              <a:rPr lang="en-GB" sz="2100"/>
              <a:t>a scuola che viene proposta è accogliente sia negli spazi sia nelle relazioni. 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In particolare è una scuola che: 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- è capace di offrire esperienze ed è organizzata in spazi funzionali all'apprendimento 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100"/>
              <a:t>- aiuta l'alunno, attraverso l'apprendimento in modo partecipato e consapevole, ad offrire il  proprio contributo alla comunità e a diventare autonomo e indipendente 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/>
              <a:t>- favorisce e incoraggia la partecipazione e la cooperazione di tutti. 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100"/>
              <a:t>L'attenzione viene posta su due aspetti della competenza sociale: la </a:t>
            </a:r>
            <a:r>
              <a:rPr b="1" lang="en-GB" sz="2100"/>
              <a:t>prosocialità </a:t>
            </a:r>
            <a:r>
              <a:rPr lang="en-GB" sz="2100"/>
              <a:t> (comportamento volontario diretto a beneficiare altre persone) e la </a:t>
            </a:r>
            <a:r>
              <a:rPr b="1" lang="en-GB" sz="2100"/>
              <a:t>collaborazione</a:t>
            </a:r>
            <a:r>
              <a:rPr lang="en-GB" sz="2100"/>
              <a:t>, nella  convinzione che sviluppare la competenza sociale aiuti nel successo scolastico</a:t>
            </a:r>
            <a:endParaRPr sz="2100"/>
          </a:p>
        </p:txBody>
      </p:sp>
      <p:sp>
        <p:nvSpPr>
          <p:cNvPr id="428" name="Google Shape;428;p37"/>
          <p:cNvSpPr txBox="1"/>
          <p:nvPr/>
        </p:nvSpPr>
        <p:spPr>
          <a:xfrm>
            <a:off x="370650" y="184275"/>
            <a:ext cx="840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Quali sono gli elementi di ispirazione Senza Zaino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/>
          <p:nvPr>
            <p:ph idx="1" type="subTitle"/>
          </p:nvPr>
        </p:nvSpPr>
        <p:spPr>
          <a:xfrm>
            <a:off x="2988150" y="824900"/>
            <a:ext cx="5931000" cy="4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Attenzione viene posta per la strutturazione di un accogliente ambiente di apprendimento alternativo alle tradizionali aule scolastiche anche con la realizzazione del Progetto La Scuola in cortile.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La presenza di numerose LIM e schermi interattivi facilitano lezioni approfondite e innovative.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L’utilizzo di piattaforme e app permettono la realizzazione di attività digitali.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Ogni bambino è dotato di mail istituzionale, utile strumento per accedere alle risorse di G-Suite e poter condividere lezioni ed elaborati con il resto della classe</a:t>
            </a:r>
            <a:r>
              <a:rPr lang="en-GB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Sono in fase di allestimento, grazie ai fondi PNRR, i laboratori linguistici, uno presso la primaria Rodari e l’altro presso la secondaria di Redecesio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34" name="Google Shape;434;p38"/>
          <p:cNvSpPr txBox="1"/>
          <p:nvPr/>
        </p:nvSpPr>
        <p:spPr>
          <a:xfrm>
            <a:off x="1491575" y="291850"/>
            <a:ext cx="65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SCUOLA A METODOLOGIA INNOVATIVA</a:t>
            </a:r>
            <a:endParaRPr b="1" sz="3500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grpSp>
        <p:nvGrpSpPr>
          <p:cNvPr id="435" name="Google Shape;435;p38"/>
          <p:cNvGrpSpPr/>
          <p:nvPr/>
        </p:nvGrpSpPr>
        <p:grpSpPr>
          <a:xfrm flipH="1">
            <a:off x="314525" y="1495963"/>
            <a:ext cx="2178175" cy="2151575"/>
            <a:chOff x="5948275" y="2297825"/>
            <a:chExt cx="2178175" cy="2151575"/>
          </a:xfrm>
        </p:grpSpPr>
        <p:sp>
          <p:nvSpPr>
            <p:cNvPr id="436" name="Google Shape;436;p38"/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rect b="b" l="l" r="r" t="t"/>
              <a:pathLst>
                <a:path extrusionOk="0" h="19965" w="2128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522650" y="3312000"/>
              <a:ext cx="230174" cy="162225"/>
            </a:xfrm>
            <a:custGeom>
              <a:rect b="b" l="l" r="r" t="t"/>
              <a:pathLst>
                <a:path extrusionOk="0" h="6489" w="8099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7158446" y="3377650"/>
              <a:ext cx="198155" cy="176131"/>
            </a:xfrm>
            <a:custGeom>
              <a:rect b="b" l="l" r="r" t="t"/>
              <a:pathLst>
                <a:path extrusionOk="0" h="6370" w="7513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407550" y="2525500"/>
              <a:ext cx="1196850" cy="951175"/>
            </a:xfrm>
            <a:custGeom>
              <a:rect b="b" l="l" r="r" t="t"/>
              <a:pathLst>
                <a:path extrusionOk="0" h="38047" w="47874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180025" y="2450175"/>
              <a:ext cx="303400" cy="415400"/>
            </a:xfrm>
            <a:custGeom>
              <a:rect b="b" l="l" r="r" t="t"/>
              <a:pathLst>
                <a:path extrusionOk="0" h="16616" w="12136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479225" y="2313075"/>
              <a:ext cx="1035975" cy="494250"/>
            </a:xfrm>
            <a:custGeom>
              <a:rect b="b" l="l" r="r" t="t"/>
              <a:pathLst>
                <a:path extrusionOk="0" h="19770" w="41439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7460025" y="2769500"/>
              <a:ext cx="436800" cy="520250"/>
            </a:xfrm>
            <a:custGeom>
              <a:rect b="b" l="l" r="r" t="t"/>
              <a:pathLst>
                <a:path extrusionOk="0" h="20810" w="17472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348975" y="4066875"/>
              <a:ext cx="127125" cy="218269"/>
            </a:xfrm>
            <a:custGeom>
              <a:rect b="b" l="l" r="r" t="t"/>
              <a:pathLst>
                <a:path extrusionOk="0" h="7533" w="5085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741750" y="4185430"/>
              <a:ext cx="182131" cy="201850"/>
            </a:xfrm>
            <a:custGeom>
              <a:rect b="b" l="l" r="r" t="t"/>
              <a:pathLst>
                <a:path extrusionOk="0" h="8074" w="6801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6164325" y="3984125"/>
              <a:ext cx="479893" cy="188329"/>
            </a:xfrm>
            <a:custGeom>
              <a:rect b="b" l="l" r="r" t="t"/>
              <a:pathLst>
                <a:path extrusionOk="0" h="6554" w="17236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611050" y="3985425"/>
              <a:ext cx="765825" cy="407275"/>
            </a:xfrm>
            <a:custGeom>
              <a:rect b="b" l="l" r="r" t="t"/>
              <a:pathLst>
                <a:path extrusionOk="0" h="16291" w="30633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155950" y="3714500"/>
              <a:ext cx="704618" cy="397832"/>
            </a:xfrm>
            <a:custGeom>
              <a:rect b="b" l="l" r="r" t="t"/>
              <a:pathLst>
                <a:path extrusionOk="0" h="14207" w="25716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622550" y="3830025"/>
              <a:ext cx="765813" cy="465926"/>
            </a:xfrm>
            <a:custGeom>
              <a:rect b="b" l="l" r="r" t="t"/>
              <a:pathLst>
                <a:path extrusionOk="0" h="15887" w="2921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116800" y="4143325"/>
              <a:ext cx="244745" cy="61775"/>
            </a:xfrm>
            <a:custGeom>
              <a:rect b="b" l="l" r="r" t="t"/>
              <a:pathLst>
                <a:path extrusionOk="0" h="2471" w="9207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463000" y="4165400"/>
              <a:ext cx="165845" cy="58650"/>
            </a:xfrm>
            <a:custGeom>
              <a:rect b="b" l="l" r="r" t="t"/>
              <a:pathLst>
                <a:path extrusionOk="0" h="2346" w="7729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rect b="b" l="l" r="r" t="t"/>
              <a:pathLst>
                <a:path extrusionOk="0" h="2218" w="4206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885675" y="4320675"/>
              <a:ext cx="198150" cy="109975"/>
            </a:xfrm>
            <a:custGeom>
              <a:rect b="b" l="l" r="r" t="t"/>
              <a:pathLst>
                <a:path extrusionOk="0" h="4399" w="7926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437375" y="2553575"/>
              <a:ext cx="73825" cy="110300"/>
            </a:xfrm>
            <a:custGeom>
              <a:rect b="b" l="l" r="r" t="t"/>
              <a:pathLst>
                <a:path extrusionOk="0" h="4412" w="2953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440125" y="2641075"/>
              <a:ext cx="1450" cy="1625"/>
            </a:xfrm>
            <a:custGeom>
              <a:rect b="b" l="l" r="r" t="t"/>
              <a:pathLst>
                <a:path extrusionOk="0" h="65" w="58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7449500" y="2712900"/>
              <a:ext cx="149150" cy="149900"/>
            </a:xfrm>
            <a:custGeom>
              <a:rect b="b" l="l" r="r" t="t"/>
              <a:pathLst>
                <a:path extrusionOk="0" h="5996" w="5966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583325" y="2726875"/>
              <a:ext cx="45525" cy="57625"/>
            </a:xfrm>
            <a:custGeom>
              <a:rect b="b" l="l" r="r" t="t"/>
              <a:pathLst>
                <a:path extrusionOk="0" h="2305" w="1821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7077125" y="2773250"/>
              <a:ext cx="46050" cy="53050"/>
            </a:xfrm>
            <a:custGeom>
              <a:rect b="b" l="l" r="r" t="t"/>
              <a:pathLst>
                <a:path extrusionOk="0" h="2122" w="1842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948275" y="2297825"/>
              <a:ext cx="2178175" cy="2151575"/>
            </a:xfrm>
            <a:custGeom>
              <a:rect b="b" l="l" r="r" t="t"/>
              <a:pathLst>
                <a:path extrusionOk="0" h="86063" w="87127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6330675" y="3827250"/>
              <a:ext cx="284050" cy="89900"/>
            </a:xfrm>
            <a:custGeom>
              <a:rect b="b" l="l" r="r" t="t"/>
              <a:pathLst>
                <a:path extrusionOk="0" h="3596" w="11362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431850" y="3773825"/>
              <a:ext cx="256525" cy="105025"/>
            </a:xfrm>
            <a:custGeom>
              <a:rect b="b" l="l" r="r" t="t"/>
              <a:pathLst>
                <a:path extrusionOk="0" h="4201" w="10261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780100" y="4036475"/>
              <a:ext cx="303850" cy="113200"/>
            </a:xfrm>
            <a:custGeom>
              <a:rect b="b" l="l" r="r" t="t"/>
              <a:pathLst>
                <a:path extrusionOk="0" h="4528" w="12154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885750" y="3950350"/>
              <a:ext cx="209700" cy="69775"/>
            </a:xfrm>
            <a:custGeom>
              <a:rect b="b" l="l" r="r" t="t"/>
              <a:pathLst>
                <a:path extrusionOk="0" h="2791" w="8388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946350" y="3895950"/>
              <a:ext cx="232800" cy="48775"/>
            </a:xfrm>
            <a:custGeom>
              <a:rect b="b" l="l" r="r" t="t"/>
              <a:pathLst>
                <a:path extrusionOk="0" h="1951" w="9312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399700" y="2828975"/>
              <a:ext cx="190975" cy="176125"/>
            </a:xfrm>
            <a:custGeom>
              <a:rect b="b" l="l" r="r" t="t"/>
              <a:pathLst>
                <a:path extrusionOk="0" h="7045" w="7639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162900" y="2891625"/>
              <a:ext cx="258425" cy="236625"/>
            </a:xfrm>
            <a:custGeom>
              <a:rect b="b" l="l" r="r" t="t"/>
              <a:pathLst>
                <a:path extrusionOk="0" h="9465" w="10337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rect b="b" l="l" r="r" t="t"/>
              <a:pathLst>
                <a:path extrusionOk="0" h="7952" w="12199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6588025" y="2923500"/>
              <a:ext cx="541425" cy="297525"/>
            </a:xfrm>
            <a:custGeom>
              <a:rect b="b" l="l" r="r" t="t"/>
              <a:pathLst>
                <a:path extrusionOk="0" h="11901" w="21657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38"/>
          <p:cNvSpPr/>
          <p:nvPr/>
        </p:nvSpPr>
        <p:spPr>
          <a:xfrm>
            <a:off x="2680564" y="94190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8"/>
          <p:cNvSpPr/>
          <p:nvPr/>
        </p:nvSpPr>
        <p:spPr>
          <a:xfrm>
            <a:off x="2680564" y="1902396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8"/>
          <p:cNvSpPr/>
          <p:nvPr/>
        </p:nvSpPr>
        <p:spPr>
          <a:xfrm>
            <a:off x="2680564" y="263170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8"/>
          <p:cNvSpPr/>
          <p:nvPr/>
        </p:nvSpPr>
        <p:spPr>
          <a:xfrm>
            <a:off x="2725914" y="336100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2725914" y="4377959"/>
            <a:ext cx="336900" cy="314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8" name="Google Shape;478;p39"/>
          <p:cNvSpPr txBox="1"/>
          <p:nvPr>
            <p:ph idx="4294967295" type="title"/>
          </p:nvPr>
        </p:nvSpPr>
        <p:spPr>
          <a:xfrm>
            <a:off x="179388" y="0"/>
            <a:ext cx="8642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</a:endParaRPr>
          </a:p>
        </p:txBody>
      </p:sp>
      <p:sp>
        <p:nvSpPr>
          <p:cNvPr id="479" name="Google Shape;479;p39"/>
          <p:cNvSpPr txBox="1"/>
          <p:nvPr>
            <p:ph idx="1" type="subTitle"/>
          </p:nvPr>
        </p:nvSpPr>
        <p:spPr>
          <a:xfrm>
            <a:off x="626700" y="2815175"/>
            <a:ext cx="78906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2"/>
                </a:solidFill>
              </a:rPr>
              <a:t>un Istituto che promuove la </a:t>
            </a:r>
            <a:endParaRPr sz="4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2"/>
                </a:solidFill>
              </a:rPr>
              <a:t>DIDATTICA INNOVATIVA!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descr="LOGO SABIN FOGLIE VUOTE" id="480" name="Google Shape;4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575" y="343700"/>
            <a:ext cx="2352849" cy="23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